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60" r:id="rId2"/>
    <p:sldId id="331" r:id="rId3"/>
    <p:sldId id="261" r:id="rId4"/>
    <p:sldId id="263" r:id="rId5"/>
    <p:sldId id="264" r:id="rId6"/>
    <p:sldId id="287" r:id="rId7"/>
    <p:sldId id="294" r:id="rId8"/>
    <p:sldId id="297" r:id="rId9"/>
    <p:sldId id="296" r:id="rId10"/>
    <p:sldId id="298" r:id="rId11"/>
    <p:sldId id="301" r:id="rId12"/>
    <p:sldId id="299" r:id="rId13"/>
    <p:sldId id="302" r:id="rId14"/>
    <p:sldId id="300" r:id="rId15"/>
    <p:sldId id="304" r:id="rId16"/>
    <p:sldId id="303" r:id="rId17"/>
    <p:sldId id="305" r:id="rId18"/>
    <p:sldId id="306" r:id="rId19"/>
    <p:sldId id="308" r:id="rId20"/>
    <p:sldId id="307" r:id="rId21"/>
    <p:sldId id="309" r:id="rId22"/>
    <p:sldId id="310" r:id="rId23"/>
    <p:sldId id="311" r:id="rId24"/>
    <p:sldId id="312" r:id="rId25"/>
    <p:sldId id="332" r:id="rId26"/>
    <p:sldId id="313" r:id="rId27"/>
    <p:sldId id="314" r:id="rId28"/>
    <p:sldId id="316" r:id="rId29"/>
    <p:sldId id="315" r:id="rId30"/>
    <p:sldId id="317" r:id="rId31"/>
    <p:sldId id="319" r:id="rId32"/>
    <p:sldId id="321" r:id="rId33"/>
    <p:sldId id="320" r:id="rId34"/>
    <p:sldId id="322" r:id="rId35"/>
    <p:sldId id="323" r:id="rId36"/>
    <p:sldId id="324" r:id="rId37"/>
    <p:sldId id="325" r:id="rId38"/>
    <p:sldId id="327" r:id="rId39"/>
    <p:sldId id="328" r:id="rId40"/>
    <p:sldId id="329" r:id="rId41"/>
    <p:sldId id="330" r:id="rId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i Fan" initials="SF" lastIdx="1" clrIdx="0">
    <p:extLst>
      <p:ext uri="{19B8F6BF-5375-455C-9EA6-DF929625EA0E}">
        <p15:presenceInfo xmlns:p15="http://schemas.microsoft.com/office/powerpoint/2012/main" userId="Sili Fa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7510"/>
    <a:srgbClr val="008000"/>
    <a:srgbClr val="C1ABE4"/>
    <a:srgbClr val="9933FF"/>
    <a:srgbClr val="CC66FF"/>
    <a:srgbClr val="0000FF"/>
    <a:srgbClr val="00CC00"/>
    <a:srgbClr val="000099"/>
    <a:srgbClr val="FFCAC8"/>
    <a:srgbClr val="25F8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59" autoAdjust="0"/>
    <p:restoredTop sz="88655" autoAdjust="0"/>
  </p:normalViewPr>
  <p:slideViewPr>
    <p:cSldViewPr>
      <p:cViewPr varScale="1">
        <p:scale>
          <a:sx n="101" d="100"/>
          <a:sy n="101" d="100"/>
        </p:scale>
        <p:origin x="235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2516C1-50CA-46D5-9A0D-CBFAB170A6E0}" type="datetimeFigureOut">
              <a:rPr lang="en-US" smtClean="0"/>
              <a:t>8/21/2018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605EA4-99A9-4A58-AD3F-AEA1D79987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72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164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718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19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075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87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03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7014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02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926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3358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Experimental:</a:t>
            </a:r>
            <a:r>
              <a:rPr lang="en-US" baseline="0" dirty="0"/>
              <a:t> categorical outcome.</a:t>
            </a:r>
          </a:p>
          <a:p>
            <a:r>
              <a:rPr lang="en-US" baseline="0" dirty="0"/>
              <a:t>Observational: continues outcome.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98173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3908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1558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7908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4146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5871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https://www.youtube.com/watch?v=VMyXc3SiEqs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0275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8347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175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7035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3145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Experimental:</a:t>
            </a:r>
            <a:r>
              <a:rPr lang="en-US" baseline="0" dirty="0"/>
              <a:t> categorical outcome.</a:t>
            </a:r>
          </a:p>
          <a:p>
            <a:r>
              <a:rPr lang="en-US" baseline="0" dirty="0"/>
              <a:t>Observational: continues outcome.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68465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206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1604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5111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7819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04569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8380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369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893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625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Heatmap not necessarily a map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7958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Student </a:t>
            </a:r>
            <a:r>
              <a:rPr lang="zh-CN" altLang="en-US" dirty="0"/>
              <a:t>比喻</a:t>
            </a:r>
            <a:endParaRPr lang="en-US" altLang="zh-CN" dirty="0"/>
          </a:p>
          <a:p>
            <a:r>
              <a:rPr lang="en-US" dirty="0"/>
              <a:t>What is label?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7070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/>
              <a:t>Print hand</a:t>
            </a:r>
          </a:p>
          <a:p>
            <a:r>
              <a:rPr lang="en-US" baseline="0"/>
              <a:t>Omega </a:t>
            </a:r>
            <a:r>
              <a:rPr lang="en-US" baseline="0" dirty="0"/>
              <a:t>are the loadings.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8848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0441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589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4920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605EA4-99A9-4A58-AD3F-AEA1D799878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60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23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 flipH="1" flipV="1">
            <a:off x="304800" y="2008094"/>
            <a:ext cx="457200" cy="4545106"/>
          </a:xfrm>
          <a:prstGeom prst="rect">
            <a:avLst/>
          </a:prstGeom>
          <a:gradFill>
            <a:gsLst>
              <a:gs pos="47000">
                <a:srgbClr val="00CC00">
                  <a:alpha val="21000"/>
                </a:srgbClr>
              </a:gs>
              <a:gs pos="97000">
                <a:srgbClr val="00CC00">
                  <a:alpha val="63000"/>
                </a:srgbClr>
              </a:gs>
              <a:gs pos="100000">
                <a:srgbClr val="00CC00">
                  <a:alpha val="44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047656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V="1">
            <a:off x="304800" y="2008094"/>
            <a:ext cx="457200" cy="4545106"/>
          </a:xfrm>
          <a:prstGeom prst="rect">
            <a:avLst/>
          </a:prstGeom>
          <a:gradFill>
            <a:gsLst>
              <a:gs pos="10000">
                <a:srgbClr val="FFC000">
                  <a:alpha val="25000"/>
                </a:srgbClr>
              </a:gs>
              <a:gs pos="47000">
                <a:srgbClr val="FFC000">
                  <a:alpha val="40000"/>
                </a:srgbClr>
              </a:gs>
              <a:gs pos="78000">
                <a:srgbClr val="FFC000">
                  <a:alpha val="65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0772520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304800" y="2008094"/>
            <a:ext cx="457200" cy="4545106"/>
          </a:xfrm>
          <a:prstGeom prst="rect">
            <a:avLst/>
          </a:prstGeom>
          <a:gradFill flip="none" rotWithShape="1">
            <a:gsLst>
              <a:gs pos="26000">
                <a:srgbClr val="7AA0CC">
                  <a:alpha val="58000"/>
                </a:srgbClr>
              </a:gs>
              <a:gs pos="81000">
                <a:schemeClr val="accent1">
                  <a:lumMod val="0"/>
                  <a:alpha val="11000"/>
                </a:schemeClr>
              </a:gs>
            </a:gsLst>
            <a:lin ang="17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13223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1400" y="152400"/>
            <a:ext cx="1484086" cy="1458474"/>
          </a:xfrm>
          <a:prstGeom prst="rect">
            <a:avLst/>
          </a:prstGeom>
        </p:spPr>
      </p:pic>
      <p:grpSp>
        <p:nvGrpSpPr>
          <p:cNvPr id="25" name="Group 24"/>
          <p:cNvGrpSpPr/>
          <p:nvPr userDrawn="1"/>
        </p:nvGrpSpPr>
        <p:grpSpPr>
          <a:xfrm>
            <a:off x="76200" y="152400"/>
            <a:ext cx="914400" cy="914400"/>
            <a:chOff x="1828800" y="304800"/>
            <a:chExt cx="914400" cy="914400"/>
          </a:xfrm>
          <a:solidFill>
            <a:srgbClr val="25F808">
              <a:alpha val="48000"/>
            </a:srgbClr>
          </a:solidFill>
        </p:grpSpPr>
        <p:sp>
          <p:nvSpPr>
            <p:cNvPr id="11" name="Oval 10"/>
            <p:cNvSpPr/>
            <p:nvPr userDrawn="1"/>
          </p:nvSpPr>
          <p:spPr>
            <a:xfrm>
              <a:off x="1828800" y="304800"/>
              <a:ext cx="914400" cy="914400"/>
            </a:xfrm>
            <a:prstGeom prst="ellipse">
              <a:avLst/>
            </a:prstGeom>
            <a:grpFill/>
            <a:ln>
              <a:solidFill>
                <a:srgbClr val="00CC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1946031" y="609600"/>
              <a:ext cx="79716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/>
                <a:t>Biology</a:t>
              </a:r>
            </a:p>
          </p:txBody>
        </p:sp>
      </p:grpSp>
      <p:grpSp>
        <p:nvGrpSpPr>
          <p:cNvPr id="24" name="Group 23"/>
          <p:cNvGrpSpPr/>
          <p:nvPr userDrawn="1"/>
        </p:nvGrpSpPr>
        <p:grpSpPr>
          <a:xfrm>
            <a:off x="685800" y="381000"/>
            <a:ext cx="990600" cy="914400"/>
            <a:chOff x="152400" y="152400"/>
            <a:chExt cx="1430867" cy="1143000"/>
          </a:xfrm>
          <a:solidFill>
            <a:schemeClr val="accent1">
              <a:lumMod val="60000"/>
              <a:lumOff val="40000"/>
              <a:alpha val="44000"/>
            </a:schemeClr>
          </a:solidFill>
        </p:grpSpPr>
        <p:sp>
          <p:nvSpPr>
            <p:cNvPr id="9" name="Oval 8"/>
            <p:cNvSpPr/>
            <p:nvPr userDrawn="1"/>
          </p:nvSpPr>
          <p:spPr>
            <a:xfrm>
              <a:off x="152400" y="152400"/>
              <a:ext cx="1320800" cy="114300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364066" y="568151"/>
              <a:ext cx="1219201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Chemistry</a:t>
              </a:r>
              <a:endParaRPr lang="en-US" sz="1800" dirty="0"/>
            </a:p>
          </p:txBody>
        </p:sp>
      </p:grpSp>
      <p:grpSp>
        <p:nvGrpSpPr>
          <p:cNvPr id="23" name="Group 22"/>
          <p:cNvGrpSpPr/>
          <p:nvPr userDrawn="1"/>
        </p:nvGrpSpPr>
        <p:grpSpPr>
          <a:xfrm>
            <a:off x="76200" y="762000"/>
            <a:ext cx="968188" cy="914400"/>
            <a:chOff x="381000" y="1600200"/>
            <a:chExt cx="1371600" cy="1143000"/>
          </a:xfrm>
          <a:solidFill>
            <a:srgbClr val="FFC000">
              <a:alpha val="65000"/>
            </a:srgbClr>
          </a:solidFill>
        </p:grpSpPr>
        <p:sp>
          <p:nvSpPr>
            <p:cNvPr id="10" name="Oval 9"/>
            <p:cNvSpPr/>
            <p:nvPr userDrawn="1"/>
          </p:nvSpPr>
          <p:spPr>
            <a:xfrm>
              <a:off x="457200" y="1600200"/>
              <a:ext cx="1295400" cy="1143000"/>
            </a:xfrm>
            <a:prstGeom prst="ellipse">
              <a:avLst/>
            </a:prstGeom>
            <a:grpFill/>
            <a:ln>
              <a:solidFill>
                <a:srgbClr val="F0751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800" dirty="0"/>
            </a:p>
          </p:txBody>
        </p:sp>
        <p:sp>
          <p:nvSpPr>
            <p:cNvPr id="19" name="TextBox 18"/>
            <p:cNvSpPr txBox="1"/>
            <p:nvPr userDrawn="1"/>
          </p:nvSpPr>
          <p:spPr>
            <a:xfrm>
              <a:off x="381000" y="2005340"/>
              <a:ext cx="1295400" cy="3270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/>
                <a:t>Informatics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441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49" r:id="rId2"/>
    <p:sldLayoutId id="2147483650" r:id="rId3"/>
    <p:sldLayoutId id="2147483651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oleObject" Target="../embeddings/oleObject1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emf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676400" y="2743202"/>
            <a:ext cx="6553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FF"/>
                </a:solidFill>
              </a:rPr>
              <a:t>Introduction to Multivariate Analysis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43200" y="3810002"/>
            <a:ext cx="3581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Sili</a:t>
            </a:r>
            <a:r>
              <a:rPr lang="en-US" dirty="0"/>
              <a:t> Fan</a:t>
            </a:r>
            <a:br>
              <a:rPr lang="en-US" dirty="0"/>
            </a:br>
            <a:r>
              <a:rPr lang="en-US" dirty="0"/>
              <a:t>WCMC statistician</a:t>
            </a: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A3307B17-CC62-4EA6-9D44-4F93B292A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5979" y="6180220"/>
            <a:ext cx="1483445" cy="460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276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4B77C6-6B3C-484D-B22C-A32609B0371E}"/>
              </a:ext>
            </a:extLst>
          </p:cNvPr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Score plot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-1772426" y="4115441"/>
            <a:ext cx="457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 can be very informative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0258204-AACE-48F9-8230-F986775162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92269"/>
                <a:ext cx="7010400" cy="435133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b="1" i="1" dirty="0"/>
                  <a:t>Score </a:t>
                </a:r>
                <a14:m>
                  <m:oMath xmlns:m="http://schemas.openxmlformats.org/officeDocument/2006/math">
                    <m:r>
                      <a:rPr lang="en-US" sz="2200" b="1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b="1" i="1" dirty="0"/>
                  <a:t> Sample</a:t>
                </a:r>
              </a:p>
              <a:p>
                <a:r>
                  <a:rPr lang="en-US" sz="2200" b="1" i="1" dirty="0"/>
                  <a:t>The </a:t>
                </a:r>
                <a:r>
                  <a:rPr lang="en-US" sz="2200" b="1" i="1" dirty="0">
                    <a:solidFill>
                      <a:srgbClr val="FF0000"/>
                    </a:solidFill>
                  </a:rPr>
                  <a:t>sample</a:t>
                </a:r>
                <a:r>
                  <a:rPr lang="en-US" sz="2200" b="1" i="1" dirty="0"/>
                  <a:t> coordinates in the new coordinate system</a:t>
                </a:r>
              </a:p>
              <a:p>
                <a:r>
                  <a:rPr lang="en-US" sz="2200" b="1" i="1" dirty="0"/>
                  <a:t>Summarize </a:t>
                </a:r>
                <a:r>
                  <a:rPr lang="en-US" sz="2200" b="1" i="1" dirty="0">
                    <a:solidFill>
                      <a:srgbClr val="FF0000"/>
                    </a:solidFill>
                  </a:rPr>
                  <a:t>sample behavior</a:t>
                </a:r>
              </a:p>
              <a:p>
                <a:pPr>
                  <a:buFont typeface="Wingdings" panose="05000000000000000000" pitchFamily="2" charset="2"/>
                  <a:buChar char="Ø"/>
                </a:pPr>
                <a:r>
                  <a:rPr lang="en-US" sz="2200" b="1" i="1" dirty="0"/>
                  <a:t>pattern, trends, clustering, etc.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0258204-AACE-48F9-8230-F98677516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2269"/>
                <a:ext cx="7010400" cy="4351338"/>
              </a:xfrm>
              <a:prstGeom prst="rect">
                <a:avLst/>
              </a:prstGeom>
              <a:blipFill>
                <a:blip r:embed="rId3"/>
                <a:stretch>
                  <a:fillRect l="-1043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BB846A6-D9B1-40B5-89F8-01D549136215}"/>
              </a:ext>
            </a:extLst>
          </p:cNvPr>
          <p:cNvSpPr/>
          <p:nvPr/>
        </p:nvSpPr>
        <p:spPr>
          <a:xfrm>
            <a:off x="898748" y="3967817"/>
            <a:ext cx="27076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This famous (Fisher's or Anderson's) iris data set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3 classes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50/class flowers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4 features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b="1" dirty="0"/>
          </a:p>
        </p:txBody>
      </p:sp>
      <p:pic>
        <p:nvPicPr>
          <p:cNvPr id="1026" name="Picture 2" descr="https://raw.githubusercontent.com/ritchieng/machine-learning-dataschool/master/images/03_iris.png">
            <a:extLst>
              <a:ext uri="{FF2B5EF4-FFF2-40B4-BE49-F238E27FC236}">
                <a16:creationId xmlns:a16="http://schemas.microsoft.com/office/drawing/2014/main" id="{EBD8D9CB-55B0-4BD5-85DC-3374B270C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29" y="4943050"/>
            <a:ext cx="1453322" cy="156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7" name="grp2">
            <a:extLst>
              <a:ext uri="{FF2B5EF4-FFF2-40B4-BE49-F238E27FC236}">
                <a16:creationId xmlns:a16="http://schemas.microsoft.com/office/drawing/2014/main" id="{70B6E223-CEAD-4955-9127-2519053C2C4E}"/>
              </a:ext>
            </a:extLst>
          </p:cNvPr>
          <p:cNvGrpSpPr/>
          <p:nvPr/>
        </p:nvGrpSpPr>
        <p:grpSpPr>
          <a:xfrm>
            <a:off x="3581400" y="2780586"/>
            <a:ext cx="4937760" cy="3898900"/>
            <a:chOff x="5248411" y="1186259"/>
            <a:chExt cx="5965387" cy="4604010"/>
          </a:xfrm>
        </p:grpSpPr>
        <p:sp>
          <p:nvSpPr>
            <p:cNvPr id="368" name="pt4">
              <a:extLst>
                <a:ext uri="{FF2B5EF4-FFF2-40B4-BE49-F238E27FC236}">
                  <a16:creationId xmlns:a16="http://schemas.microsoft.com/office/drawing/2014/main" id="{D25EC411-F1F3-4E14-A49C-00F05A127540}"/>
                </a:ext>
              </a:extLst>
            </p:cNvPr>
            <p:cNvSpPr/>
            <p:nvPr/>
          </p:nvSpPr>
          <p:spPr>
            <a:xfrm>
              <a:off x="6124273" y="3606201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" name="pt5">
              <a:extLst>
                <a:ext uri="{FF2B5EF4-FFF2-40B4-BE49-F238E27FC236}">
                  <a16:creationId xmlns:a16="http://schemas.microsoft.com/office/drawing/2014/main" id="{17718341-D9DC-488E-8FCA-AEB07941693A}"/>
                </a:ext>
              </a:extLst>
            </p:cNvPr>
            <p:cNvSpPr/>
            <p:nvPr/>
          </p:nvSpPr>
          <p:spPr>
            <a:xfrm>
              <a:off x="6106178" y="2848487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" name="pt6">
              <a:extLst>
                <a:ext uri="{FF2B5EF4-FFF2-40B4-BE49-F238E27FC236}">
                  <a16:creationId xmlns:a16="http://schemas.microsoft.com/office/drawing/2014/main" id="{2A1C2D4D-71F9-4427-8E84-A38BFB314F1D}"/>
                </a:ext>
              </a:extLst>
            </p:cNvPr>
            <p:cNvSpPr/>
            <p:nvPr/>
          </p:nvSpPr>
          <p:spPr>
            <a:xfrm>
              <a:off x="6000770" y="2897412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" name="pt7">
              <a:extLst>
                <a:ext uri="{FF2B5EF4-FFF2-40B4-BE49-F238E27FC236}">
                  <a16:creationId xmlns:a16="http://schemas.microsoft.com/office/drawing/2014/main" id="{4729BCF8-0959-4A70-A4A9-7B6681CF4224}"/>
                </a:ext>
              </a:extLst>
            </p:cNvPr>
            <p:cNvSpPr/>
            <p:nvPr/>
          </p:nvSpPr>
          <p:spPr>
            <a:xfrm>
              <a:off x="6087368" y="2632807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2" name="pt8">
              <a:extLst>
                <a:ext uri="{FF2B5EF4-FFF2-40B4-BE49-F238E27FC236}">
                  <a16:creationId xmlns:a16="http://schemas.microsoft.com/office/drawing/2014/main" id="{7019147E-3B68-484E-90B8-59890FA6A523}"/>
                </a:ext>
              </a:extLst>
            </p:cNvPr>
            <p:cNvSpPr/>
            <p:nvPr/>
          </p:nvSpPr>
          <p:spPr>
            <a:xfrm>
              <a:off x="6097391" y="3617431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3" name="pt9">
              <a:extLst>
                <a:ext uri="{FF2B5EF4-FFF2-40B4-BE49-F238E27FC236}">
                  <a16:creationId xmlns:a16="http://schemas.microsoft.com/office/drawing/2014/main" id="{F879084D-0A46-42DF-B551-8FAE54CC7385}"/>
                </a:ext>
              </a:extLst>
            </p:cNvPr>
            <p:cNvSpPr/>
            <p:nvPr/>
          </p:nvSpPr>
          <p:spPr>
            <a:xfrm>
              <a:off x="6367383" y="425025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" name="pt10">
              <a:extLst>
                <a:ext uri="{FF2B5EF4-FFF2-40B4-BE49-F238E27FC236}">
                  <a16:creationId xmlns:a16="http://schemas.microsoft.com/office/drawing/2014/main" id="{121855B4-D853-4CB3-96AB-5FEDF83184DC}"/>
                </a:ext>
              </a:extLst>
            </p:cNvPr>
            <p:cNvSpPr/>
            <p:nvPr/>
          </p:nvSpPr>
          <p:spPr>
            <a:xfrm>
              <a:off x="6042037" y="298211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" name="pt11">
              <a:extLst>
                <a:ext uri="{FF2B5EF4-FFF2-40B4-BE49-F238E27FC236}">
                  <a16:creationId xmlns:a16="http://schemas.microsoft.com/office/drawing/2014/main" id="{5C1E30D4-8DEB-423A-A729-0014738EA9FB}"/>
                </a:ext>
              </a:extLst>
            </p:cNvPr>
            <p:cNvSpPr/>
            <p:nvPr/>
          </p:nvSpPr>
          <p:spPr>
            <a:xfrm>
              <a:off x="6159227" y="336806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" name="pt12">
              <a:extLst>
                <a:ext uri="{FF2B5EF4-FFF2-40B4-BE49-F238E27FC236}">
                  <a16:creationId xmlns:a16="http://schemas.microsoft.com/office/drawing/2014/main" id="{E43FAE3E-E44D-48B6-88A7-E9D9FAA38552}"/>
                </a:ext>
              </a:extLst>
            </p:cNvPr>
            <p:cNvSpPr/>
            <p:nvPr/>
          </p:nvSpPr>
          <p:spPr>
            <a:xfrm>
              <a:off x="6002342" y="2235918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" name="pt13">
              <a:extLst>
                <a:ext uri="{FF2B5EF4-FFF2-40B4-BE49-F238E27FC236}">
                  <a16:creationId xmlns:a16="http://schemas.microsoft.com/office/drawing/2014/main" id="{8B8C1EA7-7B7D-4CBE-8844-4C18A4C7F111}"/>
                </a:ext>
              </a:extLst>
            </p:cNvPr>
            <p:cNvSpPr/>
            <p:nvPr/>
          </p:nvSpPr>
          <p:spPr>
            <a:xfrm>
              <a:off x="6131127" y="2944998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" name="pt14">
              <a:extLst>
                <a:ext uri="{FF2B5EF4-FFF2-40B4-BE49-F238E27FC236}">
                  <a16:creationId xmlns:a16="http://schemas.microsoft.com/office/drawing/2014/main" id="{64D85B4B-25BD-4CBE-8757-1792B3BFC252}"/>
                </a:ext>
              </a:extLst>
            </p:cNvPr>
            <p:cNvSpPr/>
            <p:nvPr/>
          </p:nvSpPr>
          <p:spPr>
            <a:xfrm>
              <a:off x="6231086" y="4103314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" name="pt15">
              <a:extLst>
                <a:ext uri="{FF2B5EF4-FFF2-40B4-BE49-F238E27FC236}">
                  <a16:creationId xmlns:a16="http://schemas.microsoft.com/office/drawing/2014/main" id="{D216FBB5-8E75-4611-921F-7243330BC371}"/>
                </a:ext>
              </a:extLst>
            </p:cNvPr>
            <p:cNvSpPr/>
            <p:nvPr/>
          </p:nvSpPr>
          <p:spPr>
            <a:xfrm>
              <a:off x="6167299" y="314115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" name="pt16">
              <a:extLst>
                <a:ext uri="{FF2B5EF4-FFF2-40B4-BE49-F238E27FC236}">
                  <a16:creationId xmlns:a16="http://schemas.microsoft.com/office/drawing/2014/main" id="{84868EB3-3E8B-4DA4-A823-38F3733E1B7F}"/>
                </a:ext>
              </a:extLst>
            </p:cNvPr>
            <p:cNvSpPr/>
            <p:nvPr/>
          </p:nvSpPr>
          <p:spPr>
            <a:xfrm>
              <a:off x="6062792" y="2759786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" name="pt17">
              <a:extLst>
                <a:ext uri="{FF2B5EF4-FFF2-40B4-BE49-F238E27FC236}">
                  <a16:creationId xmlns:a16="http://schemas.microsoft.com/office/drawing/2014/main" id="{913265B6-1C0A-488C-AE41-76EF0F45F622}"/>
                </a:ext>
              </a:extLst>
            </p:cNvPr>
            <p:cNvSpPr/>
            <p:nvPr/>
          </p:nvSpPr>
          <p:spPr>
            <a:xfrm>
              <a:off x="5798927" y="2338062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" name="pt18">
              <a:extLst>
                <a:ext uri="{FF2B5EF4-FFF2-40B4-BE49-F238E27FC236}">
                  <a16:creationId xmlns:a16="http://schemas.microsoft.com/office/drawing/2014/main" id="{BF6089F2-CF60-484D-B2ED-B8A247EF64D8}"/>
                </a:ext>
              </a:extLst>
            </p:cNvPr>
            <p:cNvSpPr/>
            <p:nvPr/>
          </p:nvSpPr>
          <p:spPr>
            <a:xfrm>
              <a:off x="6148011" y="4917959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" name="pt19">
              <a:extLst>
                <a:ext uri="{FF2B5EF4-FFF2-40B4-BE49-F238E27FC236}">
                  <a16:creationId xmlns:a16="http://schemas.microsoft.com/office/drawing/2014/main" id="{17EBD346-36F8-421D-8163-77B85DD1EE40}"/>
                </a:ext>
              </a:extLst>
            </p:cNvPr>
            <p:cNvSpPr/>
            <p:nvPr/>
          </p:nvSpPr>
          <p:spPr>
            <a:xfrm>
              <a:off x="6303975" y="516111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" name="pt20">
              <a:extLst>
                <a:ext uri="{FF2B5EF4-FFF2-40B4-BE49-F238E27FC236}">
                  <a16:creationId xmlns:a16="http://schemas.microsoft.com/office/drawing/2014/main" id="{D5D8EEB6-1208-4F9C-A28E-0774112CAA4D}"/>
                </a:ext>
              </a:extLst>
            </p:cNvPr>
            <p:cNvSpPr/>
            <p:nvPr/>
          </p:nvSpPr>
          <p:spPr>
            <a:xfrm>
              <a:off x="6160805" y="4356106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" name="pt21">
              <a:extLst>
                <a:ext uri="{FF2B5EF4-FFF2-40B4-BE49-F238E27FC236}">
                  <a16:creationId xmlns:a16="http://schemas.microsoft.com/office/drawing/2014/main" id="{4E744792-771D-41AA-A134-63AE5E8BF691}"/>
                </a:ext>
              </a:extLst>
            </p:cNvPr>
            <p:cNvSpPr/>
            <p:nvPr/>
          </p:nvSpPr>
          <p:spPr>
            <a:xfrm>
              <a:off x="6145873" y="359468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" name="pt22">
              <a:extLst>
                <a:ext uri="{FF2B5EF4-FFF2-40B4-BE49-F238E27FC236}">
                  <a16:creationId xmlns:a16="http://schemas.microsoft.com/office/drawing/2014/main" id="{6BF98299-F119-4397-80D5-AEA55F087E8C}"/>
                </a:ext>
              </a:extLst>
            </p:cNvPr>
            <p:cNvSpPr/>
            <p:nvPr/>
          </p:nvSpPr>
          <p:spPr>
            <a:xfrm>
              <a:off x="6416237" y="4450987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" name="pt23">
              <a:extLst>
                <a:ext uri="{FF2B5EF4-FFF2-40B4-BE49-F238E27FC236}">
                  <a16:creationId xmlns:a16="http://schemas.microsoft.com/office/drawing/2014/main" id="{B07FC33A-EA94-4637-BEB2-040F37FD787F}"/>
                </a:ext>
              </a:extLst>
            </p:cNvPr>
            <p:cNvSpPr/>
            <p:nvPr/>
          </p:nvSpPr>
          <p:spPr>
            <a:xfrm>
              <a:off x="6182231" y="3902576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" name="pt24">
              <a:extLst>
                <a:ext uri="{FF2B5EF4-FFF2-40B4-BE49-F238E27FC236}">
                  <a16:creationId xmlns:a16="http://schemas.microsoft.com/office/drawing/2014/main" id="{73C8AF69-A554-48E0-BF55-37E76422BC56}"/>
                </a:ext>
              </a:extLst>
            </p:cNvPr>
            <p:cNvSpPr/>
            <p:nvPr/>
          </p:nvSpPr>
          <p:spPr>
            <a:xfrm>
              <a:off x="6349661" y="371602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" name="pt25">
              <a:extLst>
                <a:ext uri="{FF2B5EF4-FFF2-40B4-BE49-F238E27FC236}">
                  <a16:creationId xmlns:a16="http://schemas.microsoft.com/office/drawing/2014/main" id="{A7ACA8EF-89FD-4DB9-9619-2F61479D4E9B}"/>
                </a:ext>
              </a:extLst>
            </p:cNvPr>
            <p:cNvSpPr/>
            <p:nvPr/>
          </p:nvSpPr>
          <p:spPr>
            <a:xfrm>
              <a:off x="6208926" y="3779601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" name="pt26">
              <a:extLst>
                <a:ext uri="{FF2B5EF4-FFF2-40B4-BE49-F238E27FC236}">
                  <a16:creationId xmlns:a16="http://schemas.microsoft.com/office/drawing/2014/main" id="{FC655E28-7DE6-4AD9-BC83-CB1BABF0AF52}"/>
                </a:ext>
              </a:extLst>
            </p:cNvPr>
            <p:cNvSpPr/>
            <p:nvPr/>
          </p:nvSpPr>
          <p:spPr>
            <a:xfrm>
              <a:off x="5803668" y="332239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" name="pt27">
              <a:extLst>
                <a:ext uri="{FF2B5EF4-FFF2-40B4-BE49-F238E27FC236}">
                  <a16:creationId xmlns:a16="http://schemas.microsoft.com/office/drawing/2014/main" id="{DF013EE7-1154-46E4-A3AB-D88593031C09}"/>
                </a:ext>
              </a:extLst>
            </p:cNvPr>
            <p:cNvSpPr/>
            <p:nvPr/>
          </p:nvSpPr>
          <p:spPr>
            <a:xfrm>
              <a:off x="6354196" y="3269337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" name="pt28">
              <a:extLst>
                <a:ext uri="{FF2B5EF4-FFF2-40B4-BE49-F238E27FC236}">
                  <a16:creationId xmlns:a16="http://schemas.microsoft.com/office/drawing/2014/main" id="{25DFCAD1-031B-4623-8B51-92DE639493E2}"/>
                </a:ext>
              </a:extLst>
            </p:cNvPr>
            <p:cNvSpPr/>
            <p:nvPr/>
          </p:nvSpPr>
          <p:spPr>
            <a:xfrm>
              <a:off x="6322233" y="3061758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" name="pt29">
              <a:extLst>
                <a:ext uri="{FF2B5EF4-FFF2-40B4-BE49-F238E27FC236}">
                  <a16:creationId xmlns:a16="http://schemas.microsoft.com/office/drawing/2014/main" id="{1DD50D1C-83E1-4D48-BF03-48B52E4C3EC8}"/>
                </a:ext>
              </a:extLst>
            </p:cNvPr>
            <p:cNvSpPr/>
            <p:nvPr/>
          </p:nvSpPr>
          <p:spPr>
            <a:xfrm>
              <a:off x="6231253" y="2895782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" name="pt30">
              <a:extLst>
                <a:ext uri="{FF2B5EF4-FFF2-40B4-BE49-F238E27FC236}">
                  <a16:creationId xmlns:a16="http://schemas.microsoft.com/office/drawing/2014/main" id="{FE6D51ED-85BA-436A-893E-6311E156B3D0}"/>
                </a:ext>
              </a:extLst>
            </p:cNvPr>
            <p:cNvSpPr/>
            <p:nvPr/>
          </p:nvSpPr>
          <p:spPr>
            <a:xfrm>
              <a:off x="6254070" y="3318553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" name="pt31">
              <a:extLst>
                <a:ext uri="{FF2B5EF4-FFF2-40B4-BE49-F238E27FC236}">
                  <a16:creationId xmlns:a16="http://schemas.microsoft.com/office/drawing/2014/main" id="{0A735FD9-6141-4D50-9929-CB74375CA2BA}"/>
                </a:ext>
              </a:extLst>
            </p:cNvPr>
            <p:cNvSpPr/>
            <p:nvPr/>
          </p:nvSpPr>
          <p:spPr>
            <a:xfrm>
              <a:off x="6197704" y="367996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" name="pt32">
              <a:extLst>
                <a:ext uri="{FF2B5EF4-FFF2-40B4-BE49-F238E27FC236}">
                  <a16:creationId xmlns:a16="http://schemas.microsoft.com/office/drawing/2014/main" id="{15F81A03-A8AE-4C49-8412-29916FFD8CC5}"/>
                </a:ext>
              </a:extLst>
            </p:cNvPr>
            <p:cNvSpPr/>
            <p:nvPr/>
          </p:nvSpPr>
          <p:spPr>
            <a:xfrm>
              <a:off x="6151155" y="3594971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" name="pt33">
              <a:extLst>
                <a:ext uri="{FF2B5EF4-FFF2-40B4-BE49-F238E27FC236}">
                  <a16:creationId xmlns:a16="http://schemas.microsoft.com/office/drawing/2014/main" id="{51D60734-D197-4169-A9E9-010C105700DB}"/>
                </a:ext>
              </a:extLst>
            </p:cNvPr>
            <p:cNvSpPr/>
            <p:nvPr/>
          </p:nvSpPr>
          <p:spPr>
            <a:xfrm>
              <a:off x="6155704" y="281802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" name="pt34">
              <a:extLst>
                <a:ext uri="{FF2B5EF4-FFF2-40B4-BE49-F238E27FC236}">
                  <a16:creationId xmlns:a16="http://schemas.microsoft.com/office/drawing/2014/main" id="{5FBC2C8D-0A6D-4B15-A7A4-3BCBC490C040}"/>
                </a:ext>
              </a:extLst>
            </p:cNvPr>
            <p:cNvSpPr/>
            <p:nvPr/>
          </p:nvSpPr>
          <p:spPr>
            <a:xfrm>
              <a:off x="6182585" y="2806789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" name="pt35">
              <a:extLst>
                <a:ext uri="{FF2B5EF4-FFF2-40B4-BE49-F238E27FC236}">
                  <a16:creationId xmlns:a16="http://schemas.microsoft.com/office/drawing/2014/main" id="{08993DB9-F10C-4DA9-8F6E-89A0BBEC6933}"/>
                </a:ext>
              </a:extLst>
            </p:cNvPr>
            <p:cNvSpPr/>
            <p:nvPr/>
          </p:nvSpPr>
          <p:spPr>
            <a:xfrm>
              <a:off x="6289571" y="374591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" name="pt36">
              <a:extLst>
                <a:ext uri="{FF2B5EF4-FFF2-40B4-BE49-F238E27FC236}">
                  <a16:creationId xmlns:a16="http://schemas.microsoft.com/office/drawing/2014/main" id="{128BF24B-EA45-4431-AC2E-8A16FF418DAB}"/>
                </a:ext>
              </a:extLst>
            </p:cNvPr>
            <p:cNvSpPr/>
            <p:nvPr/>
          </p:nvSpPr>
          <p:spPr>
            <a:xfrm>
              <a:off x="6145532" y="4360203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" name="pt37">
              <a:extLst>
                <a:ext uri="{FF2B5EF4-FFF2-40B4-BE49-F238E27FC236}">
                  <a16:creationId xmlns:a16="http://schemas.microsoft.com/office/drawing/2014/main" id="{B0F79B98-7E0B-437A-924E-954F82B2FC56}"/>
                </a:ext>
              </a:extLst>
            </p:cNvPr>
            <p:cNvSpPr/>
            <p:nvPr/>
          </p:nvSpPr>
          <p:spPr>
            <a:xfrm>
              <a:off x="6175750" y="4787268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" name="pt38">
              <a:extLst>
                <a:ext uri="{FF2B5EF4-FFF2-40B4-BE49-F238E27FC236}">
                  <a16:creationId xmlns:a16="http://schemas.microsoft.com/office/drawing/2014/main" id="{E3B9A3FF-62CC-4EA6-9C34-2D00B3CED561}"/>
                </a:ext>
              </a:extLst>
            </p:cNvPr>
            <p:cNvSpPr/>
            <p:nvPr/>
          </p:nvSpPr>
          <p:spPr>
            <a:xfrm>
              <a:off x="6152727" y="2933477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" name="pt39">
              <a:extLst>
                <a:ext uri="{FF2B5EF4-FFF2-40B4-BE49-F238E27FC236}">
                  <a16:creationId xmlns:a16="http://schemas.microsoft.com/office/drawing/2014/main" id="{56C1F562-E583-4F01-A7E2-5C6EB8E5A3C1}"/>
                </a:ext>
              </a:extLst>
            </p:cNvPr>
            <p:cNvSpPr/>
            <p:nvPr/>
          </p:nvSpPr>
          <p:spPr>
            <a:xfrm>
              <a:off x="6014484" y="322454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" name="pt40">
              <a:extLst>
                <a:ext uri="{FF2B5EF4-FFF2-40B4-BE49-F238E27FC236}">
                  <a16:creationId xmlns:a16="http://schemas.microsoft.com/office/drawing/2014/main" id="{DF160EC3-D90F-4CFB-8323-AE4BD8CD3B29}"/>
                </a:ext>
              </a:extLst>
            </p:cNvPr>
            <p:cNvSpPr/>
            <p:nvPr/>
          </p:nvSpPr>
          <p:spPr>
            <a:xfrm>
              <a:off x="6159774" y="4033558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" name="pt41">
              <a:extLst>
                <a:ext uri="{FF2B5EF4-FFF2-40B4-BE49-F238E27FC236}">
                  <a16:creationId xmlns:a16="http://schemas.microsoft.com/office/drawing/2014/main" id="{C7C0C263-9ACA-4B77-9A8B-313EB392B05E}"/>
                </a:ext>
              </a:extLst>
            </p:cNvPr>
            <p:cNvSpPr/>
            <p:nvPr/>
          </p:nvSpPr>
          <p:spPr>
            <a:xfrm>
              <a:off x="6054006" y="352873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" name="pt42">
              <a:extLst>
                <a:ext uri="{FF2B5EF4-FFF2-40B4-BE49-F238E27FC236}">
                  <a16:creationId xmlns:a16="http://schemas.microsoft.com/office/drawing/2014/main" id="{91AA8316-D4B2-43B9-87E2-562401CF2651}"/>
                </a:ext>
              </a:extLst>
            </p:cNvPr>
            <p:cNvSpPr/>
            <p:nvPr/>
          </p:nvSpPr>
          <p:spPr>
            <a:xfrm>
              <a:off x="5945602" y="237383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" name="pt43">
              <a:extLst>
                <a:ext uri="{FF2B5EF4-FFF2-40B4-BE49-F238E27FC236}">
                  <a16:creationId xmlns:a16="http://schemas.microsoft.com/office/drawing/2014/main" id="{0734AEE4-B103-4E7C-8F47-DBD7704A73F1}"/>
                </a:ext>
              </a:extLst>
            </p:cNvPr>
            <p:cNvSpPr/>
            <p:nvPr/>
          </p:nvSpPr>
          <p:spPr>
            <a:xfrm>
              <a:off x="6181013" y="3468284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" name="pt44">
              <a:extLst>
                <a:ext uri="{FF2B5EF4-FFF2-40B4-BE49-F238E27FC236}">
                  <a16:creationId xmlns:a16="http://schemas.microsoft.com/office/drawing/2014/main" id="{0AFFA4F7-1099-4A54-8D8D-A9D8EE3BAF4A}"/>
                </a:ext>
              </a:extLst>
            </p:cNvPr>
            <p:cNvSpPr/>
            <p:nvPr/>
          </p:nvSpPr>
          <p:spPr>
            <a:xfrm>
              <a:off x="6072442" y="352092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" name="pt45">
              <a:extLst>
                <a:ext uri="{FF2B5EF4-FFF2-40B4-BE49-F238E27FC236}">
                  <a16:creationId xmlns:a16="http://schemas.microsoft.com/office/drawing/2014/main" id="{72C9E3DA-D21F-4197-9E70-10756D6586E4}"/>
                </a:ext>
              </a:extLst>
            </p:cNvPr>
            <p:cNvSpPr/>
            <p:nvPr/>
          </p:nvSpPr>
          <p:spPr>
            <a:xfrm>
              <a:off x="6024656" y="1682362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" name="pt46">
              <a:extLst>
                <a:ext uri="{FF2B5EF4-FFF2-40B4-BE49-F238E27FC236}">
                  <a16:creationId xmlns:a16="http://schemas.microsoft.com/office/drawing/2014/main" id="{75CDC5EC-7629-4EC9-9A20-59ABE252F24C}"/>
                </a:ext>
              </a:extLst>
            </p:cNvPr>
            <p:cNvSpPr/>
            <p:nvPr/>
          </p:nvSpPr>
          <p:spPr>
            <a:xfrm>
              <a:off x="5935411" y="2596742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" name="pt47">
              <a:extLst>
                <a:ext uri="{FF2B5EF4-FFF2-40B4-BE49-F238E27FC236}">
                  <a16:creationId xmlns:a16="http://schemas.microsoft.com/office/drawing/2014/main" id="{8D77C57B-253E-49FB-9513-EDAEB2C9FDAD}"/>
                </a:ext>
              </a:extLst>
            </p:cNvPr>
            <p:cNvSpPr/>
            <p:nvPr/>
          </p:nvSpPr>
          <p:spPr>
            <a:xfrm>
              <a:off x="6292174" y="3406964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" name="pt48">
              <a:extLst>
                <a:ext uri="{FF2B5EF4-FFF2-40B4-BE49-F238E27FC236}">
                  <a16:creationId xmlns:a16="http://schemas.microsoft.com/office/drawing/2014/main" id="{D6A3FAD4-D9F9-4577-B9A2-7FB8ED829C80}"/>
                </a:ext>
              </a:extLst>
            </p:cNvPr>
            <p:cNvSpPr/>
            <p:nvPr/>
          </p:nvSpPr>
          <p:spPr>
            <a:xfrm>
              <a:off x="6410409" y="3785198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" name="pt49">
              <a:extLst>
                <a:ext uri="{FF2B5EF4-FFF2-40B4-BE49-F238E27FC236}">
                  <a16:creationId xmlns:a16="http://schemas.microsoft.com/office/drawing/2014/main" id="{B1E44C63-65FE-45A0-ADD2-523B0FAFD9CD}"/>
                </a:ext>
              </a:extLst>
            </p:cNvPr>
            <p:cNvSpPr/>
            <p:nvPr/>
          </p:nvSpPr>
          <p:spPr>
            <a:xfrm>
              <a:off x="6105991" y="2736742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" name="pt50">
              <a:extLst>
                <a:ext uri="{FF2B5EF4-FFF2-40B4-BE49-F238E27FC236}">
                  <a16:creationId xmlns:a16="http://schemas.microsoft.com/office/drawing/2014/main" id="{98B4B12A-5FDE-453B-87A1-81F08F5AF700}"/>
                </a:ext>
              </a:extLst>
            </p:cNvPr>
            <p:cNvSpPr/>
            <p:nvPr/>
          </p:nvSpPr>
          <p:spPr>
            <a:xfrm>
              <a:off x="6212276" y="3887634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" name="pt51">
              <a:extLst>
                <a:ext uri="{FF2B5EF4-FFF2-40B4-BE49-F238E27FC236}">
                  <a16:creationId xmlns:a16="http://schemas.microsoft.com/office/drawing/2014/main" id="{1E4C9A44-4CBB-4BB1-862B-DA34D2244165}"/>
                </a:ext>
              </a:extLst>
            </p:cNvPr>
            <p:cNvSpPr/>
            <p:nvPr/>
          </p:nvSpPr>
          <p:spPr>
            <a:xfrm>
              <a:off x="6030628" y="277072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" name="pt52">
              <a:extLst>
                <a:ext uri="{FF2B5EF4-FFF2-40B4-BE49-F238E27FC236}">
                  <a16:creationId xmlns:a16="http://schemas.microsoft.com/office/drawing/2014/main" id="{D4B9E38C-D748-4198-9247-930A895690A0}"/>
                </a:ext>
              </a:extLst>
            </p:cNvPr>
            <p:cNvSpPr/>
            <p:nvPr/>
          </p:nvSpPr>
          <p:spPr>
            <a:xfrm>
              <a:off x="6209299" y="4003091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" name="pt53">
              <a:extLst>
                <a:ext uri="{FF2B5EF4-FFF2-40B4-BE49-F238E27FC236}">
                  <a16:creationId xmlns:a16="http://schemas.microsoft.com/office/drawing/2014/main" id="{B3C26DAA-DE8E-4329-9C35-CD7479E75180}"/>
                </a:ext>
              </a:extLst>
            </p:cNvPr>
            <p:cNvSpPr/>
            <p:nvPr/>
          </p:nvSpPr>
          <p:spPr>
            <a:xfrm>
              <a:off x="6112678" y="3283071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" name="pt54">
              <a:extLst>
                <a:ext uri="{FF2B5EF4-FFF2-40B4-BE49-F238E27FC236}">
                  <a16:creationId xmlns:a16="http://schemas.microsoft.com/office/drawing/2014/main" id="{39129DDE-D278-4176-9540-6FC4AAF421DA}"/>
                </a:ext>
              </a:extLst>
            </p:cNvPr>
            <p:cNvSpPr/>
            <p:nvPr/>
          </p:nvSpPr>
          <p:spPr>
            <a:xfrm>
              <a:off x="8516962" y="416451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" name="pt55">
              <a:extLst>
                <a:ext uri="{FF2B5EF4-FFF2-40B4-BE49-F238E27FC236}">
                  <a16:creationId xmlns:a16="http://schemas.microsoft.com/office/drawing/2014/main" id="{92D856A0-C94B-4363-A547-883A2679DFDE}"/>
                </a:ext>
              </a:extLst>
            </p:cNvPr>
            <p:cNvSpPr/>
            <p:nvPr/>
          </p:nvSpPr>
          <p:spPr>
            <a:xfrm>
              <a:off x="8304555" y="3604578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" name="pt56">
              <a:extLst>
                <a:ext uri="{FF2B5EF4-FFF2-40B4-BE49-F238E27FC236}">
                  <a16:creationId xmlns:a16="http://schemas.microsoft.com/office/drawing/2014/main" id="{3FED0C66-B0E0-4276-B308-282E46C23D09}"/>
                </a:ext>
              </a:extLst>
            </p:cNvPr>
            <p:cNvSpPr/>
            <p:nvPr/>
          </p:nvSpPr>
          <p:spPr>
            <a:xfrm>
              <a:off x="8625160" y="3888384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" name="pt57">
              <a:extLst>
                <a:ext uri="{FF2B5EF4-FFF2-40B4-BE49-F238E27FC236}">
                  <a16:creationId xmlns:a16="http://schemas.microsoft.com/office/drawing/2014/main" id="{C4A4D67D-8DBC-45EA-BFA7-092BBE795DD6}"/>
                </a:ext>
              </a:extLst>
            </p:cNvPr>
            <p:cNvSpPr/>
            <p:nvPr/>
          </p:nvSpPr>
          <p:spPr>
            <a:xfrm>
              <a:off x="7852916" y="185485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" name="pt58">
              <a:extLst>
                <a:ext uri="{FF2B5EF4-FFF2-40B4-BE49-F238E27FC236}">
                  <a16:creationId xmlns:a16="http://schemas.microsoft.com/office/drawing/2014/main" id="{3A906192-F515-4DC7-AE77-6ECACB20AE96}"/>
                </a:ext>
              </a:extLst>
            </p:cNvPr>
            <p:cNvSpPr/>
            <p:nvPr/>
          </p:nvSpPr>
          <p:spPr>
            <a:xfrm>
              <a:off x="8398368" y="3232523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" name="pt59">
              <a:extLst>
                <a:ext uri="{FF2B5EF4-FFF2-40B4-BE49-F238E27FC236}">
                  <a16:creationId xmlns:a16="http://schemas.microsoft.com/office/drawing/2014/main" id="{6D68B34A-847E-431F-B732-4F689D68DF71}"/>
                </a:ext>
              </a:extLst>
            </p:cNvPr>
            <p:cNvSpPr/>
            <p:nvPr/>
          </p:nvSpPr>
          <p:spPr>
            <a:xfrm>
              <a:off x="8129234" y="2480244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" name="pt60">
              <a:extLst>
                <a:ext uri="{FF2B5EF4-FFF2-40B4-BE49-F238E27FC236}">
                  <a16:creationId xmlns:a16="http://schemas.microsoft.com/office/drawing/2014/main" id="{0F97FA65-354F-452B-95B9-403CD304F376}"/>
                </a:ext>
              </a:extLst>
            </p:cNvPr>
            <p:cNvSpPr/>
            <p:nvPr/>
          </p:nvSpPr>
          <p:spPr>
            <a:xfrm>
              <a:off x="8402562" y="3551358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" name="pt61">
              <a:extLst>
                <a:ext uri="{FF2B5EF4-FFF2-40B4-BE49-F238E27FC236}">
                  <a16:creationId xmlns:a16="http://schemas.microsoft.com/office/drawing/2014/main" id="{1F98D102-7943-4DDB-94CC-1794E201A8C0}"/>
                </a:ext>
              </a:extLst>
            </p:cNvPr>
            <p:cNvSpPr/>
            <p:nvPr/>
          </p:nvSpPr>
          <p:spPr>
            <a:xfrm>
              <a:off x="7290793" y="158477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" name="pt62">
              <a:extLst>
                <a:ext uri="{FF2B5EF4-FFF2-40B4-BE49-F238E27FC236}">
                  <a16:creationId xmlns:a16="http://schemas.microsoft.com/office/drawing/2014/main" id="{3ED72804-6F98-4437-A5EA-D413E60D57B0}"/>
                </a:ext>
              </a:extLst>
            </p:cNvPr>
            <p:cNvSpPr/>
            <p:nvPr/>
          </p:nvSpPr>
          <p:spPr>
            <a:xfrm>
              <a:off x="8371860" y="3467243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" name="pt63">
              <a:extLst>
                <a:ext uri="{FF2B5EF4-FFF2-40B4-BE49-F238E27FC236}">
                  <a16:creationId xmlns:a16="http://schemas.microsoft.com/office/drawing/2014/main" id="{1C6923A0-8519-485A-BFAE-BE4A0B303364}"/>
                </a:ext>
              </a:extLst>
            </p:cNvPr>
            <p:cNvSpPr/>
            <p:nvPr/>
          </p:nvSpPr>
          <p:spPr>
            <a:xfrm>
              <a:off x="7737131" y="201493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" name="pt64">
              <a:extLst>
                <a:ext uri="{FF2B5EF4-FFF2-40B4-BE49-F238E27FC236}">
                  <a16:creationId xmlns:a16="http://schemas.microsoft.com/office/drawing/2014/main" id="{70FE90F6-4748-4E1A-B47D-955D206549F1}"/>
                </a:ext>
              </a:extLst>
            </p:cNvPr>
            <p:cNvSpPr/>
            <p:nvPr/>
          </p:nvSpPr>
          <p:spPr>
            <a:xfrm>
              <a:off x="7436250" y="1186259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" name="pt65">
              <a:extLst>
                <a:ext uri="{FF2B5EF4-FFF2-40B4-BE49-F238E27FC236}">
                  <a16:creationId xmlns:a16="http://schemas.microsoft.com/office/drawing/2014/main" id="{834291DF-A13B-4F40-AA56-AD1C480D6414}"/>
                </a:ext>
              </a:extLst>
            </p:cNvPr>
            <p:cNvSpPr/>
            <p:nvPr/>
          </p:nvSpPr>
          <p:spPr>
            <a:xfrm>
              <a:off x="8050881" y="295994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" name="pt66">
              <a:extLst>
                <a:ext uri="{FF2B5EF4-FFF2-40B4-BE49-F238E27FC236}">
                  <a16:creationId xmlns:a16="http://schemas.microsoft.com/office/drawing/2014/main" id="{40F4DEE2-7BC3-4E39-9D5F-B31C10766A32}"/>
                </a:ext>
              </a:extLst>
            </p:cNvPr>
            <p:cNvSpPr/>
            <p:nvPr/>
          </p:nvSpPr>
          <p:spPr>
            <a:xfrm>
              <a:off x="7902144" y="2279078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" name="pt67">
              <a:extLst>
                <a:ext uri="{FF2B5EF4-FFF2-40B4-BE49-F238E27FC236}">
                  <a16:creationId xmlns:a16="http://schemas.microsoft.com/office/drawing/2014/main" id="{288ABAFC-F049-4F09-ACB5-0D16B9FA41AA}"/>
                </a:ext>
              </a:extLst>
            </p:cNvPr>
            <p:cNvSpPr/>
            <p:nvPr/>
          </p:nvSpPr>
          <p:spPr>
            <a:xfrm>
              <a:off x="8336172" y="2928141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" name="pt68">
              <a:extLst>
                <a:ext uri="{FF2B5EF4-FFF2-40B4-BE49-F238E27FC236}">
                  <a16:creationId xmlns:a16="http://schemas.microsoft.com/office/drawing/2014/main" id="{3BE307ED-0513-43BF-AF85-667A2F027132}"/>
                </a:ext>
              </a:extLst>
            </p:cNvPr>
            <p:cNvSpPr/>
            <p:nvPr/>
          </p:nvSpPr>
          <p:spPr>
            <a:xfrm>
              <a:off x="7637552" y="2729651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" name="pt69">
              <a:extLst>
                <a:ext uri="{FF2B5EF4-FFF2-40B4-BE49-F238E27FC236}">
                  <a16:creationId xmlns:a16="http://schemas.microsoft.com/office/drawing/2014/main" id="{ED5A737C-EF21-4462-A0BE-7746F4F07C91}"/>
                </a:ext>
              </a:extLst>
            </p:cNvPr>
            <p:cNvSpPr/>
            <p:nvPr/>
          </p:nvSpPr>
          <p:spPr>
            <a:xfrm>
              <a:off x="8301765" y="3831779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" name="pt70">
              <a:extLst>
                <a:ext uri="{FF2B5EF4-FFF2-40B4-BE49-F238E27FC236}">
                  <a16:creationId xmlns:a16="http://schemas.microsoft.com/office/drawing/2014/main" id="{DC6F1869-37A9-40E8-967B-501AE9C6D4AA}"/>
                </a:ext>
              </a:extLst>
            </p:cNvPr>
            <p:cNvSpPr/>
            <p:nvPr/>
          </p:nvSpPr>
          <p:spPr>
            <a:xfrm>
              <a:off x="8140456" y="2579885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" name="pt71">
              <a:extLst>
                <a:ext uri="{FF2B5EF4-FFF2-40B4-BE49-F238E27FC236}">
                  <a16:creationId xmlns:a16="http://schemas.microsoft.com/office/drawing/2014/main" id="{976EF669-DBF8-4240-A014-8E12D27B180F}"/>
                </a:ext>
              </a:extLst>
            </p:cNvPr>
            <p:cNvSpPr/>
            <p:nvPr/>
          </p:nvSpPr>
          <p:spPr>
            <a:xfrm>
              <a:off x="7884739" y="2609435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" name="pt72">
              <a:extLst>
                <a:ext uri="{FF2B5EF4-FFF2-40B4-BE49-F238E27FC236}">
                  <a16:creationId xmlns:a16="http://schemas.microsoft.com/office/drawing/2014/main" id="{9AE25B3A-5406-4DEA-A5CD-022A76A72BAA}"/>
                </a:ext>
              </a:extLst>
            </p:cNvPr>
            <p:cNvSpPr/>
            <p:nvPr/>
          </p:nvSpPr>
          <p:spPr>
            <a:xfrm>
              <a:off x="8311937" y="2289596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" name="pt73">
              <a:extLst>
                <a:ext uri="{FF2B5EF4-FFF2-40B4-BE49-F238E27FC236}">
                  <a16:creationId xmlns:a16="http://schemas.microsoft.com/office/drawing/2014/main" id="{B0D87936-C358-4215-A6B5-3E5AD28E3501}"/>
                </a:ext>
              </a:extLst>
            </p:cNvPr>
            <p:cNvSpPr/>
            <p:nvPr/>
          </p:nvSpPr>
          <p:spPr>
            <a:xfrm>
              <a:off x="7769668" y="2227488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" name="pt74">
              <a:extLst>
                <a:ext uri="{FF2B5EF4-FFF2-40B4-BE49-F238E27FC236}">
                  <a16:creationId xmlns:a16="http://schemas.microsoft.com/office/drawing/2014/main" id="{13DC8566-E414-43DE-AE82-DD8E27C114E8}"/>
                </a:ext>
              </a:extLst>
            </p:cNvPr>
            <p:cNvSpPr/>
            <p:nvPr/>
          </p:nvSpPr>
          <p:spPr>
            <a:xfrm>
              <a:off x="8415356" y="2989505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" name="pt75">
              <a:extLst>
                <a:ext uri="{FF2B5EF4-FFF2-40B4-BE49-F238E27FC236}">
                  <a16:creationId xmlns:a16="http://schemas.microsoft.com/office/drawing/2014/main" id="{A05066C2-4658-4426-A638-FAE9B3000F3F}"/>
                </a:ext>
              </a:extLst>
            </p:cNvPr>
            <p:cNvSpPr/>
            <p:nvPr/>
          </p:nvSpPr>
          <p:spPr>
            <a:xfrm>
              <a:off x="7958157" y="301345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" name="pt76">
              <a:extLst>
                <a:ext uri="{FF2B5EF4-FFF2-40B4-BE49-F238E27FC236}">
                  <a16:creationId xmlns:a16="http://schemas.microsoft.com/office/drawing/2014/main" id="{EF5FBA42-3DF1-447A-9B78-CCEC6DB1D6ED}"/>
                </a:ext>
              </a:extLst>
            </p:cNvPr>
            <p:cNvSpPr/>
            <p:nvPr/>
          </p:nvSpPr>
          <p:spPr>
            <a:xfrm>
              <a:off x="8525015" y="2618324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" name="pt77">
              <a:extLst>
                <a:ext uri="{FF2B5EF4-FFF2-40B4-BE49-F238E27FC236}">
                  <a16:creationId xmlns:a16="http://schemas.microsoft.com/office/drawing/2014/main" id="{592A3986-4359-4E64-98B1-A28B080C70E4}"/>
                </a:ext>
              </a:extLst>
            </p:cNvPr>
            <p:cNvSpPr/>
            <p:nvPr/>
          </p:nvSpPr>
          <p:spPr>
            <a:xfrm>
              <a:off x="8298069" y="2839731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" name="pt78">
              <a:extLst>
                <a:ext uri="{FF2B5EF4-FFF2-40B4-BE49-F238E27FC236}">
                  <a16:creationId xmlns:a16="http://schemas.microsoft.com/office/drawing/2014/main" id="{8D322324-7D84-4338-9C35-45312F1E22ED}"/>
                </a:ext>
              </a:extLst>
            </p:cNvPr>
            <p:cNvSpPr/>
            <p:nvPr/>
          </p:nvSpPr>
          <p:spPr>
            <a:xfrm>
              <a:off x="8173354" y="3346188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" name="pt79">
              <a:extLst>
                <a:ext uri="{FF2B5EF4-FFF2-40B4-BE49-F238E27FC236}">
                  <a16:creationId xmlns:a16="http://schemas.microsoft.com/office/drawing/2014/main" id="{25668B8D-403B-496E-BA97-8D5E84D6EABF}"/>
                </a:ext>
              </a:extLst>
            </p:cNvPr>
            <p:cNvSpPr/>
            <p:nvPr/>
          </p:nvSpPr>
          <p:spPr>
            <a:xfrm>
              <a:off x="8285075" y="3620103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" name="pt80">
              <a:extLst>
                <a:ext uri="{FF2B5EF4-FFF2-40B4-BE49-F238E27FC236}">
                  <a16:creationId xmlns:a16="http://schemas.microsoft.com/office/drawing/2014/main" id="{D3F8963F-A2BE-47C2-83FC-476D291759A3}"/>
                </a:ext>
              </a:extLst>
            </p:cNvPr>
            <p:cNvSpPr/>
            <p:nvPr/>
          </p:nvSpPr>
          <p:spPr>
            <a:xfrm>
              <a:off x="8545416" y="3491786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5" name="pt81">
              <a:extLst>
                <a:ext uri="{FF2B5EF4-FFF2-40B4-BE49-F238E27FC236}">
                  <a16:creationId xmlns:a16="http://schemas.microsoft.com/office/drawing/2014/main" id="{86583B84-D03D-419B-970E-97A1F55974B9}"/>
                </a:ext>
              </a:extLst>
            </p:cNvPr>
            <p:cNvSpPr/>
            <p:nvPr/>
          </p:nvSpPr>
          <p:spPr>
            <a:xfrm>
              <a:off x="8681527" y="352697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" name="pt82">
              <a:extLst>
                <a:ext uri="{FF2B5EF4-FFF2-40B4-BE49-F238E27FC236}">
                  <a16:creationId xmlns:a16="http://schemas.microsoft.com/office/drawing/2014/main" id="{F0838FF9-80A6-419F-8056-CB5A35C9B333}"/>
                </a:ext>
              </a:extLst>
            </p:cNvPr>
            <p:cNvSpPr/>
            <p:nvPr/>
          </p:nvSpPr>
          <p:spPr>
            <a:xfrm>
              <a:off x="8232697" y="2869324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dirty="0"/>
            </a:p>
          </p:txBody>
        </p:sp>
        <p:sp>
          <p:nvSpPr>
            <p:cNvPr id="447" name="pt83">
              <a:extLst>
                <a:ext uri="{FF2B5EF4-FFF2-40B4-BE49-F238E27FC236}">
                  <a16:creationId xmlns:a16="http://schemas.microsoft.com/office/drawing/2014/main" id="{AADEA39C-454F-4A95-910E-E91ED58595AC}"/>
                </a:ext>
              </a:extLst>
            </p:cNvPr>
            <p:cNvSpPr/>
            <p:nvPr/>
          </p:nvSpPr>
          <p:spPr>
            <a:xfrm>
              <a:off x="7558181" y="2556542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" name="pt84">
              <a:extLst>
                <a:ext uri="{FF2B5EF4-FFF2-40B4-BE49-F238E27FC236}">
                  <a16:creationId xmlns:a16="http://schemas.microsoft.com/office/drawing/2014/main" id="{4B49572C-9D3D-4163-BFE9-973517824DDA}"/>
                </a:ext>
              </a:extLst>
            </p:cNvPr>
            <p:cNvSpPr/>
            <p:nvPr/>
          </p:nvSpPr>
          <p:spPr>
            <a:xfrm>
              <a:off x="7701333" y="2042275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" name="pt85">
              <a:extLst>
                <a:ext uri="{FF2B5EF4-FFF2-40B4-BE49-F238E27FC236}">
                  <a16:creationId xmlns:a16="http://schemas.microsoft.com/office/drawing/2014/main" id="{35A74B9D-0958-430E-945C-08312810F51B}"/>
                </a:ext>
              </a:extLst>
            </p:cNvPr>
            <p:cNvSpPr/>
            <p:nvPr/>
          </p:nvSpPr>
          <p:spPr>
            <a:xfrm>
              <a:off x="7628089" y="2080261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" name="pt86">
              <a:extLst>
                <a:ext uri="{FF2B5EF4-FFF2-40B4-BE49-F238E27FC236}">
                  <a16:creationId xmlns:a16="http://schemas.microsoft.com/office/drawing/2014/main" id="{E8B52513-C397-4D39-B47A-9450A9F99461}"/>
                </a:ext>
              </a:extLst>
            </p:cNvPr>
            <p:cNvSpPr/>
            <p:nvPr/>
          </p:nvSpPr>
          <p:spPr>
            <a:xfrm>
              <a:off x="7824649" y="263932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" name="pt87">
              <a:extLst>
                <a:ext uri="{FF2B5EF4-FFF2-40B4-BE49-F238E27FC236}">
                  <a16:creationId xmlns:a16="http://schemas.microsoft.com/office/drawing/2014/main" id="{16A83B79-711D-45F4-9834-B42E4DB110B2}"/>
                </a:ext>
              </a:extLst>
            </p:cNvPr>
            <p:cNvSpPr/>
            <p:nvPr/>
          </p:nvSpPr>
          <p:spPr>
            <a:xfrm>
              <a:off x="8574354" y="2476112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" name="pt88">
              <a:extLst>
                <a:ext uri="{FF2B5EF4-FFF2-40B4-BE49-F238E27FC236}">
                  <a16:creationId xmlns:a16="http://schemas.microsoft.com/office/drawing/2014/main" id="{20F4F42F-037A-4E03-9EC7-9152BB6785F6}"/>
                </a:ext>
              </a:extLst>
            </p:cNvPr>
            <p:cNvSpPr/>
            <p:nvPr/>
          </p:nvSpPr>
          <p:spPr>
            <a:xfrm>
              <a:off x="8096884" y="2379439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" name="pt89">
              <a:extLst>
                <a:ext uri="{FF2B5EF4-FFF2-40B4-BE49-F238E27FC236}">
                  <a16:creationId xmlns:a16="http://schemas.microsoft.com/office/drawing/2014/main" id="{75555730-3D8A-48CA-95D2-B761EE0CC213}"/>
                </a:ext>
              </a:extLst>
            </p:cNvPr>
            <p:cNvSpPr/>
            <p:nvPr/>
          </p:nvSpPr>
          <p:spPr>
            <a:xfrm>
              <a:off x="8228819" y="341507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" name="pt90">
              <a:extLst>
                <a:ext uri="{FF2B5EF4-FFF2-40B4-BE49-F238E27FC236}">
                  <a16:creationId xmlns:a16="http://schemas.microsoft.com/office/drawing/2014/main" id="{CF1A2B70-ADB0-4D54-A821-C0E497AAA971}"/>
                </a:ext>
              </a:extLst>
            </p:cNvPr>
            <p:cNvSpPr/>
            <p:nvPr/>
          </p:nvSpPr>
          <p:spPr>
            <a:xfrm>
              <a:off x="8478299" y="3740866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" name="pt91">
              <a:extLst>
                <a:ext uri="{FF2B5EF4-FFF2-40B4-BE49-F238E27FC236}">
                  <a16:creationId xmlns:a16="http://schemas.microsoft.com/office/drawing/2014/main" id="{CD4145B5-0BB1-46DF-B9E3-A33717BC3C48}"/>
                </a:ext>
              </a:extLst>
            </p:cNvPr>
            <p:cNvSpPr/>
            <p:nvPr/>
          </p:nvSpPr>
          <p:spPr>
            <a:xfrm>
              <a:off x="8233785" y="255078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" name="pt92">
              <a:extLst>
                <a:ext uri="{FF2B5EF4-FFF2-40B4-BE49-F238E27FC236}">
                  <a16:creationId xmlns:a16="http://schemas.microsoft.com/office/drawing/2014/main" id="{2567554E-0A17-4896-BC43-C6975EC9C4B9}"/>
                </a:ext>
              </a:extLst>
            </p:cNvPr>
            <p:cNvSpPr/>
            <p:nvPr/>
          </p:nvSpPr>
          <p:spPr>
            <a:xfrm>
              <a:off x="7890679" y="2708784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" name="pt93">
              <a:extLst>
                <a:ext uri="{FF2B5EF4-FFF2-40B4-BE49-F238E27FC236}">
                  <a16:creationId xmlns:a16="http://schemas.microsoft.com/office/drawing/2014/main" id="{05394AE1-C3DA-4FB7-8BF1-66159F241083}"/>
                </a:ext>
              </a:extLst>
            </p:cNvPr>
            <p:cNvSpPr/>
            <p:nvPr/>
          </p:nvSpPr>
          <p:spPr>
            <a:xfrm>
              <a:off x="7842725" y="207775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" name="pt94">
              <a:extLst>
                <a:ext uri="{FF2B5EF4-FFF2-40B4-BE49-F238E27FC236}">
                  <a16:creationId xmlns:a16="http://schemas.microsoft.com/office/drawing/2014/main" id="{045A5E91-5BC0-47D2-92DF-D062A24F706E}"/>
                </a:ext>
              </a:extLst>
            </p:cNvPr>
            <p:cNvSpPr/>
            <p:nvPr/>
          </p:nvSpPr>
          <p:spPr>
            <a:xfrm>
              <a:off x="8022609" y="209487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" name="pt95">
              <a:extLst>
                <a:ext uri="{FF2B5EF4-FFF2-40B4-BE49-F238E27FC236}">
                  <a16:creationId xmlns:a16="http://schemas.microsoft.com/office/drawing/2014/main" id="{317B2B9D-6878-4770-A56C-D3FA75B18473}"/>
                </a:ext>
              </a:extLst>
            </p:cNvPr>
            <p:cNvSpPr/>
            <p:nvPr/>
          </p:nvSpPr>
          <p:spPr>
            <a:xfrm>
              <a:off x="8279432" y="3066059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" name="pt96">
              <a:extLst>
                <a:ext uri="{FF2B5EF4-FFF2-40B4-BE49-F238E27FC236}">
                  <a16:creationId xmlns:a16="http://schemas.microsoft.com/office/drawing/2014/main" id="{74C0FDBC-6ECA-4970-A77F-A96B6B79F720}"/>
                </a:ext>
              </a:extLst>
            </p:cNvPr>
            <p:cNvSpPr/>
            <p:nvPr/>
          </p:nvSpPr>
          <p:spPr>
            <a:xfrm>
              <a:off x="7881389" y="2501402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" name="pt97">
              <a:extLst>
                <a:ext uri="{FF2B5EF4-FFF2-40B4-BE49-F238E27FC236}">
                  <a16:creationId xmlns:a16="http://schemas.microsoft.com/office/drawing/2014/main" id="{CB3EF0B2-B02D-43D0-9640-B89FD59C7B39}"/>
                </a:ext>
              </a:extLst>
            </p:cNvPr>
            <p:cNvSpPr/>
            <p:nvPr/>
          </p:nvSpPr>
          <p:spPr>
            <a:xfrm>
              <a:off x="7317675" y="157354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" name="pt98">
              <a:extLst>
                <a:ext uri="{FF2B5EF4-FFF2-40B4-BE49-F238E27FC236}">
                  <a16:creationId xmlns:a16="http://schemas.microsoft.com/office/drawing/2014/main" id="{37F7D594-15EF-4697-95C4-4225AB4C346C}"/>
                </a:ext>
              </a:extLst>
            </p:cNvPr>
            <p:cNvSpPr/>
            <p:nvPr/>
          </p:nvSpPr>
          <p:spPr>
            <a:xfrm>
              <a:off x="7957610" y="234796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" name="pt99">
              <a:extLst>
                <a:ext uri="{FF2B5EF4-FFF2-40B4-BE49-F238E27FC236}">
                  <a16:creationId xmlns:a16="http://schemas.microsoft.com/office/drawing/2014/main" id="{4740CE44-D296-4DAA-8EFA-B2342A42C924}"/>
                </a:ext>
              </a:extLst>
            </p:cNvPr>
            <p:cNvSpPr/>
            <p:nvPr/>
          </p:nvSpPr>
          <p:spPr>
            <a:xfrm>
              <a:off x="7942510" y="2794065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" name="pt100">
              <a:extLst>
                <a:ext uri="{FF2B5EF4-FFF2-40B4-BE49-F238E27FC236}">
                  <a16:creationId xmlns:a16="http://schemas.microsoft.com/office/drawing/2014/main" id="{AE446BC5-E56B-45FA-9B63-A74E22AF4FDF}"/>
                </a:ext>
              </a:extLst>
            </p:cNvPr>
            <p:cNvSpPr/>
            <p:nvPr/>
          </p:nvSpPr>
          <p:spPr>
            <a:xfrm>
              <a:off x="7969205" y="267109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" name="pt101">
              <a:extLst>
                <a:ext uri="{FF2B5EF4-FFF2-40B4-BE49-F238E27FC236}">
                  <a16:creationId xmlns:a16="http://schemas.microsoft.com/office/drawing/2014/main" id="{13C865B3-64CF-4CC2-BD9D-6DC48B94EF27}"/>
                </a:ext>
              </a:extLst>
            </p:cNvPr>
            <p:cNvSpPr/>
            <p:nvPr/>
          </p:nvSpPr>
          <p:spPr>
            <a:xfrm>
              <a:off x="8129781" y="3145742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" name="pt102">
              <a:extLst>
                <a:ext uri="{FF2B5EF4-FFF2-40B4-BE49-F238E27FC236}">
                  <a16:creationId xmlns:a16="http://schemas.microsoft.com/office/drawing/2014/main" id="{5F4974DF-2DE1-4733-8E35-D488B6BA419A}"/>
                </a:ext>
              </a:extLst>
            </p:cNvPr>
            <p:cNvSpPr/>
            <p:nvPr/>
          </p:nvSpPr>
          <p:spPr>
            <a:xfrm>
              <a:off x="7195936" y="1964548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" name="pt103">
              <a:extLst>
                <a:ext uri="{FF2B5EF4-FFF2-40B4-BE49-F238E27FC236}">
                  <a16:creationId xmlns:a16="http://schemas.microsoft.com/office/drawing/2014/main" id="{A77855D0-F363-4740-89AF-4D164D6606FF}"/>
                </a:ext>
              </a:extLst>
            </p:cNvPr>
            <p:cNvSpPr/>
            <p:nvPr/>
          </p:nvSpPr>
          <p:spPr>
            <a:xfrm>
              <a:off x="7922656" y="258610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" name="pt104">
              <a:extLst>
                <a:ext uri="{FF2B5EF4-FFF2-40B4-BE49-F238E27FC236}">
                  <a16:creationId xmlns:a16="http://schemas.microsoft.com/office/drawing/2014/main" id="{72265A9A-614B-425C-BABE-4CF15A7462F9}"/>
                </a:ext>
              </a:extLst>
            </p:cNvPr>
            <p:cNvSpPr/>
            <p:nvPr/>
          </p:nvSpPr>
          <p:spPr>
            <a:xfrm>
              <a:off x="9268337" y="3103632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" name="pt105">
              <a:extLst>
                <a:ext uri="{FF2B5EF4-FFF2-40B4-BE49-F238E27FC236}">
                  <a16:creationId xmlns:a16="http://schemas.microsoft.com/office/drawing/2014/main" id="{4357F6F1-4BF4-4128-AEE7-4C0B1673050B}"/>
                </a:ext>
              </a:extLst>
            </p:cNvPr>
            <p:cNvSpPr/>
            <p:nvPr/>
          </p:nvSpPr>
          <p:spPr>
            <a:xfrm>
              <a:off x="8595580" y="224110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" name="pt106">
              <a:extLst>
                <a:ext uri="{FF2B5EF4-FFF2-40B4-BE49-F238E27FC236}">
                  <a16:creationId xmlns:a16="http://schemas.microsoft.com/office/drawing/2014/main" id="{9E9600F8-F81A-4293-916A-B210D7E9D0BB}"/>
                </a:ext>
              </a:extLst>
            </p:cNvPr>
            <p:cNvSpPr/>
            <p:nvPr/>
          </p:nvSpPr>
          <p:spPr>
            <a:xfrm>
              <a:off x="9319871" y="3643607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" name="pt107">
              <a:extLst>
                <a:ext uri="{FF2B5EF4-FFF2-40B4-BE49-F238E27FC236}">
                  <a16:creationId xmlns:a16="http://schemas.microsoft.com/office/drawing/2014/main" id="{CBF40183-9F14-4850-94D6-5D735C18BB41}"/>
                </a:ext>
              </a:extLst>
            </p:cNvPr>
            <p:cNvSpPr/>
            <p:nvPr/>
          </p:nvSpPr>
          <p:spPr>
            <a:xfrm>
              <a:off x="8930944" y="2844325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" name="pt108">
              <a:extLst>
                <a:ext uri="{FF2B5EF4-FFF2-40B4-BE49-F238E27FC236}">
                  <a16:creationId xmlns:a16="http://schemas.microsoft.com/office/drawing/2014/main" id="{5A04E003-263A-45C4-B191-577361022C94}"/>
                </a:ext>
              </a:extLst>
            </p:cNvPr>
            <p:cNvSpPr/>
            <p:nvPr/>
          </p:nvSpPr>
          <p:spPr>
            <a:xfrm>
              <a:off x="9159108" y="3057211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" name="pt109">
              <a:extLst>
                <a:ext uri="{FF2B5EF4-FFF2-40B4-BE49-F238E27FC236}">
                  <a16:creationId xmlns:a16="http://schemas.microsoft.com/office/drawing/2014/main" id="{48C9318F-7816-46AF-B8D4-08DECB7DB4EF}"/>
                </a:ext>
              </a:extLst>
            </p:cNvPr>
            <p:cNvSpPr/>
            <p:nvPr/>
          </p:nvSpPr>
          <p:spPr>
            <a:xfrm>
              <a:off x="9790314" y="395947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" name="pt110">
              <a:extLst>
                <a:ext uri="{FF2B5EF4-FFF2-40B4-BE49-F238E27FC236}">
                  <a16:creationId xmlns:a16="http://schemas.microsoft.com/office/drawing/2014/main" id="{B5CD3A41-1BD2-46DB-8310-40601E97B364}"/>
                </a:ext>
              </a:extLst>
            </p:cNvPr>
            <p:cNvSpPr/>
            <p:nvPr/>
          </p:nvSpPr>
          <p:spPr>
            <a:xfrm>
              <a:off x="8056629" y="1298012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" name="pt111">
              <a:extLst>
                <a:ext uri="{FF2B5EF4-FFF2-40B4-BE49-F238E27FC236}">
                  <a16:creationId xmlns:a16="http://schemas.microsoft.com/office/drawing/2014/main" id="{00F37387-50DA-41D9-999A-34338D1EC964}"/>
                </a:ext>
              </a:extLst>
            </p:cNvPr>
            <p:cNvSpPr/>
            <p:nvPr/>
          </p:nvSpPr>
          <p:spPr>
            <a:xfrm>
              <a:off x="9510318" y="366130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" name="pt112">
              <a:extLst>
                <a:ext uri="{FF2B5EF4-FFF2-40B4-BE49-F238E27FC236}">
                  <a16:creationId xmlns:a16="http://schemas.microsoft.com/office/drawing/2014/main" id="{52579DC1-FB9B-454E-897C-9DCCC67C5F7C}"/>
                </a:ext>
              </a:extLst>
            </p:cNvPr>
            <p:cNvSpPr/>
            <p:nvPr/>
          </p:nvSpPr>
          <p:spPr>
            <a:xfrm>
              <a:off x="9141760" y="274647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" name="pt113">
              <a:extLst>
                <a:ext uri="{FF2B5EF4-FFF2-40B4-BE49-F238E27FC236}">
                  <a16:creationId xmlns:a16="http://schemas.microsoft.com/office/drawing/2014/main" id="{15BA64C2-5CC1-4D5F-8B3F-5268EC6CAA89}"/>
                </a:ext>
              </a:extLst>
            </p:cNvPr>
            <p:cNvSpPr/>
            <p:nvPr/>
          </p:nvSpPr>
          <p:spPr>
            <a:xfrm>
              <a:off x="9500771" y="4313537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" name="pt114">
              <a:extLst>
                <a:ext uri="{FF2B5EF4-FFF2-40B4-BE49-F238E27FC236}">
                  <a16:creationId xmlns:a16="http://schemas.microsoft.com/office/drawing/2014/main" id="{10F40799-675F-4BA4-B984-E8D3A7E0FBC2}"/>
                </a:ext>
              </a:extLst>
            </p:cNvPr>
            <p:cNvSpPr/>
            <p:nvPr/>
          </p:nvSpPr>
          <p:spPr>
            <a:xfrm>
              <a:off x="8744206" y="348840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" name="pt115">
              <a:extLst>
                <a:ext uri="{FF2B5EF4-FFF2-40B4-BE49-F238E27FC236}">
                  <a16:creationId xmlns:a16="http://schemas.microsoft.com/office/drawing/2014/main" id="{52D021EB-ED02-4C08-A477-0AE45B93D10E}"/>
                </a:ext>
              </a:extLst>
            </p:cNvPr>
            <p:cNvSpPr/>
            <p:nvPr/>
          </p:nvSpPr>
          <p:spPr>
            <a:xfrm>
              <a:off x="8829587" y="2789512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" name="pt116">
              <a:extLst>
                <a:ext uri="{FF2B5EF4-FFF2-40B4-BE49-F238E27FC236}">
                  <a16:creationId xmlns:a16="http://schemas.microsoft.com/office/drawing/2014/main" id="{192C5ADE-9738-4B46-9310-3415ECA1E404}"/>
                </a:ext>
              </a:extLst>
            </p:cNvPr>
            <p:cNvSpPr/>
            <p:nvPr/>
          </p:nvSpPr>
          <p:spPr>
            <a:xfrm>
              <a:off x="9047934" y="3448794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" name="pt117">
              <a:extLst>
                <a:ext uri="{FF2B5EF4-FFF2-40B4-BE49-F238E27FC236}">
                  <a16:creationId xmlns:a16="http://schemas.microsoft.com/office/drawing/2014/main" id="{A6758ACE-A81F-44BB-9C2A-F3CF3F08C670}"/>
                </a:ext>
              </a:extLst>
            </p:cNvPr>
            <p:cNvSpPr/>
            <p:nvPr/>
          </p:nvSpPr>
          <p:spPr>
            <a:xfrm>
              <a:off x="8553940" y="193291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2" name="pt118">
              <a:extLst>
                <a:ext uri="{FF2B5EF4-FFF2-40B4-BE49-F238E27FC236}">
                  <a16:creationId xmlns:a16="http://schemas.microsoft.com/office/drawing/2014/main" id="{F8FE0CA9-DB65-49F6-A1F5-0F1FE5C461FD}"/>
                </a:ext>
              </a:extLst>
            </p:cNvPr>
            <p:cNvSpPr/>
            <p:nvPr/>
          </p:nvSpPr>
          <p:spPr>
            <a:xfrm>
              <a:off x="8698483" y="229494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3" name="pt119">
              <a:extLst>
                <a:ext uri="{FF2B5EF4-FFF2-40B4-BE49-F238E27FC236}">
                  <a16:creationId xmlns:a16="http://schemas.microsoft.com/office/drawing/2014/main" id="{DB9F0280-DBEA-410C-8B96-DE6492EDA8B2}"/>
                </a:ext>
              </a:extLst>
            </p:cNvPr>
            <p:cNvSpPr/>
            <p:nvPr/>
          </p:nvSpPr>
          <p:spPr>
            <a:xfrm>
              <a:off x="8890508" y="330069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4" name="pt120">
              <a:extLst>
                <a:ext uri="{FF2B5EF4-FFF2-40B4-BE49-F238E27FC236}">
                  <a16:creationId xmlns:a16="http://schemas.microsoft.com/office/drawing/2014/main" id="{C3C8D975-FFD6-44AE-8869-71EE9F819A0B}"/>
                </a:ext>
              </a:extLst>
            </p:cNvPr>
            <p:cNvSpPr/>
            <p:nvPr/>
          </p:nvSpPr>
          <p:spPr>
            <a:xfrm>
              <a:off x="8917776" y="318268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5" name="pt121">
              <a:extLst>
                <a:ext uri="{FF2B5EF4-FFF2-40B4-BE49-F238E27FC236}">
                  <a16:creationId xmlns:a16="http://schemas.microsoft.com/office/drawing/2014/main" id="{2DF30B18-ABAA-41D5-A356-BB83EE544024}"/>
                </a:ext>
              </a:extLst>
            </p:cNvPr>
            <p:cNvSpPr/>
            <p:nvPr/>
          </p:nvSpPr>
          <p:spPr>
            <a:xfrm>
              <a:off x="9844580" y="4913341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6" name="pt122">
              <a:extLst>
                <a:ext uri="{FF2B5EF4-FFF2-40B4-BE49-F238E27FC236}">
                  <a16:creationId xmlns:a16="http://schemas.microsoft.com/office/drawing/2014/main" id="{F12BFDD6-5954-422F-BF29-7A284EE103ED}"/>
                </a:ext>
              </a:extLst>
            </p:cNvPr>
            <p:cNvSpPr/>
            <p:nvPr/>
          </p:nvSpPr>
          <p:spPr>
            <a:xfrm>
              <a:off x="10030614" y="351145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7" name="pt123">
              <a:extLst>
                <a:ext uri="{FF2B5EF4-FFF2-40B4-BE49-F238E27FC236}">
                  <a16:creationId xmlns:a16="http://schemas.microsoft.com/office/drawing/2014/main" id="{279DA722-274E-42E8-AC1E-F021BD0F5567}"/>
                </a:ext>
              </a:extLst>
            </p:cNvPr>
            <p:cNvSpPr/>
            <p:nvPr/>
          </p:nvSpPr>
          <p:spPr>
            <a:xfrm>
              <a:off x="8526588" y="195683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8" name="pt124">
              <a:extLst>
                <a:ext uri="{FF2B5EF4-FFF2-40B4-BE49-F238E27FC236}">
                  <a16:creationId xmlns:a16="http://schemas.microsoft.com/office/drawing/2014/main" id="{0D0CFD55-810E-4417-A24C-418C28806FF7}"/>
                </a:ext>
              </a:extLst>
            </p:cNvPr>
            <p:cNvSpPr/>
            <p:nvPr/>
          </p:nvSpPr>
          <p:spPr>
            <a:xfrm>
              <a:off x="9206017" y="369595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9" name="pt125">
              <a:extLst>
                <a:ext uri="{FF2B5EF4-FFF2-40B4-BE49-F238E27FC236}">
                  <a16:creationId xmlns:a16="http://schemas.microsoft.com/office/drawing/2014/main" id="{1AB2FF71-4C26-4C77-BFDD-9EB852C1B156}"/>
                </a:ext>
              </a:extLst>
            </p:cNvPr>
            <p:cNvSpPr/>
            <p:nvPr/>
          </p:nvSpPr>
          <p:spPr>
            <a:xfrm>
              <a:off x="8465223" y="2193514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0" name="pt126">
              <a:extLst>
                <a:ext uri="{FF2B5EF4-FFF2-40B4-BE49-F238E27FC236}">
                  <a16:creationId xmlns:a16="http://schemas.microsoft.com/office/drawing/2014/main" id="{B7064FC0-B7B7-4C73-861A-5E1FB32B7A41}"/>
                </a:ext>
              </a:extLst>
            </p:cNvPr>
            <p:cNvSpPr/>
            <p:nvPr/>
          </p:nvSpPr>
          <p:spPr>
            <a:xfrm>
              <a:off x="9852336" y="382184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1" name="pt127">
              <a:extLst>
                <a:ext uri="{FF2B5EF4-FFF2-40B4-BE49-F238E27FC236}">
                  <a16:creationId xmlns:a16="http://schemas.microsoft.com/office/drawing/2014/main" id="{E259313F-546C-4F85-8970-5B7D21C7FBED}"/>
                </a:ext>
              </a:extLst>
            </p:cNvPr>
            <p:cNvSpPr/>
            <p:nvPr/>
          </p:nvSpPr>
          <p:spPr>
            <a:xfrm>
              <a:off x="8579623" y="280666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" name="pt128">
              <a:extLst>
                <a:ext uri="{FF2B5EF4-FFF2-40B4-BE49-F238E27FC236}">
                  <a16:creationId xmlns:a16="http://schemas.microsoft.com/office/drawing/2014/main" id="{46AE64E7-F526-496C-9036-3CC8AACA1EFA}"/>
                </a:ext>
              </a:extLst>
            </p:cNvPr>
            <p:cNvSpPr/>
            <p:nvPr/>
          </p:nvSpPr>
          <p:spPr>
            <a:xfrm>
              <a:off x="9114150" y="363000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" name="pt129">
              <a:extLst>
                <a:ext uri="{FF2B5EF4-FFF2-40B4-BE49-F238E27FC236}">
                  <a16:creationId xmlns:a16="http://schemas.microsoft.com/office/drawing/2014/main" id="{63AED15A-133A-405B-B86F-C41B851868E5}"/>
                </a:ext>
              </a:extLst>
            </p:cNvPr>
            <p:cNvSpPr/>
            <p:nvPr/>
          </p:nvSpPr>
          <p:spPr>
            <a:xfrm>
              <a:off x="9318312" y="3974838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" name="pt130">
              <a:extLst>
                <a:ext uri="{FF2B5EF4-FFF2-40B4-BE49-F238E27FC236}">
                  <a16:creationId xmlns:a16="http://schemas.microsoft.com/office/drawing/2014/main" id="{14CA1283-B286-4E5E-8174-062F5EA43E35}"/>
                </a:ext>
              </a:extLst>
            </p:cNvPr>
            <p:cNvSpPr/>
            <p:nvPr/>
          </p:nvSpPr>
          <p:spPr>
            <a:xfrm>
              <a:off x="8501097" y="284436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" name="pt131">
              <a:extLst>
                <a:ext uri="{FF2B5EF4-FFF2-40B4-BE49-F238E27FC236}">
                  <a16:creationId xmlns:a16="http://schemas.microsoft.com/office/drawing/2014/main" id="{12D27EF0-A141-4D47-87D9-0930B4F32339}"/>
                </a:ext>
              </a:extLst>
            </p:cNvPr>
            <p:cNvSpPr/>
            <p:nvPr/>
          </p:nvSpPr>
          <p:spPr>
            <a:xfrm>
              <a:off x="8520764" y="294058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6" name="pt132">
              <a:extLst>
                <a:ext uri="{FF2B5EF4-FFF2-40B4-BE49-F238E27FC236}">
                  <a16:creationId xmlns:a16="http://schemas.microsoft.com/office/drawing/2014/main" id="{74904D0D-AFFB-4175-A9BA-F4EB3C49F0BC}"/>
                </a:ext>
              </a:extLst>
            </p:cNvPr>
            <p:cNvSpPr/>
            <p:nvPr/>
          </p:nvSpPr>
          <p:spPr>
            <a:xfrm>
              <a:off x="9022624" y="279853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7" name="pt133">
              <a:extLst>
                <a:ext uri="{FF2B5EF4-FFF2-40B4-BE49-F238E27FC236}">
                  <a16:creationId xmlns:a16="http://schemas.microsoft.com/office/drawing/2014/main" id="{DD9ADED9-62F3-475D-8CF8-974F88F4844C}"/>
                </a:ext>
              </a:extLst>
            </p:cNvPr>
            <p:cNvSpPr/>
            <p:nvPr/>
          </p:nvSpPr>
          <p:spPr>
            <a:xfrm>
              <a:off x="9182015" y="382790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8" name="pt134">
              <a:extLst>
                <a:ext uri="{FF2B5EF4-FFF2-40B4-BE49-F238E27FC236}">
                  <a16:creationId xmlns:a16="http://schemas.microsoft.com/office/drawing/2014/main" id="{898ABEF9-C187-46E8-9B86-6C09449C7CD0}"/>
                </a:ext>
              </a:extLst>
            </p:cNvPr>
            <p:cNvSpPr/>
            <p:nvPr/>
          </p:nvSpPr>
          <p:spPr>
            <a:xfrm>
              <a:off x="9455510" y="3691485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9" name="pt135">
              <a:extLst>
                <a:ext uri="{FF2B5EF4-FFF2-40B4-BE49-F238E27FC236}">
                  <a16:creationId xmlns:a16="http://schemas.microsoft.com/office/drawing/2014/main" id="{16F7BFDF-0503-44D4-B062-09BC6FBF8443}"/>
                </a:ext>
              </a:extLst>
            </p:cNvPr>
            <p:cNvSpPr/>
            <p:nvPr/>
          </p:nvSpPr>
          <p:spPr>
            <a:xfrm>
              <a:off x="9690020" y="521622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0" name="pt136">
              <a:extLst>
                <a:ext uri="{FF2B5EF4-FFF2-40B4-BE49-F238E27FC236}">
                  <a16:creationId xmlns:a16="http://schemas.microsoft.com/office/drawing/2014/main" id="{74629796-4EB6-4C04-BBB7-218D8E1FB564}"/>
                </a:ext>
              </a:extLst>
            </p:cNvPr>
            <p:cNvSpPr/>
            <p:nvPr/>
          </p:nvSpPr>
          <p:spPr>
            <a:xfrm>
              <a:off x="9044224" y="2787008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1" name="pt137">
              <a:extLst>
                <a:ext uri="{FF2B5EF4-FFF2-40B4-BE49-F238E27FC236}">
                  <a16:creationId xmlns:a16="http://schemas.microsoft.com/office/drawing/2014/main" id="{7120870E-56CC-4AD0-98DB-181FE2722E87}"/>
                </a:ext>
              </a:extLst>
            </p:cNvPr>
            <p:cNvSpPr/>
            <p:nvPr/>
          </p:nvSpPr>
          <p:spPr>
            <a:xfrm>
              <a:off x="8613018" y="289975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2" name="pt138">
              <a:extLst>
                <a:ext uri="{FF2B5EF4-FFF2-40B4-BE49-F238E27FC236}">
                  <a16:creationId xmlns:a16="http://schemas.microsoft.com/office/drawing/2014/main" id="{B918D427-1D0A-4952-B50B-5398DE690C25}"/>
                </a:ext>
              </a:extLst>
            </p:cNvPr>
            <p:cNvSpPr/>
            <p:nvPr/>
          </p:nvSpPr>
          <p:spPr>
            <a:xfrm>
              <a:off x="8816260" y="2355605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3" name="pt139">
              <a:extLst>
                <a:ext uri="{FF2B5EF4-FFF2-40B4-BE49-F238E27FC236}">
                  <a16:creationId xmlns:a16="http://schemas.microsoft.com/office/drawing/2014/main" id="{F6E6DEA4-9C67-41E4-B27E-4A1EC66EB4F5}"/>
                </a:ext>
              </a:extLst>
            </p:cNvPr>
            <p:cNvSpPr/>
            <p:nvPr/>
          </p:nvSpPr>
          <p:spPr>
            <a:xfrm>
              <a:off x="9597076" y="416897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" name="pt140">
              <a:extLst>
                <a:ext uri="{FF2B5EF4-FFF2-40B4-BE49-F238E27FC236}">
                  <a16:creationId xmlns:a16="http://schemas.microsoft.com/office/drawing/2014/main" id="{C79F6C65-6701-4EC4-AD7A-7656B1F0D6D2}"/>
                </a:ext>
              </a:extLst>
            </p:cNvPr>
            <p:cNvSpPr/>
            <p:nvPr/>
          </p:nvSpPr>
          <p:spPr>
            <a:xfrm>
              <a:off x="9035064" y="333246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" name="pt141">
              <a:extLst>
                <a:ext uri="{FF2B5EF4-FFF2-40B4-BE49-F238E27FC236}">
                  <a16:creationId xmlns:a16="http://schemas.microsoft.com/office/drawing/2014/main" id="{61DF71D3-E65F-41DF-96DC-BD485332CF4B}"/>
                </a:ext>
              </a:extLst>
            </p:cNvPr>
            <p:cNvSpPr/>
            <p:nvPr/>
          </p:nvSpPr>
          <p:spPr>
            <a:xfrm>
              <a:off x="8890895" y="319391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" name="pt142">
              <a:extLst>
                <a:ext uri="{FF2B5EF4-FFF2-40B4-BE49-F238E27FC236}">
                  <a16:creationId xmlns:a16="http://schemas.microsoft.com/office/drawing/2014/main" id="{BF6A7514-A3B1-4BBC-BED8-E40EC5137E44}"/>
                </a:ext>
              </a:extLst>
            </p:cNvPr>
            <p:cNvSpPr/>
            <p:nvPr/>
          </p:nvSpPr>
          <p:spPr>
            <a:xfrm>
              <a:off x="8447333" y="2866821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" name="pt143">
              <a:extLst>
                <a:ext uri="{FF2B5EF4-FFF2-40B4-BE49-F238E27FC236}">
                  <a16:creationId xmlns:a16="http://schemas.microsoft.com/office/drawing/2014/main" id="{6E9CF6F0-053F-4577-9BDE-09F03C40CA5E}"/>
                </a:ext>
              </a:extLst>
            </p:cNvPr>
            <p:cNvSpPr/>
            <p:nvPr/>
          </p:nvSpPr>
          <p:spPr>
            <a:xfrm>
              <a:off x="9012980" y="3686935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8" name="pt144">
              <a:extLst>
                <a:ext uri="{FF2B5EF4-FFF2-40B4-BE49-F238E27FC236}">
                  <a16:creationId xmlns:a16="http://schemas.microsoft.com/office/drawing/2014/main" id="{426B2DF2-F600-47AE-A6D3-2997A7AD21A5}"/>
                </a:ext>
              </a:extLst>
            </p:cNvPr>
            <p:cNvSpPr/>
            <p:nvPr/>
          </p:nvSpPr>
          <p:spPr>
            <a:xfrm>
              <a:off x="9137495" y="3398995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9" name="pt145">
              <a:extLst>
                <a:ext uri="{FF2B5EF4-FFF2-40B4-BE49-F238E27FC236}">
                  <a16:creationId xmlns:a16="http://schemas.microsoft.com/office/drawing/2014/main" id="{8457C8EB-8F7C-4537-A93B-C5BFA4647CF8}"/>
                </a:ext>
              </a:extLst>
            </p:cNvPr>
            <p:cNvSpPr/>
            <p:nvPr/>
          </p:nvSpPr>
          <p:spPr>
            <a:xfrm>
              <a:off x="8901245" y="374328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0" name="pt146">
              <a:extLst>
                <a:ext uri="{FF2B5EF4-FFF2-40B4-BE49-F238E27FC236}">
                  <a16:creationId xmlns:a16="http://schemas.microsoft.com/office/drawing/2014/main" id="{C51571D1-6117-4514-9FAB-6BE71AD17534}"/>
                </a:ext>
              </a:extLst>
            </p:cNvPr>
            <p:cNvSpPr/>
            <p:nvPr/>
          </p:nvSpPr>
          <p:spPr>
            <a:xfrm>
              <a:off x="8595580" y="224110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1" name="pt147">
              <a:extLst>
                <a:ext uri="{FF2B5EF4-FFF2-40B4-BE49-F238E27FC236}">
                  <a16:creationId xmlns:a16="http://schemas.microsoft.com/office/drawing/2014/main" id="{F417150C-BBF9-433F-B8E5-76E7B91BFAA7}"/>
                </a:ext>
              </a:extLst>
            </p:cNvPr>
            <p:cNvSpPr/>
            <p:nvPr/>
          </p:nvSpPr>
          <p:spPr>
            <a:xfrm>
              <a:off x="9287520" y="3542802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" name="pt148">
              <a:extLst>
                <a:ext uri="{FF2B5EF4-FFF2-40B4-BE49-F238E27FC236}">
                  <a16:creationId xmlns:a16="http://schemas.microsoft.com/office/drawing/2014/main" id="{C2FADB2E-353D-4F0D-840E-D2FA6DFEAC4C}"/>
                </a:ext>
              </a:extLst>
            </p:cNvPr>
            <p:cNvSpPr/>
            <p:nvPr/>
          </p:nvSpPr>
          <p:spPr>
            <a:xfrm>
              <a:off x="9200548" y="3583917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" name="pt149">
              <a:extLst>
                <a:ext uri="{FF2B5EF4-FFF2-40B4-BE49-F238E27FC236}">
                  <a16:creationId xmlns:a16="http://schemas.microsoft.com/office/drawing/2014/main" id="{18AD33FB-7EA1-4BC2-8D7B-4A300DEB3486}"/>
                </a:ext>
              </a:extLst>
            </p:cNvPr>
            <p:cNvSpPr/>
            <p:nvPr/>
          </p:nvSpPr>
          <p:spPr>
            <a:xfrm>
              <a:off x="8914413" y="340491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" name="pt150">
              <a:extLst>
                <a:ext uri="{FF2B5EF4-FFF2-40B4-BE49-F238E27FC236}">
                  <a16:creationId xmlns:a16="http://schemas.microsoft.com/office/drawing/2014/main" id="{85D61BF7-DDD0-4CD9-88FA-E2E7D8278340}"/>
                </a:ext>
              </a:extLst>
            </p:cNvPr>
            <p:cNvSpPr/>
            <p:nvPr/>
          </p:nvSpPr>
          <p:spPr>
            <a:xfrm>
              <a:off x="8663058" y="254577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" name="pt151">
              <a:extLst>
                <a:ext uri="{FF2B5EF4-FFF2-40B4-BE49-F238E27FC236}">
                  <a16:creationId xmlns:a16="http://schemas.microsoft.com/office/drawing/2014/main" id="{F6A625B4-82F1-440E-9A9D-0DAE29F0D769}"/>
                </a:ext>
              </a:extLst>
            </p:cNvPr>
            <p:cNvSpPr/>
            <p:nvPr/>
          </p:nvSpPr>
          <p:spPr>
            <a:xfrm>
              <a:off x="8806042" y="3239038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6" name="pt152">
              <a:extLst>
                <a:ext uri="{FF2B5EF4-FFF2-40B4-BE49-F238E27FC236}">
                  <a16:creationId xmlns:a16="http://schemas.microsoft.com/office/drawing/2014/main" id="{1809A539-2DD5-42D2-B72F-7FB3E5BBB038}"/>
                </a:ext>
              </a:extLst>
            </p:cNvPr>
            <p:cNvSpPr/>
            <p:nvPr/>
          </p:nvSpPr>
          <p:spPr>
            <a:xfrm>
              <a:off x="8888389" y="329668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7" name="pt153">
              <a:extLst>
                <a:ext uri="{FF2B5EF4-FFF2-40B4-BE49-F238E27FC236}">
                  <a16:creationId xmlns:a16="http://schemas.microsoft.com/office/drawing/2014/main" id="{56409E21-0D16-48C1-94E4-7690399BEDD2}"/>
                </a:ext>
              </a:extLst>
            </p:cNvPr>
            <p:cNvSpPr/>
            <p:nvPr/>
          </p:nvSpPr>
          <p:spPr>
            <a:xfrm>
              <a:off x="8580481" y="268720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8" name="tx154">
              <a:extLst>
                <a:ext uri="{FF2B5EF4-FFF2-40B4-BE49-F238E27FC236}">
                  <a16:creationId xmlns:a16="http://schemas.microsoft.com/office/drawing/2014/main" id="{46F65174-C38C-4EA0-817E-B1ECB768DD98}"/>
                </a:ext>
              </a:extLst>
            </p:cNvPr>
            <p:cNvSpPr/>
            <p:nvPr/>
          </p:nvSpPr>
          <p:spPr>
            <a:xfrm>
              <a:off x="5416028" y="5439576"/>
              <a:ext cx="18093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-1.5</a:t>
              </a:r>
            </a:p>
          </p:txBody>
        </p:sp>
        <p:sp>
          <p:nvSpPr>
            <p:cNvPr id="519" name="tx155">
              <a:extLst>
                <a:ext uri="{FF2B5EF4-FFF2-40B4-BE49-F238E27FC236}">
                  <a16:creationId xmlns:a16="http://schemas.microsoft.com/office/drawing/2014/main" id="{73CCA9EF-4FD6-48E3-8BC4-04276E12D13B}"/>
                </a:ext>
              </a:extLst>
            </p:cNvPr>
            <p:cNvSpPr/>
            <p:nvPr/>
          </p:nvSpPr>
          <p:spPr>
            <a:xfrm>
              <a:off x="5416028" y="4676364"/>
              <a:ext cx="18093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-1.0</a:t>
              </a:r>
            </a:p>
          </p:txBody>
        </p:sp>
        <p:sp>
          <p:nvSpPr>
            <p:cNvPr id="520" name="tx156">
              <a:extLst>
                <a:ext uri="{FF2B5EF4-FFF2-40B4-BE49-F238E27FC236}">
                  <a16:creationId xmlns:a16="http://schemas.microsoft.com/office/drawing/2014/main" id="{8B51C21A-EF73-47A7-B434-44733E39B784}"/>
                </a:ext>
              </a:extLst>
            </p:cNvPr>
            <p:cNvSpPr/>
            <p:nvPr/>
          </p:nvSpPr>
          <p:spPr>
            <a:xfrm>
              <a:off x="5416028" y="3913153"/>
              <a:ext cx="18093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-0.5</a:t>
              </a:r>
            </a:p>
          </p:txBody>
        </p:sp>
        <p:sp>
          <p:nvSpPr>
            <p:cNvPr id="521" name="tx157">
              <a:extLst>
                <a:ext uri="{FF2B5EF4-FFF2-40B4-BE49-F238E27FC236}">
                  <a16:creationId xmlns:a16="http://schemas.microsoft.com/office/drawing/2014/main" id="{7534D598-F9A4-48AF-BE15-6224B0589DA0}"/>
                </a:ext>
              </a:extLst>
            </p:cNvPr>
            <p:cNvSpPr/>
            <p:nvPr/>
          </p:nvSpPr>
          <p:spPr>
            <a:xfrm>
              <a:off x="5454091" y="3149942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0.0</a:t>
              </a:r>
            </a:p>
          </p:txBody>
        </p:sp>
        <p:sp>
          <p:nvSpPr>
            <p:cNvPr id="522" name="tx158">
              <a:extLst>
                <a:ext uri="{FF2B5EF4-FFF2-40B4-BE49-F238E27FC236}">
                  <a16:creationId xmlns:a16="http://schemas.microsoft.com/office/drawing/2014/main" id="{C896B23C-E2D7-4954-B348-7D0023DE3D8E}"/>
                </a:ext>
              </a:extLst>
            </p:cNvPr>
            <p:cNvSpPr/>
            <p:nvPr/>
          </p:nvSpPr>
          <p:spPr>
            <a:xfrm>
              <a:off x="5454091" y="2386730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0.5</a:t>
              </a:r>
            </a:p>
          </p:txBody>
        </p:sp>
        <p:sp>
          <p:nvSpPr>
            <p:cNvPr id="523" name="tx159">
              <a:extLst>
                <a:ext uri="{FF2B5EF4-FFF2-40B4-BE49-F238E27FC236}">
                  <a16:creationId xmlns:a16="http://schemas.microsoft.com/office/drawing/2014/main" id="{158A851C-59CE-4F05-AE18-9EDA56776E7F}"/>
                </a:ext>
              </a:extLst>
            </p:cNvPr>
            <p:cNvSpPr/>
            <p:nvPr/>
          </p:nvSpPr>
          <p:spPr>
            <a:xfrm>
              <a:off x="5454091" y="162351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1.0</a:t>
              </a:r>
            </a:p>
          </p:txBody>
        </p:sp>
        <p:sp>
          <p:nvSpPr>
            <p:cNvPr id="524" name="pl160">
              <a:extLst>
                <a:ext uri="{FF2B5EF4-FFF2-40B4-BE49-F238E27FC236}">
                  <a16:creationId xmlns:a16="http://schemas.microsoft.com/office/drawing/2014/main" id="{D0B8521D-78BB-44B9-AF18-4B0549558770}"/>
                </a:ext>
              </a:extLst>
            </p:cNvPr>
            <p:cNvSpPr/>
            <p:nvPr/>
          </p:nvSpPr>
          <p:spPr>
            <a:xfrm>
              <a:off x="5624801" y="548055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5" name="pl161">
              <a:extLst>
                <a:ext uri="{FF2B5EF4-FFF2-40B4-BE49-F238E27FC236}">
                  <a16:creationId xmlns:a16="http://schemas.microsoft.com/office/drawing/2014/main" id="{A20FEBDB-D615-4FBC-AE5C-EBA84F1AB0B4}"/>
                </a:ext>
              </a:extLst>
            </p:cNvPr>
            <p:cNvSpPr/>
            <p:nvPr/>
          </p:nvSpPr>
          <p:spPr>
            <a:xfrm>
              <a:off x="5624801" y="4717342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6" name="pl162">
              <a:extLst>
                <a:ext uri="{FF2B5EF4-FFF2-40B4-BE49-F238E27FC236}">
                  <a16:creationId xmlns:a16="http://schemas.microsoft.com/office/drawing/2014/main" id="{E065C7B9-146E-4D57-96F3-6F98E40F5200}"/>
                </a:ext>
              </a:extLst>
            </p:cNvPr>
            <p:cNvSpPr/>
            <p:nvPr/>
          </p:nvSpPr>
          <p:spPr>
            <a:xfrm>
              <a:off x="5624801" y="3954130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7" name="pl163">
              <a:extLst>
                <a:ext uri="{FF2B5EF4-FFF2-40B4-BE49-F238E27FC236}">
                  <a16:creationId xmlns:a16="http://schemas.microsoft.com/office/drawing/2014/main" id="{E47039D1-07CB-4112-B76A-79C75FEC4B69}"/>
                </a:ext>
              </a:extLst>
            </p:cNvPr>
            <p:cNvSpPr/>
            <p:nvPr/>
          </p:nvSpPr>
          <p:spPr>
            <a:xfrm>
              <a:off x="5624801" y="3190919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" name="pl164">
              <a:extLst>
                <a:ext uri="{FF2B5EF4-FFF2-40B4-BE49-F238E27FC236}">
                  <a16:creationId xmlns:a16="http://schemas.microsoft.com/office/drawing/2014/main" id="{C17273C7-615A-48B5-82D8-F71CCD672879}"/>
                </a:ext>
              </a:extLst>
            </p:cNvPr>
            <p:cNvSpPr/>
            <p:nvPr/>
          </p:nvSpPr>
          <p:spPr>
            <a:xfrm>
              <a:off x="5624801" y="2427708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" name="pl165">
              <a:extLst>
                <a:ext uri="{FF2B5EF4-FFF2-40B4-BE49-F238E27FC236}">
                  <a16:creationId xmlns:a16="http://schemas.microsoft.com/office/drawing/2014/main" id="{B470CD0C-4D8F-4897-8B2D-BD1CB78A4461}"/>
                </a:ext>
              </a:extLst>
            </p:cNvPr>
            <p:cNvSpPr/>
            <p:nvPr/>
          </p:nvSpPr>
          <p:spPr>
            <a:xfrm>
              <a:off x="5624801" y="1664496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" name="pl166">
              <a:extLst>
                <a:ext uri="{FF2B5EF4-FFF2-40B4-BE49-F238E27FC236}">
                  <a16:creationId xmlns:a16="http://schemas.microsoft.com/office/drawing/2014/main" id="{5043AF7A-A3B1-49FF-AF9C-97DD7D015FCF}"/>
                </a:ext>
              </a:extLst>
            </p:cNvPr>
            <p:cNvSpPr/>
            <p:nvPr/>
          </p:nvSpPr>
          <p:spPr>
            <a:xfrm>
              <a:off x="6608953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" name="pl167">
              <a:extLst>
                <a:ext uri="{FF2B5EF4-FFF2-40B4-BE49-F238E27FC236}">
                  <a16:creationId xmlns:a16="http://schemas.microsoft.com/office/drawing/2014/main" id="{F7A440C9-7514-4640-A22E-BD9FBE569C87}"/>
                </a:ext>
              </a:extLst>
            </p:cNvPr>
            <p:cNvSpPr/>
            <p:nvPr/>
          </p:nvSpPr>
          <p:spPr>
            <a:xfrm>
              <a:off x="7814656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2" name="pl168">
              <a:extLst>
                <a:ext uri="{FF2B5EF4-FFF2-40B4-BE49-F238E27FC236}">
                  <a16:creationId xmlns:a16="http://schemas.microsoft.com/office/drawing/2014/main" id="{894FB5C1-88F4-44A3-B436-37C80FD5E289}"/>
                </a:ext>
              </a:extLst>
            </p:cNvPr>
            <p:cNvSpPr/>
            <p:nvPr/>
          </p:nvSpPr>
          <p:spPr>
            <a:xfrm>
              <a:off x="9020360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3" name="pl169">
              <a:extLst>
                <a:ext uri="{FF2B5EF4-FFF2-40B4-BE49-F238E27FC236}">
                  <a16:creationId xmlns:a16="http://schemas.microsoft.com/office/drawing/2014/main" id="{3FC71830-6380-45DB-92A0-36DC5C5E6C94}"/>
                </a:ext>
              </a:extLst>
            </p:cNvPr>
            <p:cNvSpPr/>
            <p:nvPr/>
          </p:nvSpPr>
          <p:spPr>
            <a:xfrm>
              <a:off x="10226063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4" name="tx170">
              <a:extLst>
                <a:ext uri="{FF2B5EF4-FFF2-40B4-BE49-F238E27FC236}">
                  <a16:creationId xmlns:a16="http://schemas.microsoft.com/office/drawing/2014/main" id="{74889697-3135-49C2-8E55-6F01A8BF70A9}"/>
                </a:ext>
              </a:extLst>
            </p:cNvPr>
            <p:cNvSpPr/>
            <p:nvPr/>
          </p:nvSpPr>
          <p:spPr>
            <a:xfrm>
              <a:off x="6561346" y="5551017"/>
              <a:ext cx="95212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-2</a:t>
              </a:r>
            </a:p>
          </p:txBody>
        </p:sp>
        <p:sp>
          <p:nvSpPr>
            <p:cNvPr id="535" name="tx171">
              <a:extLst>
                <a:ext uri="{FF2B5EF4-FFF2-40B4-BE49-F238E27FC236}">
                  <a16:creationId xmlns:a16="http://schemas.microsoft.com/office/drawing/2014/main" id="{4495D7AF-91D8-40E0-A9C9-8C07F9266A19}"/>
                </a:ext>
              </a:extLst>
            </p:cNvPr>
            <p:cNvSpPr/>
            <p:nvPr/>
          </p:nvSpPr>
          <p:spPr>
            <a:xfrm>
              <a:off x="7786081" y="5549628"/>
              <a:ext cx="57150" cy="7858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536" name="tx172">
              <a:extLst>
                <a:ext uri="{FF2B5EF4-FFF2-40B4-BE49-F238E27FC236}">
                  <a16:creationId xmlns:a16="http://schemas.microsoft.com/office/drawing/2014/main" id="{679B079B-1293-43D8-BB14-90423BA2EB20}"/>
                </a:ext>
              </a:extLst>
            </p:cNvPr>
            <p:cNvSpPr/>
            <p:nvPr/>
          </p:nvSpPr>
          <p:spPr>
            <a:xfrm>
              <a:off x="8991785" y="5551017"/>
              <a:ext cx="57150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537" name="tx173">
              <a:extLst>
                <a:ext uri="{FF2B5EF4-FFF2-40B4-BE49-F238E27FC236}">
                  <a16:creationId xmlns:a16="http://schemas.microsoft.com/office/drawing/2014/main" id="{1BD96D8A-F968-4395-B50E-60BE313BC29A}"/>
                </a:ext>
              </a:extLst>
            </p:cNvPr>
            <p:cNvSpPr/>
            <p:nvPr/>
          </p:nvSpPr>
          <p:spPr>
            <a:xfrm>
              <a:off x="10197488" y="5551017"/>
              <a:ext cx="57150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4</a:t>
              </a:r>
            </a:p>
          </p:txBody>
        </p:sp>
        <p:sp>
          <p:nvSpPr>
            <p:cNvPr id="538" name="tx174">
              <a:extLst>
                <a:ext uri="{FF2B5EF4-FFF2-40B4-BE49-F238E27FC236}">
                  <a16:creationId xmlns:a16="http://schemas.microsoft.com/office/drawing/2014/main" id="{04099C54-42D6-48A2-B073-ED0184761969}"/>
                </a:ext>
              </a:extLst>
            </p:cNvPr>
            <p:cNvSpPr/>
            <p:nvPr/>
          </p:nvSpPr>
          <p:spPr>
            <a:xfrm>
              <a:off x="7866662" y="5693432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PC1</a:t>
              </a:r>
            </a:p>
          </p:txBody>
        </p:sp>
        <p:sp>
          <p:nvSpPr>
            <p:cNvPr id="539" name="tx175">
              <a:extLst>
                <a:ext uri="{FF2B5EF4-FFF2-40B4-BE49-F238E27FC236}">
                  <a16:creationId xmlns:a16="http://schemas.microsoft.com/office/drawing/2014/main" id="{8BD9F3AF-3210-4573-8313-E185936B770B}"/>
                </a:ext>
              </a:extLst>
            </p:cNvPr>
            <p:cNvSpPr/>
            <p:nvPr/>
          </p:nvSpPr>
          <p:spPr>
            <a:xfrm rot="-5400000">
              <a:off x="5176468" y="3225075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PC2</a:t>
              </a:r>
            </a:p>
          </p:txBody>
        </p:sp>
        <p:sp>
          <p:nvSpPr>
            <p:cNvPr id="540" name="tx176">
              <a:extLst>
                <a:ext uri="{FF2B5EF4-FFF2-40B4-BE49-F238E27FC236}">
                  <a16:creationId xmlns:a16="http://schemas.microsoft.com/office/drawing/2014/main" id="{B970158B-5828-424B-8F9F-F7DF1466472B}"/>
                </a:ext>
              </a:extLst>
            </p:cNvPr>
            <p:cNvSpPr/>
            <p:nvPr/>
          </p:nvSpPr>
          <p:spPr>
            <a:xfrm>
              <a:off x="10530452" y="2865832"/>
              <a:ext cx="403411" cy="127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species</a:t>
              </a:r>
            </a:p>
          </p:txBody>
        </p:sp>
        <p:sp>
          <p:nvSpPr>
            <p:cNvPr id="541" name="pt177">
              <a:extLst>
                <a:ext uri="{FF2B5EF4-FFF2-40B4-BE49-F238E27FC236}">
                  <a16:creationId xmlns:a16="http://schemas.microsoft.com/office/drawing/2014/main" id="{14D871A2-F58B-40A4-BDAE-7E80A2E569F6}"/>
                </a:ext>
              </a:extLst>
            </p:cNvPr>
            <p:cNvSpPr/>
            <p:nvPr/>
          </p:nvSpPr>
          <p:spPr>
            <a:xfrm>
              <a:off x="10558783" y="307145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2" name="pt178">
              <a:extLst>
                <a:ext uri="{FF2B5EF4-FFF2-40B4-BE49-F238E27FC236}">
                  <a16:creationId xmlns:a16="http://schemas.microsoft.com/office/drawing/2014/main" id="{FECBE6A3-D6ED-48B1-A7EA-34D586ADF798}"/>
                </a:ext>
              </a:extLst>
            </p:cNvPr>
            <p:cNvSpPr/>
            <p:nvPr/>
          </p:nvSpPr>
          <p:spPr>
            <a:xfrm>
              <a:off x="10558783" y="3272623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" name="pt179">
              <a:extLst>
                <a:ext uri="{FF2B5EF4-FFF2-40B4-BE49-F238E27FC236}">
                  <a16:creationId xmlns:a16="http://schemas.microsoft.com/office/drawing/2014/main" id="{015C9670-C66D-4213-AB43-7D5B18B1D95A}"/>
                </a:ext>
              </a:extLst>
            </p:cNvPr>
            <p:cNvSpPr/>
            <p:nvPr/>
          </p:nvSpPr>
          <p:spPr>
            <a:xfrm>
              <a:off x="10558783" y="3473791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" name="tx180">
              <a:extLst>
                <a:ext uri="{FF2B5EF4-FFF2-40B4-BE49-F238E27FC236}">
                  <a16:creationId xmlns:a16="http://schemas.microsoft.com/office/drawing/2014/main" id="{F4FDF639-C9D3-4E93-9B6D-8055B1680262}"/>
                </a:ext>
              </a:extLst>
            </p:cNvPr>
            <p:cNvSpPr/>
            <p:nvPr/>
          </p:nvSpPr>
          <p:spPr>
            <a:xfrm>
              <a:off x="10756766" y="3112057"/>
              <a:ext cx="279331" cy="6945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setosa</a:t>
              </a:r>
            </a:p>
          </p:txBody>
        </p:sp>
        <p:sp>
          <p:nvSpPr>
            <p:cNvPr id="545" name="tx181">
              <a:extLst>
                <a:ext uri="{FF2B5EF4-FFF2-40B4-BE49-F238E27FC236}">
                  <a16:creationId xmlns:a16="http://schemas.microsoft.com/office/drawing/2014/main" id="{DEF922B9-BB46-4A96-BB5A-840507340987}"/>
                </a:ext>
              </a:extLst>
            </p:cNvPr>
            <p:cNvSpPr/>
            <p:nvPr/>
          </p:nvSpPr>
          <p:spPr>
            <a:xfrm>
              <a:off x="10756766" y="3301716"/>
              <a:ext cx="457032" cy="8096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versicolor</a:t>
              </a:r>
            </a:p>
          </p:txBody>
        </p:sp>
        <p:sp>
          <p:nvSpPr>
            <p:cNvPr id="546" name="tx182">
              <a:extLst>
                <a:ext uri="{FF2B5EF4-FFF2-40B4-BE49-F238E27FC236}">
                  <a16:creationId xmlns:a16="http://schemas.microsoft.com/office/drawing/2014/main" id="{3EC7E120-48E7-40E0-8F05-303FF9B80403}"/>
                </a:ext>
              </a:extLst>
            </p:cNvPr>
            <p:cNvSpPr/>
            <p:nvPr/>
          </p:nvSpPr>
          <p:spPr>
            <a:xfrm>
              <a:off x="10756766" y="3479865"/>
              <a:ext cx="406244" cy="10398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virginica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898B292-5C8F-4931-A5B3-AFAE299FCB2C}"/>
              </a:ext>
            </a:extLst>
          </p:cNvPr>
          <p:cNvSpPr txBox="1"/>
          <p:nvPr/>
        </p:nvSpPr>
        <p:spPr>
          <a:xfrm>
            <a:off x="6200336" y="6528687"/>
            <a:ext cx="3159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colors were added afterwards</a:t>
            </a:r>
          </a:p>
        </p:txBody>
      </p:sp>
    </p:spTree>
    <p:extLst>
      <p:ext uri="{BB962C8B-B14F-4D97-AF65-F5344CB8AC3E}">
        <p14:creationId xmlns:p14="http://schemas.microsoft.com/office/powerpoint/2010/main" val="2947153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4B77C6-6B3C-484D-B22C-A32609B0371E}"/>
              </a:ext>
            </a:extLst>
          </p:cNvPr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Loadings 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0258204-AACE-48F9-8230-F986775162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92269"/>
                <a:ext cx="7373048" cy="435133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b="1" i="1" dirty="0"/>
                  <a:t>Loadings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b="1" i="1" dirty="0"/>
                  <a:t> Compounds</a:t>
                </a:r>
              </a:p>
              <a:p>
                <a:r>
                  <a:rPr lang="en-US" sz="2200" b="1" i="1" dirty="0"/>
                  <a:t>The </a:t>
                </a:r>
                <a:r>
                  <a:rPr lang="en-US" sz="2200" b="1" i="1" dirty="0">
                    <a:solidFill>
                      <a:srgbClr val="FF0000"/>
                    </a:solidFill>
                  </a:rPr>
                  <a:t>compound</a:t>
                </a:r>
                <a:r>
                  <a:rPr lang="en-US" sz="2200" b="1" i="1" dirty="0"/>
                  <a:t> coordinates in the new coordinate system</a:t>
                </a:r>
              </a:p>
              <a:p>
                <a:r>
                  <a:rPr lang="en-US" sz="2200" b="1" i="1" dirty="0"/>
                  <a:t>Summarize </a:t>
                </a:r>
                <a:r>
                  <a:rPr lang="en-US" sz="2200" b="1" i="1" dirty="0">
                    <a:solidFill>
                      <a:srgbClr val="FF0000"/>
                    </a:solidFill>
                  </a:rPr>
                  <a:t>metabolite relationship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0258204-AACE-48F9-8230-F98677516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2269"/>
                <a:ext cx="7373048" cy="4351338"/>
              </a:xfrm>
              <a:prstGeom prst="rect">
                <a:avLst/>
              </a:prstGeom>
              <a:blipFill>
                <a:blip r:embed="rId3"/>
                <a:stretch>
                  <a:fillRect l="-993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BB846A6-D9B1-40B5-89F8-01D549136215}"/>
              </a:ext>
            </a:extLst>
          </p:cNvPr>
          <p:cNvSpPr/>
          <p:nvPr/>
        </p:nvSpPr>
        <p:spPr>
          <a:xfrm>
            <a:off x="898748" y="3967817"/>
            <a:ext cx="27076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This famous (Fisher's or Anderson's) iris data set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3 classes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50/class flowers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4 features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b="1" dirty="0"/>
          </a:p>
        </p:txBody>
      </p:sp>
      <p:pic>
        <p:nvPicPr>
          <p:cNvPr id="1026" name="Picture 2" descr="https://raw.githubusercontent.com/ritchieng/machine-learning-dataschool/master/images/03_iris.png">
            <a:extLst>
              <a:ext uri="{FF2B5EF4-FFF2-40B4-BE49-F238E27FC236}">
                <a16:creationId xmlns:a16="http://schemas.microsoft.com/office/drawing/2014/main" id="{EBD8D9CB-55B0-4BD5-85DC-3374B270C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29" y="4943050"/>
            <a:ext cx="1453322" cy="156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8" name="grp2">
            <a:extLst>
              <a:ext uri="{FF2B5EF4-FFF2-40B4-BE49-F238E27FC236}">
                <a16:creationId xmlns:a16="http://schemas.microsoft.com/office/drawing/2014/main" id="{28B3D76B-374F-4CD0-A89A-42BB6F65A525}"/>
              </a:ext>
            </a:extLst>
          </p:cNvPr>
          <p:cNvGrpSpPr/>
          <p:nvPr/>
        </p:nvGrpSpPr>
        <p:grpSpPr>
          <a:xfrm>
            <a:off x="3483333" y="2901177"/>
            <a:ext cx="4939653" cy="3683208"/>
            <a:chOff x="5248411" y="1186259"/>
            <a:chExt cx="6174566" cy="4604010"/>
          </a:xfrm>
        </p:grpSpPr>
        <p:sp>
          <p:nvSpPr>
            <p:cNvPr id="189" name="pt4">
              <a:extLst>
                <a:ext uri="{FF2B5EF4-FFF2-40B4-BE49-F238E27FC236}">
                  <a16:creationId xmlns:a16="http://schemas.microsoft.com/office/drawing/2014/main" id="{18D9D1D1-550C-42B8-B85D-2FE56CEFBBA0}"/>
                </a:ext>
              </a:extLst>
            </p:cNvPr>
            <p:cNvSpPr/>
            <p:nvPr/>
          </p:nvSpPr>
          <p:spPr>
            <a:xfrm>
              <a:off x="8296223" y="4888072"/>
              <a:ext cx="144506" cy="144506"/>
            </a:xfrm>
            <a:prstGeom prst="ellipse">
              <a:avLst/>
            </a:prstGeom>
            <a:solidFill>
              <a:srgbClr val="BEBEB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" name="pt5">
              <a:extLst>
                <a:ext uri="{FF2B5EF4-FFF2-40B4-BE49-F238E27FC236}">
                  <a16:creationId xmlns:a16="http://schemas.microsoft.com/office/drawing/2014/main" id="{94EA1C1F-7CD9-4518-9EC9-46E1AADB781A}"/>
                </a:ext>
              </a:extLst>
            </p:cNvPr>
            <p:cNvSpPr/>
            <p:nvPr/>
          </p:nvSpPr>
          <p:spPr>
            <a:xfrm>
              <a:off x="5897632" y="5216223"/>
              <a:ext cx="144506" cy="144506"/>
            </a:xfrm>
            <a:prstGeom prst="ellipse">
              <a:avLst/>
            </a:prstGeom>
            <a:solidFill>
              <a:srgbClr val="BEBEB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" name="pt6">
              <a:extLst>
                <a:ext uri="{FF2B5EF4-FFF2-40B4-BE49-F238E27FC236}">
                  <a16:creationId xmlns:a16="http://schemas.microsoft.com/office/drawing/2014/main" id="{9C9F9042-146A-4678-AB5F-700C78C9F7F2}"/>
                </a:ext>
              </a:extLst>
            </p:cNvPr>
            <p:cNvSpPr/>
            <p:nvPr/>
          </p:nvSpPr>
          <p:spPr>
            <a:xfrm>
              <a:off x="10960407" y="1186259"/>
              <a:ext cx="144506" cy="144506"/>
            </a:xfrm>
            <a:prstGeom prst="ellipse">
              <a:avLst/>
            </a:prstGeom>
            <a:solidFill>
              <a:srgbClr val="BEBEB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" name="pt7">
              <a:extLst>
                <a:ext uri="{FF2B5EF4-FFF2-40B4-BE49-F238E27FC236}">
                  <a16:creationId xmlns:a16="http://schemas.microsoft.com/office/drawing/2014/main" id="{2C3C51D3-BB61-49E6-AD45-F576126A0318}"/>
                </a:ext>
              </a:extLst>
            </p:cNvPr>
            <p:cNvSpPr/>
            <p:nvPr/>
          </p:nvSpPr>
          <p:spPr>
            <a:xfrm>
              <a:off x="8279562" y="1622877"/>
              <a:ext cx="144506" cy="144506"/>
            </a:xfrm>
            <a:prstGeom prst="ellipse">
              <a:avLst/>
            </a:prstGeom>
            <a:solidFill>
              <a:srgbClr val="BEBEB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" name="tx8">
              <a:extLst>
                <a:ext uri="{FF2B5EF4-FFF2-40B4-BE49-F238E27FC236}">
                  <a16:creationId xmlns:a16="http://schemas.microsoft.com/office/drawing/2014/main" id="{4C8169AD-A29B-4557-B3DE-2D275D065122}"/>
                </a:ext>
              </a:extLst>
            </p:cNvPr>
            <p:cNvSpPr/>
            <p:nvPr/>
          </p:nvSpPr>
          <p:spPr>
            <a:xfrm>
              <a:off x="7987352" y="5064202"/>
              <a:ext cx="1003142" cy="2062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s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epal</a:t>
              </a: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l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ength</a:t>
              </a:r>
            </a:p>
          </p:txBody>
        </p:sp>
        <p:sp>
          <p:nvSpPr>
            <p:cNvPr id="194" name="tx9">
              <a:extLst>
                <a:ext uri="{FF2B5EF4-FFF2-40B4-BE49-F238E27FC236}">
                  <a16:creationId xmlns:a16="http://schemas.microsoft.com/office/drawing/2014/main" id="{5C6892FB-E06D-4CD4-B0B7-5165DD25F1F8}"/>
                </a:ext>
              </a:extLst>
            </p:cNvPr>
            <p:cNvSpPr/>
            <p:nvPr/>
          </p:nvSpPr>
          <p:spPr>
            <a:xfrm>
              <a:off x="6112192" y="5044558"/>
              <a:ext cx="691269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s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epal</a:t>
              </a: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w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idth</a:t>
              </a:r>
            </a:p>
          </p:txBody>
        </p:sp>
        <p:sp>
          <p:nvSpPr>
            <p:cNvPr id="195" name="tx10">
              <a:extLst>
                <a:ext uri="{FF2B5EF4-FFF2-40B4-BE49-F238E27FC236}">
                  <a16:creationId xmlns:a16="http://schemas.microsoft.com/office/drawing/2014/main" id="{F3417E39-ACE1-4E12-B2EF-AAF24E6F82AD}"/>
                </a:ext>
              </a:extLst>
            </p:cNvPr>
            <p:cNvSpPr/>
            <p:nvPr/>
          </p:nvSpPr>
          <p:spPr>
            <a:xfrm>
              <a:off x="10712677" y="1386824"/>
              <a:ext cx="710300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p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etal</a:t>
              </a: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l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ength</a:t>
              </a:r>
            </a:p>
          </p:txBody>
        </p:sp>
        <p:sp>
          <p:nvSpPr>
            <p:cNvPr id="196" name="tx11">
              <a:extLst>
                <a:ext uri="{FF2B5EF4-FFF2-40B4-BE49-F238E27FC236}">
                  <a16:creationId xmlns:a16="http://schemas.microsoft.com/office/drawing/2014/main" id="{1AAE2071-F30E-4560-857B-9617E61DE1AC}"/>
                </a:ext>
              </a:extLst>
            </p:cNvPr>
            <p:cNvSpPr/>
            <p:nvPr/>
          </p:nvSpPr>
          <p:spPr>
            <a:xfrm>
              <a:off x="8015491" y="1775299"/>
              <a:ext cx="672647" cy="9644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p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etal</a:t>
              </a: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w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idth</a:t>
              </a:r>
            </a:p>
          </p:txBody>
        </p:sp>
        <p:sp>
          <p:nvSpPr>
            <p:cNvPr id="197" name="pl12">
              <a:extLst>
                <a:ext uri="{FF2B5EF4-FFF2-40B4-BE49-F238E27FC236}">
                  <a16:creationId xmlns:a16="http://schemas.microsoft.com/office/drawing/2014/main" id="{1DB04FEF-DCBB-441E-B0EB-1FCBA59539C6}"/>
                </a:ext>
              </a:extLst>
            </p:cNvPr>
            <p:cNvSpPr/>
            <p:nvPr/>
          </p:nvSpPr>
          <p:spPr>
            <a:xfrm>
              <a:off x="6424540" y="2031793"/>
              <a:ext cx="1943935" cy="2928532"/>
            </a:xfrm>
            <a:custGeom>
              <a:avLst/>
              <a:gdLst/>
              <a:ahLst/>
              <a:cxnLst/>
              <a:rect l="0" t="0" r="0" b="0"/>
              <a:pathLst>
                <a:path w="1943935" h="2928532">
                  <a:moveTo>
                    <a:pt x="0" y="0"/>
                  </a:moveTo>
                  <a:lnTo>
                    <a:pt x="1943935" y="2928532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" name="pl13">
              <a:extLst>
                <a:ext uri="{FF2B5EF4-FFF2-40B4-BE49-F238E27FC236}">
                  <a16:creationId xmlns:a16="http://schemas.microsoft.com/office/drawing/2014/main" id="{579E16EB-676F-460A-9EA9-A6F05C97BE18}"/>
                </a:ext>
              </a:extLst>
            </p:cNvPr>
            <p:cNvSpPr/>
            <p:nvPr/>
          </p:nvSpPr>
          <p:spPr>
            <a:xfrm>
              <a:off x="8289079" y="4871839"/>
              <a:ext cx="79396" cy="88486"/>
            </a:xfrm>
            <a:custGeom>
              <a:avLst/>
              <a:gdLst/>
              <a:ahLst/>
              <a:cxnLst/>
              <a:rect l="0" t="0" r="0" b="0"/>
              <a:pathLst>
                <a:path w="79396" h="88486">
                  <a:moveTo>
                    <a:pt x="0" y="49032"/>
                  </a:moveTo>
                  <a:lnTo>
                    <a:pt x="79396" y="88486"/>
                  </a:lnTo>
                  <a:lnTo>
                    <a:pt x="73866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" name="pl14">
              <a:extLst>
                <a:ext uri="{FF2B5EF4-FFF2-40B4-BE49-F238E27FC236}">
                  <a16:creationId xmlns:a16="http://schemas.microsoft.com/office/drawing/2014/main" id="{BEB58752-FAA6-4C51-8B84-E89840358F13}"/>
                </a:ext>
              </a:extLst>
            </p:cNvPr>
            <p:cNvSpPr/>
            <p:nvPr/>
          </p:nvSpPr>
          <p:spPr>
            <a:xfrm>
              <a:off x="5969885" y="2031793"/>
              <a:ext cx="454655" cy="3256683"/>
            </a:xfrm>
            <a:custGeom>
              <a:avLst/>
              <a:gdLst/>
              <a:ahLst/>
              <a:cxnLst/>
              <a:rect l="0" t="0" r="0" b="0"/>
              <a:pathLst>
                <a:path w="454655" h="3256683">
                  <a:moveTo>
                    <a:pt x="454655" y="0"/>
                  </a:moveTo>
                  <a:lnTo>
                    <a:pt x="0" y="3256683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" name="pl15">
              <a:extLst>
                <a:ext uri="{FF2B5EF4-FFF2-40B4-BE49-F238E27FC236}">
                  <a16:creationId xmlns:a16="http://schemas.microsoft.com/office/drawing/2014/main" id="{B8405B41-AA20-4783-AB4C-956E45B05CC8}"/>
                </a:ext>
              </a:extLst>
            </p:cNvPr>
            <p:cNvSpPr/>
            <p:nvPr/>
          </p:nvSpPr>
          <p:spPr>
            <a:xfrm>
              <a:off x="5936597" y="5206303"/>
              <a:ext cx="87807" cy="82172"/>
            </a:xfrm>
            <a:custGeom>
              <a:avLst/>
              <a:gdLst/>
              <a:ahLst/>
              <a:cxnLst/>
              <a:rect l="0" t="0" r="0" b="0"/>
              <a:pathLst>
                <a:path w="87807" h="82172">
                  <a:moveTo>
                    <a:pt x="0" y="0"/>
                  </a:moveTo>
                  <a:lnTo>
                    <a:pt x="33287" y="82172"/>
                  </a:lnTo>
                  <a:lnTo>
                    <a:pt x="87807" y="12258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" name="pl16">
              <a:extLst>
                <a:ext uri="{FF2B5EF4-FFF2-40B4-BE49-F238E27FC236}">
                  <a16:creationId xmlns:a16="http://schemas.microsoft.com/office/drawing/2014/main" id="{598D94FE-DB1F-4E9D-839F-23D0C9725508}"/>
                </a:ext>
              </a:extLst>
            </p:cNvPr>
            <p:cNvSpPr/>
            <p:nvPr/>
          </p:nvSpPr>
          <p:spPr>
            <a:xfrm>
              <a:off x="6424540" y="1258512"/>
              <a:ext cx="4608119" cy="773280"/>
            </a:xfrm>
            <a:custGeom>
              <a:avLst/>
              <a:gdLst/>
              <a:ahLst/>
              <a:cxnLst/>
              <a:rect l="0" t="0" r="0" b="0"/>
              <a:pathLst>
                <a:path w="4608119" h="773280">
                  <a:moveTo>
                    <a:pt x="0" y="773280"/>
                  </a:moveTo>
                  <a:lnTo>
                    <a:pt x="4608119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" name="pl17">
              <a:extLst>
                <a:ext uri="{FF2B5EF4-FFF2-40B4-BE49-F238E27FC236}">
                  <a16:creationId xmlns:a16="http://schemas.microsoft.com/office/drawing/2014/main" id="{3B9B9FCC-12BF-4817-9C31-0835EDACF513}"/>
                </a:ext>
              </a:extLst>
            </p:cNvPr>
            <p:cNvSpPr/>
            <p:nvPr/>
          </p:nvSpPr>
          <p:spPr>
            <a:xfrm>
              <a:off x="10949601" y="1227500"/>
              <a:ext cx="83058" cy="87436"/>
            </a:xfrm>
            <a:custGeom>
              <a:avLst/>
              <a:gdLst/>
              <a:ahLst/>
              <a:cxnLst/>
              <a:rect l="0" t="0" r="0" b="0"/>
              <a:pathLst>
                <a:path w="83058" h="87436">
                  <a:moveTo>
                    <a:pt x="14672" y="87436"/>
                  </a:moveTo>
                  <a:lnTo>
                    <a:pt x="83058" y="31011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" name="pl18">
              <a:extLst>
                <a:ext uri="{FF2B5EF4-FFF2-40B4-BE49-F238E27FC236}">
                  <a16:creationId xmlns:a16="http://schemas.microsoft.com/office/drawing/2014/main" id="{5D577637-AF51-4C3F-B8CB-9CDDBDFDE944}"/>
                </a:ext>
              </a:extLst>
            </p:cNvPr>
            <p:cNvSpPr/>
            <p:nvPr/>
          </p:nvSpPr>
          <p:spPr>
            <a:xfrm>
              <a:off x="6424540" y="1695130"/>
              <a:ext cx="1927274" cy="336662"/>
            </a:xfrm>
            <a:custGeom>
              <a:avLst/>
              <a:gdLst/>
              <a:ahLst/>
              <a:cxnLst/>
              <a:rect l="0" t="0" r="0" b="0"/>
              <a:pathLst>
                <a:path w="1927274" h="336662">
                  <a:moveTo>
                    <a:pt x="0" y="336662"/>
                  </a:moveTo>
                  <a:lnTo>
                    <a:pt x="1927274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" name="pl19">
              <a:extLst>
                <a:ext uri="{FF2B5EF4-FFF2-40B4-BE49-F238E27FC236}">
                  <a16:creationId xmlns:a16="http://schemas.microsoft.com/office/drawing/2014/main" id="{6706E646-0E8B-4906-9C11-D8E01DB027F0}"/>
                </a:ext>
              </a:extLst>
            </p:cNvPr>
            <p:cNvSpPr/>
            <p:nvPr/>
          </p:nvSpPr>
          <p:spPr>
            <a:xfrm>
              <a:off x="8268551" y="1664674"/>
              <a:ext cx="83263" cy="87336"/>
            </a:xfrm>
            <a:custGeom>
              <a:avLst/>
              <a:gdLst/>
              <a:ahLst/>
              <a:cxnLst/>
              <a:rect l="0" t="0" r="0" b="0"/>
              <a:pathLst>
                <a:path w="83263" h="87336">
                  <a:moveTo>
                    <a:pt x="15256" y="87336"/>
                  </a:moveTo>
                  <a:lnTo>
                    <a:pt x="83263" y="30456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" name="tx20">
              <a:extLst>
                <a:ext uri="{FF2B5EF4-FFF2-40B4-BE49-F238E27FC236}">
                  <a16:creationId xmlns:a16="http://schemas.microsoft.com/office/drawing/2014/main" id="{605E5FD5-E471-49EB-AA9B-5C910E269463}"/>
                </a:ext>
              </a:extLst>
            </p:cNvPr>
            <p:cNvSpPr/>
            <p:nvPr/>
          </p:nvSpPr>
          <p:spPr>
            <a:xfrm>
              <a:off x="5416028" y="5335983"/>
              <a:ext cx="23808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-0.75</a:t>
              </a:r>
            </a:p>
          </p:txBody>
        </p:sp>
        <p:sp>
          <p:nvSpPr>
            <p:cNvPr id="206" name="tx21">
              <a:extLst>
                <a:ext uri="{FF2B5EF4-FFF2-40B4-BE49-F238E27FC236}">
                  <a16:creationId xmlns:a16="http://schemas.microsoft.com/office/drawing/2014/main" id="{6C3A40C7-7C7E-40B1-BEA3-AAB8969509BE}"/>
                </a:ext>
              </a:extLst>
            </p:cNvPr>
            <p:cNvSpPr/>
            <p:nvPr/>
          </p:nvSpPr>
          <p:spPr>
            <a:xfrm>
              <a:off x="5416028" y="4220927"/>
              <a:ext cx="23808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-0.50</a:t>
              </a:r>
            </a:p>
          </p:txBody>
        </p:sp>
        <p:sp>
          <p:nvSpPr>
            <p:cNvPr id="207" name="tx22">
              <a:extLst>
                <a:ext uri="{FF2B5EF4-FFF2-40B4-BE49-F238E27FC236}">
                  <a16:creationId xmlns:a16="http://schemas.microsoft.com/office/drawing/2014/main" id="{666802D7-9DF5-4295-BF22-92DA3C936D63}"/>
                </a:ext>
              </a:extLst>
            </p:cNvPr>
            <p:cNvSpPr/>
            <p:nvPr/>
          </p:nvSpPr>
          <p:spPr>
            <a:xfrm>
              <a:off x="5416028" y="3105871"/>
              <a:ext cx="23808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-0.25</a:t>
              </a:r>
            </a:p>
          </p:txBody>
        </p:sp>
        <p:sp>
          <p:nvSpPr>
            <p:cNvPr id="208" name="tx23">
              <a:extLst>
                <a:ext uri="{FF2B5EF4-FFF2-40B4-BE49-F238E27FC236}">
                  <a16:creationId xmlns:a16="http://schemas.microsoft.com/office/drawing/2014/main" id="{655DED45-87B9-4F85-ABE1-D6A0E71AB99E}"/>
                </a:ext>
              </a:extLst>
            </p:cNvPr>
            <p:cNvSpPr/>
            <p:nvPr/>
          </p:nvSpPr>
          <p:spPr>
            <a:xfrm>
              <a:off x="5454091" y="1990815"/>
              <a:ext cx="20002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0.00</a:t>
              </a:r>
            </a:p>
          </p:txBody>
        </p:sp>
        <p:sp>
          <p:nvSpPr>
            <p:cNvPr id="209" name="pl24">
              <a:extLst>
                <a:ext uri="{FF2B5EF4-FFF2-40B4-BE49-F238E27FC236}">
                  <a16:creationId xmlns:a16="http://schemas.microsoft.com/office/drawing/2014/main" id="{071D9625-C078-47A8-8DA2-AAF8C4F8CCF6}"/>
                </a:ext>
              </a:extLst>
            </p:cNvPr>
            <p:cNvSpPr/>
            <p:nvPr/>
          </p:nvSpPr>
          <p:spPr>
            <a:xfrm>
              <a:off x="5681951" y="5376960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" name="pl25">
              <a:extLst>
                <a:ext uri="{FF2B5EF4-FFF2-40B4-BE49-F238E27FC236}">
                  <a16:creationId xmlns:a16="http://schemas.microsoft.com/office/drawing/2014/main" id="{8FF4A5C2-CC12-45E0-ABD0-23B55C948900}"/>
                </a:ext>
              </a:extLst>
            </p:cNvPr>
            <p:cNvSpPr/>
            <p:nvPr/>
          </p:nvSpPr>
          <p:spPr>
            <a:xfrm>
              <a:off x="5681951" y="4261904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" name="pl26">
              <a:extLst>
                <a:ext uri="{FF2B5EF4-FFF2-40B4-BE49-F238E27FC236}">
                  <a16:creationId xmlns:a16="http://schemas.microsoft.com/office/drawing/2014/main" id="{DFE40E05-9D37-4366-9989-B6684DE67967}"/>
                </a:ext>
              </a:extLst>
            </p:cNvPr>
            <p:cNvSpPr/>
            <p:nvPr/>
          </p:nvSpPr>
          <p:spPr>
            <a:xfrm>
              <a:off x="5681951" y="3146849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" name="pl27">
              <a:extLst>
                <a:ext uri="{FF2B5EF4-FFF2-40B4-BE49-F238E27FC236}">
                  <a16:creationId xmlns:a16="http://schemas.microsoft.com/office/drawing/2014/main" id="{205E44F1-1C01-4421-BD56-E5D214932E74}"/>
                </a:ext>
              </a:extLst>
            </p:cNvPr>
            <p:cNvSpPr/>
            <p:nvPr/>
          </p:nvSpPr>
          <p:spPr>
            <a:xfrm>
              <a:off x="5681951" y="203179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" name="pl28">
              <a:extLst>
                <a:ext uri="{FF2B5EF4-FFF2-40B4-BE49-F238E27FC236}">
                  <a16:creationId xmlns:a16="http://schemas.microsoft.com/office/drawing/2014/main" id="{16AABB95-6A0F-415E-8F3E-2428F5FE9A6F}"/>
                </a:ext>
              </a:extLst>
            </p:cNvPr>
            <p:cNvSpPr/>
            <p:nvPr/>
          </p:nvSpPr>
          <p:spPr>
            <a:xfrm>
              <a:off x="6424540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" name="pl29">
              <a:extLst>
                <a:ext uri="{FF2B5EF4-FFF2-40B4-BE49-F238E27FC236}">
                  <a16:creationId xmlns:a16="http://schemas.microsoft.com/office/drawing/2014/main" id="{E0F13CF1-1A3D-40DD-B632-AB1986A3D09F}"/>
                </a:ext>
              </a:extLst>
            </p:cNvPr>
            <p:cNvSpPr/>
            <p:nvPr/>
          </p:nvSpPr>
          <p:spPr>
            <a:xfrm>
              <a:off x="7500361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" name="pl30">
              <a:extLst>
                <a:ext uri="{FF2B5EF4-FFF2-40B4-BE49-F238E27FC236}">
                  <a16:creationId xmlns:a16="http://schemas.microsoft.com/office/drawing/2014/main" id="{EAB9CB1E-2124-4847-96FA-506432586FFD}"/>
                </a:ext>
              </a:extLst>
            </p:cNvPr>
            <p:cNvSpPr/>
            <p:nvPr/>
          </p:nvSpPr>
          <p:spPr>
            <a:xfrm>
              <a:off x="8576181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" name="pl31">
              <a:extLst>
                <a:ext uri="{FF2B5EF4-FFF2-40B4-BE49-F238E27FC236}">
                  <a16:creationId xmlns:a16="http://schemas.microsoft.com/office/drawing/2014/main" id="{94812E18-D3E4-4981-8A91-0871069E8589}"/>
                </a:ext>
              </a:extLst>
            </p:cNvPr>
            <p:cNvSpPr/>
            <p:nvPr/>
          </p:nvSpPr>
          <p:spPr>
            <a:xfrm>
              <a:off x="9652002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" name="pl32">
              <a:extLst>
                <a:ext uri="{FF2B5EF4-FFF2-40B4-BE49-F238E27FC236}">
                  <a16:creationId xmlns:a16="http://schemas.microsoft.com/office/drawing/2014/main" id="{0A7B945F-3840-46E3-96BB-8D77DACF0896}"/>
                </a:ext>
              </a:extLst>
            </p:cNvPr>
            <p:cNvSpPr/>
            <p:nvPr/>
          </p:nvSpPr>
          <p:spPr>
            <a:xfrm>
              <a:off x="10727823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" name="tx33">
              <a:extLst>
                <a:ext uri="{FF2B5EF4-FFF2-40B4-BE49-F238E27FC236}">
                  <a16:creationId xmlns:a16="http://schemas.microsoft.com/office/drawing/2014/main" id="{C404D100-A680-4C6E-8609-6548B0A2DFDB}"/>
                </a:ext>
              </a:extLst>
            </p:cNvPr>
            <p:cNvSpPr/>
            <p:nvPr/>
          </p:nvSpPr>
          <p:spPr>
            <a:xfrm>
              <a:off x="6353103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0.0</a:t>
              </a:r>
            </a:p>
          </p:txBody>
        </p:sp>
        <p:sp>
          <p:nvSpPr>
            <p:cNvPr id="219" name="tx34">
              <a:extLst>
                <a:ext uri="{FF2B5EF4-FFF2-40B4-BE49-F238E27FC236}">
                  <a16:creationId xmlns:a16="http://schemas.microsoft.com/office/drawing/2014/main" id="{EE737210-FB1C-462E-85D0-74CE1AE7ED4D}"/>
                </a:ext>
              </a:extLst>
            </p:cNvPr>
            <p:cNvSpPr/>
            <p:nvPr/>
          </p:nvSpPr>
          <p:spPr>
            <a:xfrm>
              <a:off x="7428923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 dirty="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0.2</a:t>
              </a:r>
            </a:p>
          </p:txBody>
        </p:sp>
        <p:sp>
          <p:nvSpPr>
            <p:cNvPr id="220" name="tx35">
              <a:extLst>
                <a:ext uri="{FF2B5EF4-FFF2-40B4-BE49-F238E27FC236}">
                  <a16:creationId xmlns:a16="http://schemas.microsoft.com/office/drawing/2014/main" id="{B1AC7D54-C077-4616-AEF0-39D04BF78863}"/>
                </a:ext>
              </a:extLst>
            </p:cNvPr>
            <p:cNvSpPr/>
            <p:nvPr/>
          </p:nvSpPr>
          <p:spPr>
            <a:xfrm>
              <a:off x="8504744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0.4</a:t>
              </a:r>
            </a:p>
          </p:txBody>
        </p:sp>
        <p:sp>
          <p:nvSpPr>
            <p:cNvPr id="221" name="tx36">
              <a:extLst>
                <a:ext uri="{FF2B5EF4-FFF2-40B4-BE49-F238E27FC236}">
                  <a16:creationId xmlns:a16="http://schemas.microsoft.com/office/drawing/2014/main" id="{0DA79DA5-517A-48CB-8444-923114FC0E25}"/>
                </a:ext>
              </a:extLst>
            </p:cNvPr>
            <p:cNvSpPr/>
            <p:nvPr/>
          </p:nvSpPr>
          <p:spPr>
            <a:xfrm>
              <a:off x="9580565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0.6</a:t>
              </a:r>
            </a:p>
          </p:txBody>
        </p:sp>
        <p:sp>
          <p:nvSpPr>
            <p:cNvPr id="222" name="tx37">
              <a:extLst>
                <a:ext uri="{FF2B5EF4-FFF2-40B4-BE49-F238E27FC236}">
                  <a16:creationId xmlns:a16="http://schemas.microsoft.com/office/drawing/2014/main" id="{7077876C-32CF-4033-86C1-183CA4CF2E3B}"/>
                </a:ext>
              </a:extLst>
            </p:cNvPr>
            <p:cNvSpPr/>
            <p:nvPr/>
          </p:nvSpPr>
          <p:spPr>
            <a:xfrm>
              <a:off x="10656385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0.8</a:t>
              </a:r>
            </a:p>
          </p:txBody>
        </p:sp>
        <p:sp>
          <p:nvSpPr>
            <p:cNvPr id="223" name="tx38">
              <a:extLst>
                <a:ext uri="{FF2B5EF4-FFF2-40B4-BE49-F238E27FC236}">
                  <a16:creationId xmlns:a16="http://schemas.microsoft.com/office/drawing/2014/main" id="{A8F17BD4-A80B-46F9-A89B-06DAC394EA8D}"/>
                </a:ext>
              </a:extLst>
            </p:cNvPr>
            <p:cNvSpPr/>
            <p:nvPr/>
          </p:nvSpPr>
          <p:spPr>
            <a:xfrm>
              <a:off x="8380911" y="5693432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PC1</a:t>
              </a:r>
            </a:p>
          </p:txBody>
        </p:sp>
        <p:sp>
          <p:nvSpPr>
            <p:cNvPr id="224" name="tx39">
              <a:extLst>
                <a:ext uri="{FF2B5EF4-FFF2-40B4-BE49-F238E27FC236}">
                  <a16:creationId xmlns:a16="http://schemas.microsoft.com/office/drawing/2014/main" id="{388E3592-EBF9-40B7-A485-38AA9BE89768}"/>
                </a:ext>
              </a:extLst>
            </p:cNvPr>
            <p:cNvSpPr/>
            <p:nvPr/>
          </p:nvSpPr>
          <p:spPr>
            <a:xfrm rot="-5400000">
              <a:off x="5176468" y="3225075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PC2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7B86186A-AEA7-49CE-866A-C7119782B9EE}"/>
              </a:ext>
            </a:extLst>
          </p:cNvPr>
          <p:cNvSpPr txBox="1"/>
          <p:nvPr/>
        </p:nvSpPr>
        <p:spPr>
          <a:xfrm rot="16200000">
            <a:off x="-1772426" y="4115441"/>
            <a:ext cx="457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 can be very informative</a:t>
            </a:r>
          </a:p>
        </p:txBody>
      </p:sp>
    </p:spTree>
    <p:extLst>
      <p:ext uri="{BB962C8B-B14F-4D97-AF65-F5344CB8AC3E}">
        <p14:creationId xmlns:p14="http://schemas.microsoft.com/office/powerpoint/2010/main" val="17843234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4B77C6-6B3C-484D-B22C-A32609B0371E}"/>
              </a:ext>
            </a:extLst>
          </p:cNvPr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Loadings 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0258204-AACE-48F9-8230-F986775162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92269"/>
                <a:ext cx="7373048" cy="435133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b="1" i="1" dirty="0"/>
                  <a:t>Loadings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b="1" i="1" dirty="0"/>
                  <a:t> Compounds</a:t>
                </a:r>
              </a:p>
              <a:p>
                <a:r>
                  <a:rPr lang="en-US" sz="2200" b="1" i="1" dirty="0"/>
                  <a:t>The </a:t>
                </a:r>
                <a:r>
                  <a:rPr lang="en-US" sz="2200" b="1" i="1" dirty="0">
                    <a:solidFill>
                      <a:srgbClr val="FF0000"/>
                    </a:solidFill>
                  </a:rPr>
                  <a:t>compound</a:t>
                </a:r>
                <a:r>
                  <a:rPr lang="en-US" sz="2200" b="1" i="1" dirty="0"/>
                  <a:t> coordinates in the new coordinate system</a:t>
                </a:r>
              </a:p>
              <a:p>
                <a:r>
                  <a:rPr lang="en-US" sz="2200" b="1" i="1" dirty="0"/>
                  <a:t>Summarize </a:t>
                </a:r>
                <a:r>
                  <a:rPr lang="en-US" sz="2200" b="1" i="1" dirty="0">
                    <a:solidFill>
                      <a:srgbClr val="FF0000"/>
                    </a:solidFill>
                  </a:rPr>
                  <a:t>metabolite relationship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0258204-AACE-48F9-8230-F98677516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2269"/>
                <a:ext cx="7373048" cy="4351338"/>
              </a:xfrm>
              <a:prstGeom prst="rect">
                <a:avLst/>
              </a:prstGeom>
              <a:blipFill>
                <a:blip r:embed="rId3"/>
                <a:stretch>
                  <a:fillRect l="-993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BB846A6-D9B1-40B5-89F8-01D549136215}"/>
              </a:ext>
            </a:extLst>
          </p:cNvPr>
          <p:cNvSpPr/>
          <p:nvPr/>
        </p:nvSpPr>
        <p:spPr>
          <a:xfrm>
            <a:off x="898748" y="3967817"/>
            <a:ext cx="27076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This famous (Fisher's or Anderson's) iris data set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3 classes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50/class flowers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4 features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b="1" dirty="0"/>
          </a:p>
        </p:txBody>
      </p:sp>
      <p:pic>
        <p:nvPicPr>
          <p:cNvPr id="1026" name="Picture 2" descr="https://raw.githubusercontent.com/ritchieng/machine-learning-dataschool/master/images/03_iris.png">
            <a:extLst>
              <a:ext uri="{FF2B5EF4-FFF2-40B4-BE49-F238E27FC236}">
                <a16:creationId xmlns:a16="http://schemas.microsoft.com/office/drawing/2014/main" id="{EBD8D9CB-55B0-4BD5-85DC-3374B270C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29" y="4943050"/>
            <a:ext cx="1453322" cy="156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8" name="grp2">
            <a:extLst>
              <a:ext uri="{FF2B5EF4-FFF2-40B4-BE49-F238E27FC236}">
                <a16:creationId xmlns:a16="http://schemas.microsoft.com/office/drawing/2014/main" id="{28B3D76B-374F-4CD0-A89A-42BB6F65A525}"/>
              </a:ext>
            </a:extLst>
          </p:cNvPr>
          <p:cNvGrpSpPr/>
          <p:nvPr/>
        </p:nvGrpSpPr>
        <p:grpSpPr>
          <a:xfrm>
            <a:off x="3483333" y="2901177"/>
            <a:ext cx="4939653" cy="3683208"/>
            <a:chOff x="5248411" y="1186259"/>
            <a:chExt cx="6174566" cy="4604010"/>
          </a:xfrm>
        </p:grpSpPr>
        <p:sp>
          <p:nvSpPr>
            <p:cNvPr id="189" name="pt4">
              <a:extLst>
                <a:ext uri="{FF2B5EF4-FFF2-40B4-BE49-F238E27FC236}">
                  <a16:creationId xmlns:a16="http://schemas.microsoft.com/office/drawing/2014/main" id="{18D9D1D1-550C-42B8-B85D-2FE56CEFBBA0}"/>
                </a:ext>
              </a:extLst>
            </p:cNvPr>
            <p:cNvSpPr/>
            <p:nvPr/>
          </p:nvSpPr>
          <p:spPr>
            <a:xfrm>
              <a:off x="8296223" y="4888072"/>
              <a:ext cx="144506" cy="144506"/>
            </a:xfrm>
            <a:prstGeom prst="ellipse">
              <a:avLst/>
            </a:prstGeom>
            <a:solidFill>
              <a:srgbClr val="BEBEB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" name="pt5">
              <a:extLst>
                <a:ext uri="{FF2B5EF4-FFF2-40B4-BE49-F238E27FC236}">
                  <a16:creationId xmlns:a16="http://schemas.microsoft.com/office/drawing/2014/main" id="{94EA1C1F-7CD9-4518-9EC9-46E1AADB781A}"/>
                </a:ext>
              </a:extLst>
            </p:cNvPr>
            <p:cNvSpPr/>
            <p:nvPr/>
          </p:nvSpPr>
          <p:spPr>
            <a:xfrm>
              <a:off x="5897632" y="5216223"/>
              <a:ext cx="144506" cy="144506"/>
            </a:xfrm>
            <a:prstGeom prst="ellipse">
              <a:avLst/>
            </a:prstGeom>
            <a:solidFill>
              <a:srgbClr val="BEBEB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" name="pt6">
              <a:extLst>
                <a:ext uri="{FF2B5EF4-FFF2-40B4-BE49-F238E27FC236}">
                  <a16:creationId xmlns:a16="http://schemas.microsoft.com/office/drawing/2014/main" id="{9C9F9042-146A-4678-AB5F-700C78C9F7F2}"/>
                </a:ext>
              </a:extLst>
            </p:cNvPr>
            <p:cNvSpPr/>
            <p:nvPr/>
          </p:nvSpPr>
          <p:spPr>
            <a:xfrm>
              <a:off x="10960407" y="1186259"/>
              <a:ext cx="144506" cy="144506"/>
            </a:xfrm>
            <a:prstGeom prst="ellipse">
              <a:avLst/>
            </a:prstGeom>
            <a:solidFill>
              <a:srgbClr val="BEBEB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" name="pt7">
              <a:extLst>
                <a:ext uri="{FF2B5EF4-FFF2-40B4-BE49-F238E27FC236}">
                  <a16:creationId xmlns:a16="http://schemas.microsoft.com/office/drawing/2014/main" id="{2C3C51D3-BB61-49E6-AD45-F576126A0318}"/>
                </a:ext>
              </a:extLst>
            </p:cNvPr>
            <p:cNvSpPr/>
            <p:nvPr/>
          </p:nvSpPr>
          <p:spPr>
            <a:xfrm>
              <a:off x="8279562" y="1622877"/>
              <a:ext cx="144506" cy="144506"/>
            </a:xfrm>
            <a:prstGeom prst="ellipse">
              <a:avLst/>
            </a:prstGeom>
            <a:solidFill>
              <a:srgbClr val="BEBEB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" name="tx8">
              <a:extLst>
                <a:ext uri="{FF2B5EF4-FFF2-40B4-BE49-F238E27FC236}">
                  <a16:creationId xmlns:a16="http://schemas.microsoft.com/office/drawing/2014/main" id="{4C8169AD-A29B-4557-B3DE-2D275D065122}"/>
                </a:ext>
              </a:extLst>
            </p:cNvPr>
            <p:cNvSpPr/>
            <p:nvPr/>
          </p:nvSpPr>
          <p:spPr>
            <a:xfrm>
              <a:off x="7987352" y="5064202"/>
              <a:ext cx="1003142" cy="2062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s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epal</a:t>
              </a: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l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ength</a:t>
              </a:r>
            </a:p>
          </p:txBody>
        </p:sp>
        <p:sp>
          <p:nvSpPr>
            <p:cNvPr id="194" name="tx9">
              <a:extLst>
                <a:ext uri="{FF2B5EF4-FFF2-40B4-BE49-F238E27FC236}">
                  <a16:creationId xmlns:a16="http://schemas.microsoft.com/office/drawing/2014/main" id="{5C6892FB-E06D-4CD4-B0B7-5165DD25F1F8}"/>
                </a:ext>
              </a:extLst>
            </p:cNvPr>
            <p:cNvSpPr/>
            <p:nvPr/>
          </p:nvSpPr>
          <p:spPr>
            <a:xfrm>
              <a:off x="6112192" y="5044558"/>
              <a:ext cx="691269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s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epal</a:t>
              </a: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w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idth</a:t>
              </a:r>
            </a:p>
          </p:txBody>
        </p:sp>
        <p:sp>
          <p:nvSpPr>
            <p:cNvPr id="195" name="tx10">
              <a:extLst>
                <a:ext uri="{FF2B5EF4-FFF2-40B4-BE49-F238E27FC236}">
                  <a16:creationId xmlns:a16="http://schemas.microsoft.com/office/drawing/2014/main" id="{F3417E39-ACE1-4E12-B2EF-AAF24E6F82AD}"/>
                </a:ext>
              </a:extLst>
            </p:cNvPr>
            <p:cNvSpPr/>
            <p:nvPr/>
          </p:nvSpPr>
          <p:spPr>
            <a:xfrm>
              <a:off x="10712677" y="1386824"/>
              <a:ext cx="710300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p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etal</a:t>
              </a: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l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ength</a:t>
              </a:r>
            </a:p>
          </p:txBody>
        </p:sp>
        <p:sp>
          <p:nvSpPr>
            <p:cNvPr id="196" name="tx11">
              <a:extLst>
                <a:ext uri="{FF2B5EF4-FFF2-40B4-BE49-F238E27FC236}">
                  <a16:creationId xmlns:a16="http://schemas.microsoft.com/office/drawing/2014/main" id="{1AAE2071-F30E-4560-857B-9617E61DE1AC}"/>
                </a:ext>
              </a:extLst>
            </p:cNvPr>
            <p:cNvSpPr/>
            <p:nvPr/>
          </p:nvSpPr>
          <p:spPr>
            <a:xfrm>
              <a:off x="8015491" y="1775299"/>
              <a:ext cx="672647" cy="9644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p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etal</a:t>
              </a: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w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idth</a:t>
              </a:r>
            </a:p>
          </p:txBody>
        </p:sp>
        <p:sp>
          <p:nvSpPr>
            <p:cNvPr id="197" name="pl12">
              <a:extLst>
                <a:ext uri="{FF2B5EF4-FFF2-40B4-BE49-F238E27FC236}">
                  <a16:creationId xmlns:a16="http://schemas.microsoft.com/office/drawing/2014/main" id="{1DB04FEF-DCBB-441E-B0EB-1FCBA59539C6}"/>
                </a:ext>
              </a:extLst>
            </p:cNvPr>
            <p:cNvSpPr/>
            <p:nvPr/>
          </p:nvSpPr>
          <p:spPr>
            <a:xfrm>
              <a:off x="6424540" y="2031793"/>
              <a:ext cx="1943935" cy="2928532"/>
            </a:xfrm>
            <a:custGeom>
              <a:avLst/>
              <a:gdLst/>
              <a:ahLst/>
              <a:cxnLst/>
              <a:rect l="0" t="0" r="0" b="0"/>
              <a:pathLst>
                <a:path w="1943935" h="2928532">
                  <a:moveTo>
                    <a:pt x="0" y="0"/>
                  </a:moveTo>
                  <a:lnTo>
                    <a:pt x="1943935" y="2928532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" name="pl13">
              <a:extLst>
                <a:ext uri="{FF2B5EF4-FFF2-40B4-BE49-F238E27FC236}">
                  <a16:creationId xmlns:a16="http://schemas.microsoft.com/office/drawing/2014/main" id="{579E16EB-676F-460A-9EA9-A6F05C97BE18}"/>
                </a:ext>
              </a:extLst>
            </p:cNvPr>
            <p:cNvSpPr/>
            <p:nvPr/>
          </p:nvSpPr>
          <p:spPr>
            <a:xfrm>
              <a:off x="8289079" y="4871839"/>
              <a:ext cx="79396" cy="88486"/>
            </a:xfrm>
            <a:custGeom>
              <a:avLst/>
              <a:gdLst/>
              <a:ahLst/>
              <a:cxnLst/>
              <a:rect l="0" t="0" r="0" b="0"/>
              <a:pathLst>
                <a:path w="79396" h="88486">
                  <a:moveTo>
                    <a:pt x="0" y="49032"/>
                  </a:moveTo>
                  <a:lnTo>
                    <a:pt x="79396" y="88486"/>
                  </a:lnTo>
                  <a:lnTo>
                    <a:pt x="73866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" name="pl14">
              <a:extLst>
                <a:ext uri="{FF2B5EF4-FFF2-40B4-BE49-F238E27FC236}">
                  <a16:creationId xmlns:a16="http://schemas.microsoft.com/office/drawing/2014/main" id="{BEB58752-FAA6-4C51-8B84-E89840358F13}"/>
                </a:ext>
              </a:extLst>
            </p:cNvPr>
            <p:cNvSpPr/>
            <p:nvPr/>
          </p:nvSpPr>
          <p:spPr>
            <a:xfrm>
              <a:off x="5969885" y="2031793"/>
              <a:ext cx="454655" cy="3256683"/>
            </a:xfrm>
            <a:custGeom>
              <a:avLst/>
              <a:gdLst/>
              <a:ahLst/>
              <a:cxnLst/>
              <a:rect l="0" t="0" r="0" b="0"/>
              <a:pathLst>
                <a:path w="454655" h="3256683">
                  <a:moveTo>
                    <a:pt x="454655" y="0"/>
                  </a:moveTo>
                  <a:lnTo>
                    <a:pt x="0" y="3256683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" name="pl15">
              <a:extLst>
                <a:ext uri="{FF2B5EF4-FFF2-40B4-BE49-F238E27FC236}">
                  <a16:creationId xmlns:a16="http://schemas.microsoft.com/office/drawing/2014/main" id="{B8405B41-AA20-4783-AB4C-956E45B05CC8}"/>
                </a:ext>
              </a:extLst>
            </p:cNvPr>
            <p:cNvSpPr/>
            <p:nvPr/>
          </p:nvSpPr>
          <p:spPr>
            <a:xfrm>
              <a:off x="5936597" y="5206303"/>
              <a:ext cx="87807" cy="82172"/>
            </a:xfrm>
            <a:custGeom>
              <a:avLst/>
              <a:gdLst/>
              <a:ahLst/>
              <a:cxnLst/>
              <a:rect l="0" t="0" r="0" b="0"/>
              <a:pathLst>
                <a:path w="87807" h="82172">
                  <a:moveTo>
                    <a:pt x="0" y="0"/>
                  </a:moveTo>
                  <a:lnTo>
                    <a:pt x="33287" y="82172"/>
                  </a:lnTo>
                  <a:lnTo>
                    <a:pt x="87807" y="12258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" name="pl16">
              <a:extLst>
                <a:ext uri="{FF2B5EF4-FFF2-40B4-BE49-F238E27FC236}">
                  <a16:creationId xmlns:a16="http://schemas.microsoft.com/office/drawing/2014/main" id="{598D94FE-DB1F-4E9D-839F-23D0C9725508}"/>
                </a:ext>
              </a:extLst>
            </p:cNvPr>
            <p:cNvSpPr/>
            <p:nvPr/>
          </p:nvSpPr>
          <p:spPr>
            <a:xfrm>
              <a:off x="6424540" y="1258512"/>
              <a:ext cx="4608119" cy="773280"/>
            </a:xfrm>
            <a:custGeom>
              <a:avLst/>
              <a:gdLst/>
              <a:ahLst/>
              <a:cxnLst/>
              <a:rect l="0" t="0" r="0" b="0"/>
              <a:pathLst>
                <a:path w="4608119" h="773280">
                  <a:moveTo>
                    <a:pt x="0" y="773280"/>
                  </a:moveTo>
                  <a:lnTo>
                    <a:pt x="4608119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" name="pl17">
              <a:extLst>
                <a:ext uri="{FF2B5EF4-FFF2-40B4-BE49-F238E27FC236}">
                  <a16:creationId xmlns:a16="http://schemas.microsoft.com/office/drawing/2014/main" id="{3B9B9FCC-12BF-4817-9C31-0835EDACF513}"/>
                </a:ext>
              </a:extLst>
            </p:cNvPr>
            <p:cNvSpPr/>
            <p:nvPr/>
          </p:nvSpPr>
          <p:spPr>
            <a:xfrm>
              <a:off x="10949601" y="1227500"/>
              <a:ext cx="83058" cy="87436"/>
            </a:xfrm>
            <a:custGeom>
              <a:avLst/>
              <a:gdLst/>
              <a:ahLst/>
              <a:cxnLst/>
              <a:rect l="0" t="0" r="0" b="0"/>
              <a:pathLst>
                <a:path w="83058" h="87436">
                  <a:moveTo>
                    <a:pt x="14672" y="87436"/>
                  </a:moveTo>
                  <a:lnTo>
                    <a:pt x="83058" y="31011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" name="pl18">
              <a:extLst>
                <a:ext uri="{FF2B5EF4-FFF2-40B4-BE49-F238E27FC236}">
                  <a16:creationId xmlns:a16="http://schemas.microsoft.com/office/drawing/2014/main" id="{5D577637-AF51-4C3F-B8CB-9CDDBDFDE944}"/>
                </a:ext>
              </a:extLst>
            </p:cNvPr>
            <p:cNvSpPr/>
            <p:nvPr/>
          </p:nvSpPr>
          <p:spPr>
            <a:xfrm>
              <a:off x="6424540" y="1695130"/>
              <a:ext cx="1927274" cy="336662"/>
            </a:xfrm>
            <a:custGeom>
              <a:avLst/>
              <a:gdLst/>
              <a:ahLst/>
              <a:cxnLst/>
              <a:rect l="0" t="0" r="0" b="0"/>
              <a:pathLst>
                <a:path w="1927274" h="336662">
                  <a:moveTo>
                    <a:pt x="0" y="336662"/>
                  </a:moveTo>
                  <a:lnTo>
                    <a:pt x="1927274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" name="pl19">
              <a:extLst>
                <a:ext uri="{FF2B5EF4-FFF2-40B4-BE49-F238E27FC236}">
                  <a16:creationId xmlns:a16="http://schemas.microsoft.com/office/drawing/2014/main" id="{6706E646-0E8B-4906-9C11-D8E01DB027F0}"/>
                </a:ext>
              </a:extLst>
            </p:cNvPr>
            <p:cNvSpPr/>
            <p:nvPr/>
          </p:nvSpPr>
          <p:spPr>
            <a:xfrm>
              <a:off x="8268551" y="1664674"/>
              <a:ext cx="83263" cy="87336"/>
            </a:xfrm>
            <a:custGeom>
              <a:avLst/>
              <a:gdLst/>
              <a:ahLst/>
              <a:cxnLst/>
              <a:rect l="0" t="0" r="0" b="0"/>
              <a:pathLst>
                <a:path w="83263" h="87336">
                  <a:moveTo>
                    <a:pt x="15256" y="87336"/>
                  </a:moveTo>
                  <a:lnTo>
                    <a:pt x="83263" y="30456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" name="tx20">
              <a:extLst>
                <a:ext uri="{FF2B5EF4-FFF2-40B4-BE49-F238E27FC236}">
                  <a16:creationId xmlns:a16="http://schemas.microsoft.com/office/drawing/2014/main" id="{605E5FD5-E471-49EB-AA9B-5C910E269463}"/>
                </a:ext>
              </a:extLst>
            </p:cNvPr>
            <p:cNvSpPr/>
            <p:nvPr/>
          </p:nvSpPr>
          <p:spPr>
            <a:xfrm>
              <a:off x="5416028" y="5335983"/>
              <a:ext cx="23808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-0.75</a:t>
              </a:r>
            </a:p>
          </p:txBody>
        </p:sp>
        <p:sp>
          <p:nvSpPr>
            <p:cNvPr id="206" name="tx21">
              <a:extLst>
                <a:ext uri="{FF2B5EF4-FFF2-40B4-BE49-F238E27FC236}">
                  <a16:creationId xmlns:a16="http://schemas.microsoft.com/office/drawing/2014/main" id="{6C3A40C7-7C7E-40B1-BEA3-AAB8969509BE}"/>
                </a:ext>
              </a:extLst>
            </p:cNvPr>
            <p:cNvSpPr/>
            <p:nvPr/>
          </p:nvSpPr>
          <p:spPr>
            <a:xfrm>
              <a:off x="5416028" y="4220927"/>
              <a:ext cx="23808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-0.50</a:t>
              </a:r>
            </a:p>
          </p:txBody>
        </p:sp>
        <p:sp>
          <p:nvSpPr>
            <p:cNvPr id="207" name="tx22">
              <a:extLst>
                <a:ext uri="{FF2B5EF4-FFF2-40B4-BE49-F238E27FC236}">
                  <a16:creationId xmlns:a16="http://schemas.microsoft.com/office/drawing/2014/main" id="{666802D7-9DF5-4295-BF22-92DA3C936D63}"/>
                </a:ext>
              </a:extLst>
            </p:cNvPr>
            <p:cNvSpPr/>
            <p:nvPr/>
          </p:nvSpPr>
          <p:spPr>
            <a:xfrm>
              <a:off x="5416028" y="3105871"/>
              <a:ext cx="23808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-0.25</a:t>
              </a:r>
            </a:p>
          </p:txBody>
        </p:sp>
        <p:sp>
          <p:nvSpPr>
            <p:cNvPr id="208" name="tx23">
              <a:extLst>
                <a:ext uri="{FF2B5EF4-FFF2-40B4-BE49-F238E27FC236}">
                  <a16:creationId xmlns:a16="http://schemas.microsoft.com/office/drawing/2014/main" id="{655DED45-87B9-4F85-ABE1-D6A0E71AB99E}"/>
                </a:ext>
              </a:extLst>
            </p:cNvPr>
            <p:cNvSpPr/>
            <p:nvPr/>
          </p:nvSpPr>
          <p:spPr>
            <a:xfrm>
              <a:off x="5454091" y="1990815"/>
              <a:ext cx="20002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0.00</a:t>
              </a:r>
            </a:p>
          </p:txBody>
        </p:sp>
        <p:sp>
          <p:nvSpPr>
            <p:cNvPr id="209" name="pl24">
              <a:extLst>
                <a:ext uri="{FF2B5EF4-FFF2-40B4-BE49-F238E27FC236}">
                  <a16:creationId xmlns:a16="http://schemas.microsoft.com/office/drawing/2014/main" id="{071D9625-C078-47A8-8DA2-AAF8C4F8CCF6}"/>
                </a:ext>
              </a:extLst>
            </p:cNvPr>
            <p:cNvSpPr/>
            <p:nvPr/>
          </p:nvSpPr>
          <p:spPr>
            <a:xfrm>
              <a:off x="5681951" y="5376960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" name="pl25">
              <a:extLst>
                <a:ext uri="{FF2B5EF4-FFF2-40B4-BE49-F238E27FC236}">
                  <a16:creationId xmlns:a16="http://schemas.microsoft.com/office/drawing/2014/main" id="{8FF4A5C2-CC12-45E0-ABD0-23B55C948900}"/>
                </a:ext>
              </a:extLst>
            </p:cNvPr>
            <p:cNvSpPr/>
            <p:nvPr/>
          </p:nvSpPr>
          <p:spPr>
            <a:xfrm>
              <a:off x="5681951" y="4261904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" name="pl26">
              <a:extLst>
                <a:ext uri="{FF2B5EF4-FFF2-40B4-BE49-F238E27FC236}">
                  <a16:creationId xmlns:a16="http://schemas.microsoft.com/office/drawing/2014/main" id="{DFE40E05-9D37-4366-9989-B6684DE67967}"/>
                </a:ext>
              </a:extLst>
            </p:cNvPr>
            <p:cNvSpPr/>
            <p:nvPr/>
          </p:nvSpPr>
          <p:spPr>
            <a:xfrm>
              <a:off x="5681951" y="3146849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" name="pl27">
              <a:extLst>
                <a:ext uri="{FF2B5EF4-FFF2-40B4-BE49-F238E27FC236}">
                  <a16:creationId xmlns:a16="http://schemas.microsoft.com/office/drawing/2014/main" id="{205E44F1-1C01-4421-BD56-E5D214932E74}"/>
                </a:ext>
              </a:extLst>
            </p:cNvPr>
            <p:cNvSpPr/>
            <p:nvPr/>
          </p:nvSpPr>
          <p:spPr>
            <a:xfrm>
              <a:off x="5681951" y="203179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" name="pl28">
              <a:extLst>
                <a:ext uri="{FF2B5EF4-FFF2-40B4-BE49-F238E27FC236}">
                  <a16:creationId xmlns:a16="http://schemas.microsoft.com/office/drawing/2014/main" id="{16AABB95-6A0F-415E-8F3E-2428F5FE9A6F}"/>
                </a:ext>
              </a:extLst>
            </p:cNvPr>
            <p:cNvSpPr/>
            <p:nvPr/>
          </p:nvSpPr>
          <p:spPr>
            <a:xfrm>
              <a:off x="6424540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" name="pl29">
              <a:extLst>
                <a:ext uri="{FF2B5EF4-FFF2-40B4-BE49-F238E27FC236}">
                  <a16:creationId xmlns:a16="http://schemas.microsoft.com/office/drawing/2014/main" id="{E0F13CF1-1A3D-40DD-B632-AB1986A3D09F}"/>
                </a:ext>
              </a:extLst>
            </p:cNvPr>
            <p:cNvSpPr/>
            <p:nvPr/>
          </p:nvSpPr>
          <p:spPr>
            <a:xfrm>
              <a:off x="7500361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" name="pl30">
              <a:extLst>
                <a:ext uri="{FF2B5EF4-FFF2-40B4-BE49-F238E27FC236}">
                  <a16:creationId xmlns:a16="http://schemas.microsoft.com/office/drawing/2014/main" id="{EAB9CB1E-2124-4847-96FA-506432586FFD}"/>
                </a:ext>
              </a:extLst>
            </p:cNvPr>
            <p:cNvSpPr/>
            <p:nvPr/>
          </p:nvSpPr>
          <p:spPr>
            <a:xfrm>
              <a:off x="8576181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" name="pl31">
              <a:extLst>
                <a:ext uri="{FF2B5EF4-FFF2-40B4-BE49-F238E27FC236}">
                  <a16:creationId xmlns:a16="http://schemas.microsoft.com/office/drawing/2014/main" id="{94812E18-D3E4-4981-8A91-0871069E8589}"/>
                </a:ext>
              </a:extLst>
            </p:cNvPr>
            <p:cNvSpPr/>
            <p:nvPr/>
          </p:nvSpPr>
          <p:spPr>
            <a:xfrm>
              <a:off x="9652002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" name="pl32">
              <a:extLst>
                <a:ext uri="{FF2B5EF4-FFF2-40B4-BE49-F238E27FC236}">
                  <a16:creationId xmlns:a16="http://schemas.microsoft.com/office/drawing/2014/main" id="{0A7B945F-3840-46E3-96BB-8D77DACF0896}"/>
                </a:ext>
              </a:extLst>
            </p:cNvPr>
            <p:cNvSpPr/>
            <p:nvPr/>
          </p:nvSpPr>
          <p:spPr>
            <a:xfrm>
              <a:off x="10727823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" name="tx33">
              <a:extLst>
                <a:ext uri="{FF2B5EF4-FFF2-40B4-BE49-F238E27FC236}">
                  <a16:creationId xmlns:a16="http://schemas.microsoft.com/office/drawing/2014/main" id="{C404D100-A680-4C6E-8609-6548B0A2DFDB}"/>
                </a:ext>
              </a:extLst>
            </p:cNvPr>
            <p:cNvSpPr/>
            <p:nvPr/>
          </p:nvSpPr>
          <p:spPr>
            <a:xfrm>
              <a:off x="6353103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0.0</a:t>
              </a:r>
            </a:p>
          </p:txBody>
        </p:sp>
        <p:sp>
          <p:nvSpPr>
            <p:cNvPr id="219" name="tx34">
              <a:extLst>
                <a:ext uri="{FF2B5EF4-FFF2-40B4-BE49-F238E27FC236}">
                  <a16:creationId xmlns:a16="http://schemas.microsoft.com/office/drawing/2014/main" id="{EE737210-FB1C-462E-85D0-74CE1AE7ED4D}"/>
                </a:ext>
              </a:extLst>
            </p:cNvPr>
            <p:cNvSpPr/>
            <p:nvPr/>
          </p:nvSpPr>
          <p:spPr>
            <a:xfrm>
              <a:off x="7428923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 dirty="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0.2</a:t>
              </a:r>
            </a:p>
          </p:txBody>
        </p:sp>
        <p:sp>
          <p:nvSpPr>
            <p:cNvPr id="220" name="tx35">
              <a:extLst>
                <a:ext uri="{FF2B5EF4-FFF2-40B4-BE49-F238E27FC236}">
                  <a16:creationId xmlns:a16="http://schemas.microsoft.com/office/drawing/2014/main" id="{B1AC7D54-C077-4616-AEF0-39D04BF78863}"/>
                </a:ext>
              </a:extLst>
            </p:cNvPr>
            <p:cNvSpPr/>
            <p:nvPr/>
          </p:nvSpPr>
          <p:spPr>
            <a:xfrm>
              <a:off x="8504744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0.4</a:t>
              </a:r>
            </a:p>
          </p:txBody>
        </p:sp>
        <p:sp>
          <p:nvSpPr>
            <p:cNvPr id="221" name="tx36">
              <a:extLst>
                <a:ext uri="{FF2B5EF4-FFF2-40B4-BE49-F238E27FC236}">
                  <a16:creationId xmlns:a16="http://schemas.microsoft.com/office/drawing/2014/main" id="{0DA79DA5-517A-48CB-8444-923114FC0E25}"/>
                </a:ext>
              </a:extLst>
            </p:cNvPr>
            <p:cNvSpPr/>
            <p:nvPr/>
          </p:nvSpPr>
          <p:spPr>
            <a:xfrm>
              <a:off x="9580565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0.6</a:t>
              </a:r>
            </a:p>
          </p:txBody>
        </p:sp>
        <p:sp>
          <p:nvSpPr>
            <p:cNvPr id="222" name="tx37">
              <a:extLst>
                <a:ext uri="{FF2B5EF4-FFF2-40B4-BE49-F238E27FC236}">
                  <a16:creationId xmlns:a16="http://schemas.microsoft.com/office/drawing/2014/main" id="{7077876C-32CF-4033-86C1-183CA4CF2E3B}"/>
                </a:ext>
              </a:extLst>
            </p:cNvPr>
            <p:cNvSpPr/>
            <p:nvPr/>
          </p:nvSpPr>
          <p:spPr>
            <a:xfrm>
              <a:off x="10656385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0.8</a:t>
              </a:r>
            </a:p>
          </p:txBody>
        </p:sp>
        <p:sp>
          <p:nvSpPr>
            <p:cNvPr id="223" name="tx38">
              <a:extLst>
                <a:ext uri="{FF2B5EF4-FFF2-40B4-BE49-F238E27FC236}">
                  <a16:creationId xmlns:a16="http://schemas.microsoft.com/office/drawing/2014/main" id="{A8F17BD4-A80B-46F9-A89B-06DAC394EA8D}"/>
                </a:ext>
              </a:extLst>
            </p:cNvPr>
            <p:cNvSpPr/>
            <p:nvPr/>
          </p:nvSpPr>
          <p:spPr>
            <a:xfrm>
              <a:off x="8380911" y="5693432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PC1</a:t>
              </a:r>
            </a:p>
          </p:txBody>
        </p:sp>
        <p:sp>
          <p:nvSpPr>
            <p:cNvPr id="224" name="tx39">
              <a:extLst>
                <a:ext uri="{FF2B5EF4-FFF2-40B4-BE49-F238E27FC236}">
                  <a16:creationId xmlns:a16="http://schemas.microsoft.com/office/drawing/2014/main" id="{388E3592-EBF9-40B7-A485-38AA9BE89768}"/>
                </a:ext>
              </a:extLst>
            </p:cNvPr>
            <p:cNvSpPr/>
            <p:nvPr/>
          </p:nvSpPr>
          <p:spPr>
            <a:xfrm rot="-5400000">
              <a:off x="5176468" y="3225075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PC2</a:t>
              </a:r>
            </a:p>
          </p:txBody>
        </p:sp>
      </p:grp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B3423E6-661A-4557-9DE3-CD5E86CB1403}"/>
              </a:ext>
            </a:extLst>
          </p:cNvPr>
          <p:cNvCxnSpPr>
            <a:cxnSpLocks/>
          </p:cNvCxnSpPr>
          <p:nvPr/>
        </p:nvCxnSpPr>
        <p:spPr>
          <a:xfrm flipV="1">
            <a:off x="4366432" y="2702366"/>
            <a:ext cx="3711076" cy="67622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4F11DC-1E81-40A1-A31A-6AC47869DC83}"/>
              </a:ext>
            </a:extLst>
          </p:cNvPr>
          <p:cNvSpPr txBox="1"/>
          <p:nvPr/>
        </p:nvSpPr>
        <p:spPr>
          <a:xfrm rot="20926729">
            <a:off x="5061173" y="2578745"/>
            <a:ext cx="3111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lay" panose="00000500000000000000" pitchFamily="2" charset="0"/>
              </a:rPr>
              <a:t>direction = </a:t>
            </a:r>
            <a:r>
              <a:rPr lang="en-US" dirty="0">
                <a:solidFill>
                  <a:srgbClr val="FF0000"/>
                </a:solidFill>
                <a:latin typeface="Play" panose="00000500000000000000" pitchFamily="2" charset="0"/>
              </a:rPr>
              <a:t>correlation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C18F231-D371-422E-A62A-F0C84E2B4A3C}"/>
              </a:ext>
            </a:extLst>
          </p:cNvPr>
          <p:cNvCxnSpPr>
            <a:cxnSpLocks/>
          </p:cNvCxnSpPr>
          <p:nvPr/>
        </p:nvCxnSpPr>
        <p:spPr>
          <a:xfrm>
            <a:off x="4481387" y="3955444"/>
            <a:ext cx="1187174" cy="185676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ABEC3E7-D926-4FAF-9EFE-10A38F3EC3C8}"/>
              </a:ext>
            </a:extLst>
          </p:cNvPr>
          <p:cNvSpPr txBox="1"/>
          <p:nvPr/>
        </p:nvSpPr>
        <p:spPr>
          <a:xfrm rot="3404118">
            <a:off x="3943507" y="4976499"/>
            <a:ext cx="3437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lay" panose="00000500000000000000" pitchFamily="2" charset="0"/>
              </a:rPr>
              <a:t>length = </a:t>
            </a:r>
            <a:r>
              <a:rPr lang="en-US" dirty="0">
                <a:solidFill>
                  <a:srgbClr val="FF0000"/>
                </a:solidFill>
                <a:latin typeface="Play" panose="00000500000000000000" pitchFamily="2" charset="0"/>
              </a:rPr>
              <a:t>contribution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B2424F-95C3-422B-A1F6-0E08F7A93305}"/>
              </a:ext>
            </a:extLst>
          </p:cNvPr>
          <p:cNvSpPr/>
          <p:nvPr/>
        </p:nvSpPr>
        <p:spPr>
          <a:xfrm rot="21372266">
            <a:off x="3295598" y="5819143"/>
            <a:ext cx="3481847" cy="817806"/>
          </a:xfrm>
          <a:prstGeom prst="ellipse">
            <a:avLst/>
          </a:prstGeom>
          <a:noFill/>
          <a:ln w="57150" cap="flat" cmpd="sng" algn="ctr">
            <a:solidFill>
              <a:schemeClr val="accent1"/>
            </a:solidFill>
            <a:prstDash val="sysDot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Play" panose="00000500000000000000" pitchFamily="2" charset="0"/>
              </a:rPr>
              <a:t>distance = </a:t>
            </a:r>
            <a:r>
              <a:rPr lang="en-US" dirty="0">
                <a:solidFill>
                  <a:srgbClr val="FF0000"/>
                </a:solidFill>
                <a:latin typeface="Play" panose="00000500000000000000" pitchFamily="2" charset="0"/>
              </a:rPr>
              <a:t>clustering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0D2B5EB-197D-46D3-BEBA-515198F2DFBF}"/>
              </a:ext>
            </a:extLst>
          </p:cNvPr>
          <p:cNvSpPr txBox="1"/>
          <p:nvPr/>
        </p:nvSpPr>
        <p:spPr>
          <a:xfrm rot="16200000">
            <a:off x="-1772426" y="4115441"/>
            <a:ext cx="457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 can be very informative</a:t>
            </a:r>
          </a:p>
        </p:txBody>
      </p:sp>
    </p:spTree>
    <p:extLst>
      <p:ext uri="{BB962C8B-B14F-4D97-AF65-F5344CB8AC3E}">
        <p14:creationId xmlns:p14="http://schemas.microsoft.com/office/powerpoint/2010/main" val="2276598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" name="grp2">
            <a:extLst>
              <a:ext uri="{FF2B5EF4-FFF2-40B4-BE49-F238E27FC236}">
                <a16:creationId xmlns:a16="http://schemas.microsoft.com/office/drawing/2014/main" id="{28B3D76B-374F-4CD0-A89A-42BB6F65A525}"/>
              </a:ext>
            </a:extLst>
          </p:cNvPr>
          <p:cNvGrpSpPr/>
          <p:nvPr/>
        </p:nvGrpSpPr>
        <p:grpSpPr>
          <a:xfrm>
            <a:off x="3483333" y="2901177"/>
            <a:ext cx="4939653" cy="3683208"/>
            <a:chOff x="5248411" y="1186259"/>
            <a:chExt cx="6174566" cy="4604010"/>
          </a:xfrm>
        </p:grpSpPr>
        <p:sp>
          <p:nvSpPr>
            <p:cNvPr id="189" name="pt4">
              <a:extLst>
                <a:ext uri="{FF2B5EF4-FFF2-40B4-BE49-F238E27FC236}">
                  <a16:creationId xmlns:a16="http://schemas.microsoft.com/office/drawing/2014/main" id="{18D9D1D1-550C-42B8-B85D-2FE56CEFBBA0}"/>
                </a:ext>
              </a:extLst>
            </p:cNvPr>
            <p:cNvSpPr/>
            <p:nvPr/>
          </p:nvSpPr>
          <p:spPr>
            <a:xfrm>
              <a:off x="8296223" y="4888072"/>
              <a:ext cx="144506" cy="144506"/>
            </a:xfrm>
            <a:prstGeom prst="ellipse">
              <a:avLst/>
            </a:prstGeom>
            <a:solidFill>
              <a:srgbClr val="BEBEB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" name="pt5">
              <a:extLst>
                <a:ext uri="{FF2B5EF4-FFF2-40B4-BE49-F238E27FC236}">
                  <a16:creationId xmlns:a16="http://schemas.microsoft.com/office/drawing/2014/main" id="{94EA1C1F-7CD9-4518-9EC9-46E1AADB781A}"/>
                </a:ext>
              </a:extLst>
            </p:cNvPr>
            <p:cNvSpPr/>
            <p:nvPr/>
          </p:nvSpPr>
          <p:spPr>
            <a:xfrm>
              <a:off x="5897632" y="5216223"/>
              <a:ext cx="144506" cy="144506"/>
            </a:xfrm>
            <a:prstGeom prst="ellipse">
              <a:avLst/>
            </a:prstGeom>
            <a:solidFill>
              <a:srgbClr val="BEBEB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" name="pt6">
              <a:extLst>
                <a:ext uri="{FF2B5EF4-FFF2-40B4-BE49-F238E27FC236}">
                  <a16:creationId xmlns:a16="http://schemas.microsoft.com/office/drawing/2014/main" id="{9C9F9042-146A-4678-AB5F-700C78C9F7F2}"/>
                </a:ext>
              </a:extLst>
            </p:cNvPr>
            <p:cNvSpPr/>
            <p:nvPr/>
          </p:nvSpPr>
          <p:spPr>
            <a:xfrm>
              <a:off x="10960407" y="1186259"/>
              <a:ext cx="144506" cy="144506"/>
            </a:xfrm>
            <a:prstGeom prst="ellipse">
              <a:avLst/>
            </a:prstGeom>
            <a:solidFill>
              <a:srgbClr val="BEBEB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" name="pt7">
              <a:extLst>
                <a:ext uri="{FF2B5EF4-FFF2-40B4-BE49-F238E27FC236}">
                  <a16:creationId xmlns:a16="http://schemas.microsoft.com/office/drawing/2014/main" id="{2C3C51D3-BB61-49E6-AD45-F576126A0318}"/>
                </a:ext>
              </a:extLst>
            </p:cNvPr>
            <p:cNvSpPr/>
            <p:nvPr/>
          </p:nvSpPr>
          <p:spPr>
            <a:xfrm>
              <a:off x="8279562" y="1622877"/>
              <a:ext cx="144506" cy="144506"/>
            </a:xfrm>
            <a:prstGeom prst="ellipse">
              <a:avLst/>
            </a:prstGeom>
            <a:solidFill>
              <a:srgbClr val="BEBEB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" name="tx8">
              <a:extLst>
                <a:ext uri="{FF2B5EF4-FFF2-40B4-BE49-F238E27FC236}">
                  <a16:creationId xmlns:a16="http://schemas.microsoft.com/office/drawing/2014/main" id="{4C8169AD-A29B-4557-B3DE-2D275D065122}"/>
                </a:ext>
              </a:extLst>
            </p:cNvPr>
            <p:cNvSpPr/>
            <p:nvPr/>
          </p:nvSpPr>
          <p:spPr>
            <a:xfrm>
              <a:off x="7987352" y="5064202"/>
              <a:ext cx="1003142" cy="20625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s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epal</a:t>
              </a: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l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ength</a:t>
              </a:r>
            </a:p>
          </p:txBody>
        </p:sp>
        <p:sp>
          <p:nvSpPr>
            <p:cNvPr id="194" name="tx9">
              <a:extLst>
                <a:ext uri="{FF2B5EF4-FFF2-40B4-BE49-F238E27FC236}">
                  <a16:creationId xmlns:a16="http://schemas.microsoft.com/office/drawing/2014/main" id="{5C6892FB-E06D-4CD4-B0B7-5165DD25F1F8}"/>
                </a:ext>
              </a:extLst>
            </p:cNvPr>
            <p:cNvSpPr/>
            <p:nvPr/>
          </p:nvSpPr>
          <p:spPr>
            <a:xfrm>
              <a:off x="6112192" y="5044558"/>
              <a:ext cx="691269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s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epal</a:t>
              </a: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w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idth</a:t>
              </a:r>
            </a:p>
          </p:txBody>
        </p:sp>
        <p:sp>
          <p:nvSpPr>
            <p:cNvPr id="195" name="tx10">
              <a:extLst>
                <a:ext uri="{FF2B5EF4-FFF2-40B4-BE49-F238E27FC236}">
                  <a16:creationId xmlns:a16="http://schemas.microsoft.com/office/drawing/2014/main" id="{F3417E39-ACE1-4E12-B2EF-AAF24E6F82AD}"/>
                </a:ext>
              </a:extLst>
            </p:cNvPr>
            <p:cNvSpPr/>
            <p:nvPr/>
          </p:nvSpPr>
          <p:spPr>
            <a:xfrm>
              <a:off x="10712677" y="1386824"/>
              <a:ext cx="710300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p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etal</a:t>
              </a: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l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ength</a:t>
              </a:r>
            </a:p>
          </p:txBody>
        </p:sp>
        <p:sp>
          <p:nvSpPr>
            <p:cNvPr id="196" name="tx11">
              <a:extLst>
                <a:ext uri="{FF2B5EF4-FFF2-40B4-BE49-F238E27FC236}">
                  <a16:creationId xmlns:a16="http://schemas.microsoft.com/office/drawing/2014/main" id="{1AAE2071-F30E-4560-857B-9617E61DE1AC}"/>
                </a:ext>
              </a:extLst>
            </p:cNvPr>
            <p:cNvSpPr/>
            <p:nvPr/>
          </p:nvSpPr>
          <p:spPr>
            <a:xfrm>
              <a:off x="8015491" y="1775299"/>
              <a:ext cx="672647" cy="9644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p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etal</a:t>
              </a:r>
              <a:r>
                <a:rPr lang="en-US"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w</a:t>
              </a:r>
              <a:r>
                <a:rPr sz="1103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idth</a:t>
              </a:r>
            </a:p>
          </p:txBody>
        </p:sp>
        <p:sp>
          <p:nvSpPr>
            <p:cNvPr id="197" name="pl12">
              <a:extLst>
                <a:ext uri="{FF2B5EF4-FFF2-40B4-BE49-F238E27FC236}">
                  <a16:creationId xmlns:a16="http://schemas.microsoft.com/office/drawing/2014/main" id="{1DB04FEF-DCBB-441E-B0EB-1FCBA59539C6}"/>
                </a:ext>
              </a:extLst>
            </p:cNvPr>
            <p:cNvSpPr/>
            <p:nvPr/>
          </p:nvSpPr>
          <p:spPr>
            <a:xfrm>
              <a:off x="6424540" y="2031793"/>
              <a:ext cx="1943935" cy="2928532"/>
            </a:xfrm>
            <a:custGeom>
              <a:avLst/>
              <a:gdLst/>
              <a:ahLst/>
              <a:cxnLst/>
              <a:rect l="0" t="0" r="0" b="0"/>
              <a:pathLst>
                <a:path w="1943935" h="2928532">
                  <a:moveTo>
                    <a:pt x="0" y="0"/>
                  </a:moveTo>
                  <a:lnTo>
                    <a:pt x="1943935" y="2928532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" name="pl13">
              <a:extLst>
                <a:ext uri="{FF2B5EF4-FFF2-40B4-BE49-F238E27FC236}">
                  <a16:creationId xmlns:a16="http://schemas.microsoft.com/office/drawing/2014/main" id="{579E16EB-676F-460A-9EA9-A6F05C97BE18}"/>
                </a:ext>
              </a:extLst>
            </p:cNvPr>
            <p:cNvSpPr/>
            <p:nvPr/>
          </p:nvSpPr>
          <p:spPr>
            <a:xfrm>
              <a:off x="8289079" y="4871839"/>
              <a:ext cx="79396" cy="88486"/>
            </a:xfrm>
            <a:custGeom>
              <a:avLst/>
              <a:gdLst/>
              <a:ahLst/>
              <a:cxnLst/>
              <a:rect l="0" t="0" r="0" b="0"/>
              <a:pathLst>
                <a:path w="79396" h="88486">
                  <a:moveTo>
                    <a:pt x="0" y="49032"/>
                  </a:moveTo>
                  <a:lnTo>
                    <a:pt x="79396" y="88486"/>
                  </a:lnTo>
                  <a:lnTo>
                    <a:pt x="73866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" name="pl14">
              <a:extLst>
                <a:ext uri="{FF2B5EF4-FFF2-40B4-BE49-F238E27FC236}">
                  <a16:creationId xmlns:a16="http://schemas.microsoft.com/office/drawing/2014/main" id="{BEB58752-FAA6-4C51-8B84-E89840358F13}"/>
                </a:ext>
              </a:extLst>
            </p:cNvPr>
            <p:cNvSpPr/>
            <p:nvPr/>
          </p:nvSpPr>
          <p:spPr>
            <a:xfrm>
              <a:off x="5969885" y="2031793"/>
              <a:ext cx="454655" cy="3256683"/>
            </a:xfrm>
            <a:custGeom>
              <a:avLst/>
              <a:gdLst/>
              <a:ahLst/>
              <a:cxnLst/>
              <a:rect l="0" t="0" r="0" b="0"/>
              <a:pathLst>
                <a:path w="454655" h="3256683">
                  <a:moveTo>
                    <a:pt x="454655" y="0"/>
                  </a:moveTo>
                  <a:lnTo>
                    <a:pt x="0" y="3256683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" name="pl15">
              <a:extLst>
                <a:ext uri="{FF2B5EF4-FFF2-40B4-BE49-F238E27FC236}">
                  <a16:creationId xmlns:a16="http://schemas.microsoft.com/office/drawing/2014/main" id="{B8405B41-AA20-4783-AB4C-956E45B05CC8}"/>
                </a:ext>
              </a:extLst>
            </p:cNvPr>
            <p:cNvSpPr/>
            <p:nvPr/>
          </p:nvSpPr>
          <p:spPr>
            <a:xfrm>
              <a:off x="5936597" y="5206303"/>
              <a:ext cx="87807" cy="82172"/>
            </a:xfrm>
            <a:custGeom>
              <a:avLst/>
              <a:gdLst/>
              <a:ahLst/>
              <a:cxnLst/>
              <a:rect l="0" t="0" r="0" b="0"/>
              <a:pathLst>
                <a:path w="87807" h="82172">
                  <a:moveTo>
                    <a:pt x="0" y="0"/>
                  </a:moveTo>
                  <a:lnTo>
                    <a:pt x="33287" y="82172"/>
                  </a:lnTo>
                  <a:lnTo>
                    <a:pt x="87807" y="12258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" name="pl16">
              <a:extLst>
                <a:ext uri="{FF2B5EF4-FFF2-40B4-BE49-F238E27FC236}">
                  <a16:creationId xmlns:a16="http://schemas.microsoft.com/office/drawing/2014/main" id="{598D94FE-DB1F-4E9D-839F-23D0C9725508}"/>
                </a:ext>
              </a:extLst>
            </p:cNvPr>
            <p:cNvSpPr/>
            <p:nvPr/>
          </p:nvSpPr>
          <p:spPr>
            <a:xfrm>
              <a:off x="6424540" y="1258512"/>
              <a:ext cx="4608119" cy="773280"/>
            </a:xfrm>
            <a:custGeom>
              <a:avLst/>
              <a:gdLst/>
              <a:ahLst/>
              <a:cxnLst/>
              <a:rect l="0" t="0" r="0" b="0"/>
              <a:pathLst>
                <a:path w="4608119" h="773280">
                  <a:moveTo>
                    <a:pt x="0" y="773280"/>
                  </a:moveTo>
                  <a:lnTo>
                    <a:pt x="4608119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" name="pl17">
              <a:extLst>
                <a:ext uri="{FF2B5EF4-FFF2-40B4-BE49-F238E27FC236}">
                  <a16:creationId xmlns:a16="http://schemas.microsoft.com/office/drawing/2014/main" id="{3B9B9FCC-12BF-4817-9C31-0835EDACF513}"/>
                </a:ext>
              </a:extLst>
            </p:cNvPr>
            <p:cNvSpPr/>
            <p:nvPr/>
          </p:nvSpPr>
          <p:spPr>
            <a:xfrm>
              <a:off x="10949601" y="1227500"/>
              <a:ext cx="83058" cy="87436"/>
            </a:xfrm>
            <a:custGeom>
              <a:avLst/>
              <a:gdLst/>
              <a:ahLst/>
              <a:cxnLst/>
              <a:rect l="0" t="0" r="0" b="0"/>
              <a:pathLst>
                <a:path w="83058" h="87436">
                  <a:moveTo>
                    <a:pt x="14672" y="87436"/>
                  </a:moveTo>
                  <a:lnTo>
                    <a:pt x="83058" y="31011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" name="pl18">
              <a:extLst>
                <a:ext uri="{FF2B5EF4-FFF2-40B4-BE49-F238E27FC236}">
                  <a16:creationId xmlns:a16="http://schemas.microsoft.com/office/drawing/2014/main" id="{5D577637-AF51-4C3F-B8CB-9CDDBDFDE944}"/>
                </a:ext>
              </a:extLst>
            </p:cNvPr>
            <p:cNvSpPr/>
            <p:nvPr/>
          </p:nvSpPr>
          <p:spPr>
            <a:xfrm>
              <a:off x="6424540" y="1695130"/>
              <a:ext cx="1927274" cy="336662"/>
            </a:xfrm>
            <a:custGeom>
              <a:avLst/>
              <a:gdLst/>
              <a:ahLst/>
              <a:cxnLst/>
              <a:rect l="0" t="0" r="0" b="0"/>
              <a:pathLst>
                <a:path w="1927274" h="336662">
                  <a:moveTo>
                    <a:pt x="0" y="336662"/>
                  </a:moveTo>
                  <a:lnTo>
                    <a:pt x="1927274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" name="pl19">
              <a:extLst>
                <a:ext uri="{FF2B5EF4-FFF2-40B4-BE49-F238E27FC236}">
                  <a16:creationId xmlns:a16="http://schemas.microsoft.com/office/drawing/2014/main" id="{6706E646-0E8B-4906-9C11-D8E01DB027F0}"/>
                </a:ext>
              </a:extLst>
            </p:cNvPr>
            <p:cNvSpPr/>
            <p:nvPr/>
          </p:nvSpPr>
          <p:spPr>
            <a:xfrm>
              <a:off x="8268551" y="1664674"/>
              <a:ext cx="83263" cy="87336"/>
            </a:xfrm>
            <a:custGeom>
              <a:avLst/>
              <a:gdLst/>
              <a:ahLst/>
              <a:cxnLst/>
              <a:rect l="0" t="0" r="0" b="0"/>
              <a:pathLst>
                <a:path w="83263" h="87336">
                  <a:moveTo>
                    <a:pt x="15256" y="87336"/>
                  </a:moveTo>
                  <a:lnTo>
                    <a:pt x="83263" y="30456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BEBEBE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" name="tx20">
              <a:extLst>
                <a:ext uri="{FF2B5EF4-FFF2-40B4-BE49-F238E27FC236}">
                  <a16:creationId xmlns:a16="http://schemas.microsoft.com/office/drawing/2014/main" id="{605E5FD5-E471-49EB-AA9B-5C910E269463}"/>
                </a:ext>
              </a:extLst>
            </p:cNvPr>
            <p:cNvSpPr/>
            <p:nvPr/>
          </p:nvSpPr>
          <p:spPr>
            <a:xfrm>
              <a:off x="5416028" y="5335983"/>
              <a:ext cx="23808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-0.75</a:t>
              </a:r>
            </a:p>
          </p:txBody>
        </p:sp>
        <p:sp>
          <p:nvSpPr>
            <p:cNvPr id="206" name="tx21">
              <a:extLst>
                <a:ext uri="{FF2B5EF4-FFF2-40B4-BE49-F238E27FC236}">
                  <a16:creationId xmlns:a16="http://schemas.microsoft.com/office/drawing/2014/main" id="{6C3A40C7-7C7E-40B1-BEA3-AAB8969509BE}"/>
                </a:ext>
              </a:extLst>
            </p:cNvPr>
            <p:cNvSpPr/>
            <p:nvPr/>
          </p:nvSpPr>
          <p:spPr>
            <a:xfrm>
              <a:off x="5416028" y="4220927"/>
              <a:ext cx="23808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-0.50</a:t>
              </a:r>
            </a:p>
          </p:txBody>
        </p:sp>
        <p:sp>
          <p:nvSpPr>
            <p:cNvPr id="207" name="tx22">
              <a:extLst>
                <a:ext uri="{FF2B5EF4-FFF2-40B4-BE49-F238E27FC236}">
                  <a16:creationId xmlns:a16="http://schemas.microsoft.com/office/drawing/2014/main" id="{666802D7-9DF5-4295-BF22-92DA3C936D63}"/>
                </a:ext>
              </a:extLst>
            </p:cNvPr>
            <p:cNvSpPr/>
            <p:nvPr/>
          </p:nvSpPr>
          <p:spPr>
            <a:xfrm>
              <a:off x="5416028" y="3105871"/>
              <a:ext cx="23808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-0.25</a:t>
              </a:r>
            </a:p>
          </p:txBody>
        </p:sp>
        <p:sp>
          <p:nvSpPr>
            <p:cNvPr id="208" name="tx23">
              <a:extLst>
                <a:ext uri="{FF2B5EF4-FFF2-40B4-BE49-F238E27FC236}">
                  <a16:creationId xmlns:a16="http://schemas.microsoft.com/office/drawing/2014/main" id="{655DED45-87B9-4F85-ABE1-D6A0E71AB99E}"/>
                </a:ext>
              </a:extLst>
            </p:cNvPr>
            <p:cNvSpPr/>
            <p:nvPr/>
          </p:nvSpPr>
          <p:spPr>
            <a:xfrm>
              <a:off x="5454091" y="1990815"/>
              <a:ext cx="20002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0.00</a:t>
              </a:r>
            </a:p>
          </p:txBody>
        </p:sp>
        <p:sp>
          <p:nvSpPr>
            <p:cNvPr id="209" name="pl24">
              <a:extLst>
                <a:ext uri="{FF2B5EF4-FFF2-40B4-BE49-F238E27FC236}">
                  <a16:creationId xmlns:a16="http://schemas.microsoft.com/office/drawing/2014/main" id="{071D9625-C078-47A8-8DA2-AAF8C4F8CCF6}"/>
                </a:ext>
              </a:extLst>
            </p:cNvPr>
            <p:cNvSpPr/>
            <p:nvPr/>
          </p:nvSpPr>
          <p:spPr>
            <a:xfrm>
              <a:off x="5681951" y="5376960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" name="pl25">
              <a:extLst>
                <a:ext uri="{FF2B5EF4-FFF2-40B4-BE49-F238E27FC236}">
                  <a16:creationId xmlns:a16="http://schemas.microsoft.com/office/drawing/2014/main" id="{8FF4A5C2-CC12-45E0-ABD0-23B55C948900}"/>
                </a:ext>
              </a:extLst>
            </p:cNvPr>
            <p:cNvSpPr/>
            <p:nvPr/>
          </p:nvSpPr>
          <p:spPr>
            <a:xfrm>
              <a:off x="5681951" y="4261904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" name="pl26">
              <a:extLst>
                <a:ext uri="{FF2B5EF4-FFF2-40B4-BE49-F238E27FC236}">
                  <a16:creationId xmlns:a16="http://schemas.microsoft.com/office/drawing/2014/main" id="{DFE40E05-9D37-4366-9989-B6684DE67967}"/>
                </a:ext>
              </a:extLst>
            </p:cNvPr>
            <p:cNvSpPr/>
            <p:nvPr/>
          </p:nvSpPr>
          <p:spPr>
            <a:xfrm>
              <a:off x="5681951" y="3146849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" name="pl27">
              <a:extLst>
                <a:ext uri="{FF2B5EF4-FFF2-40B4-BE49-F238E27FC236}">
                  <a16:creationId xmlns:a16="http://schemas.microsoft.com/office/drawing/2014/main" id="{205E44F1-1C01-4421-BD56-E5D214932E74}"/>
                </a:ext>
              </a:extLst>
            </p:cNvPr>
            <p:cNvSpPr/>
            <p:nvPr/>
          </p:nvSpPr>
          <p:spPr>
            <a:xfrm>
              <a:off x="5681951" y="203179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" name="pl28">
              <a:extLst>
                <a:ext uri="{FF2B5EF4-FFF2-40B4-BE49-F238E27FC236}">
                  <a16:creationId xmlns:a16="http://schemas.microsoft.com/office/drawing/2014/main" id="{16AABB95-6A0F-415E-8F3E-2428F5FE9A6F}"/>
                </a:ext>
              </a:extLst>
            </p:cNvPr>
            <p:cNvSpPr/>
            <p:nvPr/>
          </p:nvSpPr>
          <p:spPr>
            <a:xfrm>
              <a:off x="6424540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" name="pl29">
              <a:extLst>
                <a:ext uri="{FF2B5EF4-FFF2-40B4-BE49-F238E27FC236}">
                  <a16:creationId xmlns:a16="http://schemas.microsoft.com/office/drawing/2014/main" id="{E0F13CF1-1A3D-40DD-B632-AB1986A3D09F}"/>
                </a:ext>
              </a:extLst>
            </p:cNvPr>
            <p:cNvSpPr/>
            <p:nvPr/>
          </p:nvSpPr>
          <p:spPr>
            <a:xfrm>
              <a:off x="7500361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" name="pl30">
              <a:extLst>
                <a:ext uri="{FF2B5EF4-FFF2-40B4-BE49-F238E27FC236}">
                  <a16:creationId xmlns:a16="http://schemas.microsoft.com/office/drawing/2014/main" id="{EAB9CB1E-2124-4847-96FA-506432586FFD}"/>
                </a:ext>
              </a:extLst>
            </p:cNvPr>
            <p:cNvSpPr/>
            <p:nvPr/>
          </p:nvSpPr>
          <p:spPr>
            <a:xfrm>
              <a:off x="8576181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" name="pl31">
              <a:extLst>
                <a:ext uri="{FF2B5EF4-FFF2-40B4-BE49-F238E27FC236}">
                  <a16:creationId xmlns:a16="http://schemas.microsoft.com/office/drawing/2014/main" id="{94812E18-D3E4-4981-8A91-0871069E8589}"/>
                </a:ext>
              </a:extLst>
            </p:cNvPr>
            <p:cNvSpPr/>
            <p:nvPr/>
          </p:nvSpPr>
          <p:spPr>
            <a:xfrm>
              <a:off x="9652002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" name="pl32">
              <a:extLst>
                <a:ext uri="{FF2B5EF4-FFF2-40B4-BE49-F238E27FC236}">
                  <a16:creationId xmlns:a16="http://schemas.microsoft.com/office/drawing/2014/main" id="{0A7B945F-3840-46E3-96BB-8D77DACF0896}"/>
                </a:ext>
              </a:extLst>
            </p:cNvPr>
            <p:cNvSpPr/>
            <p:nvPr/>
          </p:nvSpPr>
          <p:spPr>
            <a:xfrm>
              <a:off x="10727823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" name="tx33">
              <a:extLst>
                <a:ext uri="{FF2B5EF4-FFF2-40B4-BE49-F238E27FC236}">
                  <a16:creationId xmlns:a16="http://schemas.microsoft.com/office/drawing/2014/main" id="{C404D100-A680-4C6E-8609-6548B0A2DFDB}"/>
                </a:ext>
              </a:extLst>
            </p:cNvPr>
            <p:cNvSpPr/>
            <p:nvPr/>
          </p:nvSpPr>
          <p:spPr>
            <a:xfrm>
              <a:off x="6353103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0.0</a:t>
              </a:r>
            </a:p>
          </p:txBody>
        </p:sp>
        <p:sp>
          <p:nvSpPr>
            <p:cNvPr id="219" name="tx34">
              <a:extLst>
                <a:ext uri="{FF2B5EF4-FFF2-40B4-BE49-F238E27FC236}">
                  <a16:creationId xmlns:a16="http://schemas.microsoft.com/office/drawing/2014/main" id="{EE737210-FB1C-462E-85D0-74CE1AE7ED4D}"/>
                </a:ext>
              </a:extLst>
            </p:cNvPr>
            <p:cNvSpPr/>
            <p:nvPr/>
          </p:nvSpPr>
          <p:spPr>
            <a:xfrm>
              <a:off x="7428923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 dirty="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0.2</a:t>
              </a:r>
            </a:p>
          </p:txBody>
        </p:sp>
        <p:sp>
          <p:nvSpPr>
            <p:cNvPr id="220" name="tx35">
              <a:extLst>
                <a:ext uri="{FF2B5EF4-FFF2-40B4-BE49-F238E27FC236}">
                  <a16:creationId xmlns:a16="http://schemas.microsoft.com/office/drawing/2014/main" id="{B1AC7D54-C077-4616-AEF0-39D04BF78863}"/>
                </a:ext>
              </a:extLst>
            </p:cNvPr>
            <p:cNvSpPr/>
            <p:nvPr/>
          </p:nvSpPr>
          <p:spPr>
            <a:xfrm>
              <a:off x="8504744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0.4</a:t>
              </a:r>
            </a:p>
          </p:txBody>
        </p:sp>
        <p:sp>
          <p:nvSpPr>
            <p:cNvPr id="221" name="tx36">
              <a:extLst>
                <a:ext uri="{FF2B5EF4-FFF2-40B4-BE49-F238E27FC236}">
                  <a16:creationId xmlns:a16="http://schemas.microsoft.com/office/drawing/2014/main" id="{0DA79DA5-517A-48CB-8444-923114FC0E25}"/>
                </a:ext>
              </a:extLst>
            </p:cNvPr>
            <p:cNvSpPr/>
            <p:nvPr/>
          </p:nvSpPr>
          <p:spPr>
            <a:xfrm>
              <a:off x="9580565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0.6</a:t>
              </a:r>
            </a:p>
          </p:txBody>
        </p:sp>
        <p:sp>
          <p:nvSpPr>
            <p:cNvPr id="222" name="tx37">
              <a:extLst>
                <a:ext uri="{FF2B5EF4-FFF2-40B4-BE49-F238E27FC236}">
                  <a16:creationId xmlns:a16="http://schemas.microsoft.com/office/drawing/2014/main" id="{7077876C-32CF-4033-86C1-183CA4CF2E3B}"/>
                </a:ext>
              </a:extLst>
            </p:cNvPr>
            <p:cNvSpPr/>
            <p:nvPr/>
          </p:nvSpPr>
          <p:spPr>
            <a:xfrm>
              <a:off x="10656385" y="554942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0.8</a:t>
              </a:r>
            </a:p>
          </p:txBody>
        </p:sp>
        <p:sp>
          <p:nvSpPr>
            <p:cNvPr id="223" name="tx38">
              <a:extLst>
                <a:ext uri="{FF2B5EF4-FFF2-40B4-BE49-F238E27FC236}">
                  <a16:creationId xmlns:a16="http://schemas.microsoft.com/office/drawing/2014/main" id="{A8F17BD4-A80B-46F9-A89B-06DAC394EA8D}"/>
                </a:ext>
              </a:extLst>
            </p:cNvPr>
            <p:cNvSpPr/>
            <p:nvPr/>
          </p:nvSpPr>
          <p:spPr>
            <a:xfrm>
              <a:off x="8380911" y="5693432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PC1</a:t>
              </a:r>
            </a:p>
          </p:txBody>
        </p:sp>
        <p:sp>
          <p:nvSpPr>
            <p:cNvPr id="224" name="tx39">
              <a:extLst>
                <a:ext uri="{FF2B5EF4-FFF2-40B4-BE49-F238E27FC236}">
                  <a16:creationId xmlns:a16="http://schemas.microsoft.com/office/drawing/2014/main" id="{388E3592-EBF9-40B7-A485-38AA9BE89768}"/>
                </a:ext>
              </a:extLst>
            </p:cNvPr>
            <p:cNvSpPr/>
            <p:nvPr/>
          </p:nvSpPr>
          <p:spPr>
            <a:xfrm rot="-5400000">
              <a:off x="5176468" y="3225075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PC2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B4B77C6-6B3C-484D-B22C-A32609B0371E}"/>
              </a:ext>
            </a:extLst>
          </p:cNvPr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Loadings plot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0258204-AACE-48F9-8230-F986775162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8200" y="1492269"/>
                <a:ext cx="7373048" cy="435133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2200" b="1" i="1" dirty="0"/>
                  <a:t>Loadings </a:t>
                </a:r>
                <a14:m>
                  <m:oMath xmlns:m="http://schemas.openxmlformats.org/officeDocument/2006/math">
                    <m:r>
                      <a:rPr lang="en-US" sz="22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sz="2200" b="1" i="1" dirty="0"/>
                  <a:t> Compounds</a:t>
                </a:r>
              </a:p>
              <a:p>
                <a:r>
                  <a:rPr lang="en-US" sz="2200" b="1" i="1" dirty="0"/>
                  <a:t>The </a:t>
                </a:r>
                <a:r>
                  <a:rPr lang="en-US" sz="2200" b="1" i="1" dirty="0">
                    <a:solidFill>
                      <a:srgbClr val="FF0000"/>
                    </a:solidFill>
                  </a:rPr>
                  <a:t>compound</a:t>
                </a:r>
                <a:r>
                  <a:rPr lang="en-US" sz="2200" b="1" i="1" dirty="0"/>
                  <a:t> coordinates in the new coordinate system</a:t>
                </a:r>
              </a:p>
              <a:p>
                <a:r>
                  <a:rPr lang="en-US" sz="2200" b="1" i="1" dirty="0"/>
                  <a:t>Summarize </a:t>
                </a:r>
                <a:r>
                  <a:rPr lang="en-US" sz="2200" b="1" i="1" dirty="0">
                    <a:solidFill>
                      <a:srgbClr val="FF0000"/>
                    </a:solidFill>
                  </a:rPr>
                  <a:t>metabolite relationship</a:t>
                </a:r>
              </a:p>
            </p:txBody>
          </p:sp>
        </mc:Choice>
        <mc:Fallback xmlns="">
          <p:sp>
            <p:nvSpPr>
              <p:cNvPr id="12" name="Content Placeholder 2">
                <a:extLst>
                  <a:ext uri="{FF2B5EF4-FFF2-40B4-BE49-F238E27FC236}">
                    <a16:creationId xmlns:a16="http://schemas.microsoft.com/office/drawing/2014/main" id="{50258204-AACE-48F9-8230-F986775162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492269"/>
                <a:ext cx="7373048" cy="4351338"/>
              </a:xfrm>
              <a:prstGeom prst="rect">
                <a:avLst/>
              </a:prstGeom>
              <a:blipFill>
                <a:blip r:embed="rId3"/>
                <a:stretch>
                  <a:fillRect l="-993" t="-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CBB846A6-D9B1-40B5-89F8-01D549136215}"/>
              </a:ext>
            </a:extLst>
          </p:cNvPr>
          <p:cNvSpPr/>
          <p:nvPr/>
        </p:nvSpPr>
        <p:spPr>
          <a:xfrm>
            <a:off x="898748" y="3967817"/>
            <a:ext cx="27076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This famous (Fisher's or Anderson's) iris data set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3 classes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50/class flowers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4 features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b="1" dirty="0"/>
          </a:p>
        </p:txBody>
      </p:sp>
      <p:pic>
        <p:nvPicPr>
          <p:cNvPr id="1026" name="Picture 2" descr="https://raw.githubusercontent.com/ritchieng/machine-learning-dataschool/master/images/03_iris.png">
            <a:extLst>
              <a:ext uri="{FF2B5EF4-FFF2-40B4-BE49-F238E27FC236}">
                <a16:creationId xmlns:a16="http://schemas.microsoft.com/office/drawing/2014/main" id="{EBD8D9CB-55B0-4BD5-85DC-3374B270C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29" y="4943050"/>
            <a:ext cx="1453322" cy="156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DF2FD9-F260-4A87-BE7E-83F56E956522}"/>
              </a:ext>
            </a:extLst>
          </p:cNvPr>
          <p:cNvSpPr txBox="1"/>
          <p:nvPr/>
        </p:nvSpPr>
        <p:spPr>
          <a:xfrm>
            <a:off x="5029198" y="3621398"/>
            <a:ext cx="19369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Petal width and petal length are highly positively related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Sepal width (length) are negatively (positively) related to petal width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/>
              <a:t>sepal</a:t>
            </a:r>
            <a:r>
              <a:rPr lang="en-US" sz="1200" dirty="0"/>
              <a:t> and </a:t>
            </a:r>
            <a:r>
              <a:rPr lang="en-US" sz="1200" i="1" dirty="0"/>
              <a:t>petal</a:t>
            </a:r>
            <a:r>
              <a:rPr lang="en-US" sz="1200" dirty="0"/>
              <a:t> are two independent clusters</a:t>
            </a:r>
          </a:p>
          <a:p>
            <a:endParaRPr lang="en-US" sz="1200" dirty="0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6BC35B2-B0C7-414B-94B8-CD876F20D013}"/>
              </a:ext>
            </a:extLst>
          </p:cNvPr>
          <p:cNvSpPr txBox="1"/>
          <p:nvPr/>
        </p:nvSpPr>
        <p:spPr>
          <a:xfrm>
            <a:off x="7049283" y="3616646"/>
            <a:ext cx="19369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Petal grows uniformly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/>
              <a:t>The larger the petal, the slimmer the sepal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200" dirty="0"/>
          </a:p>
          <a:p>
            <a:endParaRPr lang="en-US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i="1" dirty="0"/>
              <a:t>sepal</a:t>
            </a:r>
            <a:r>
              <a:rPr lang="en-US" sz="1200" dirty="0"/>
              <a:t> and </a:t>
            </a:r>
            <a:r>
              <a:rPr lang="en-US" sz="1200" i="1" dirty="0"/>
              <a:t>petal</a:t>
            </a:r>
            <a:r>
              <a:rPr lang="en-US" sz="1200" dirty="0"/>
              <a:t> are different looking leaves</a:t>
            </a:r>
          </a:p>
          <a:p>
            <a:endParaRPr lang="en-US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8B7A4-0E76-4536-B4D3-620FACC193E5}"/>
              </a:ext>
            </a:extLst>
          </p:cNvPr>
          <p:cNvSpPr txBox="1"/>
          <p:nvPr/>
        </p:nvSpPr>
        <p:spPr>
          <a:xfrm>
            <a:off x="5404388" y="5254093"/>
            <a:ext cx="1624786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Play" panose="00000500000000000000" pitchFamily="2" charset="0"/>
              </a:rPr>
              <a:t>visualization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60FBB7B-9204-4887-B7F0-3A4EF8A35CB4}"/>
              </a:ext>
            </a:extLst>
          </p:cNvPr>
          <p:cNvSpPr txBox="1"/>
          <p:nvPr/>
        </p:nvSpPr>
        <p:spPr>
          <a:xfrm>
            <a:off x="7281792" y="5285031"/>
            <a:ext cx="1787575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b="1" dirty="0">
                <a:latin typeface="Play" panose="00000500000000000000" pitchFamily="2" charset="0"/>
              </a:rPr>
              <a:t>interpretation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261669-E8E9-4D12-AADA-012B57809301}"/>
              </a:ext>
            </a:extLst>
          </p:cNvPr>
          <p:cNvCxnSpPr>
            <a:cxnSpLocks/>
          </p:cNvCxnSpPr>
          <p:nvPr/>
        </p:nvCxnSpPr>
        <p:spPr>
          <a:xfrm>
            <a:off x="6928947" y="5479371"/>
            <a:ext cx="3327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D869887-14C7-41B4-B62A-349529BADD8E}"/>
              </a:ext>
            </a:extLst>
          </p:cNvPr>
          <p:cNvSpPr txBox="1"/>
          <p:nvPr/>
        </p:nvSpPr>
        <p:spPr>
          <a:xfrm rot="16200000">
            <a:off x="-1772426" y="4115441"/>
            <a:ext cx="457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 can be very informative</a:t>
            </a:r>
          </a:p>
        </p:txBody>
      </p:sp>
    </p:spTree>
    <p:extLst>
      <p:ext uri="{BB962C8B-B14F-4D97-AF65-F5344CB8AC3E}">
        <p14:creationId xmlns:p14="http://schemas.microsoft.com/office/powerpoint/2010/main" val="23815486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4B77C6-6B3C-484D-B22C-A32609B0371E}"/>
              </a:ext>
            </a:extLst>
          </p:cNvPr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biplot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0258204-AACE-48F9-8230-F98677516224}"/>
              </a:ext>
            </a:extLst>
          </p:cNvPr>
          <p:cNvSpPr txBox="1">
            <a:spLocks/>
          </p:cNvSpPr>
          <p:nvPr/>
        </p:nvSpPr>
        <p:spPr>
          <a:xfrm>
            <a:off x="838200" y="1492269"/>
            <a:ext cx="7373048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i="1" dirty="0"/>
              <a:t>The </a:t>
            </a:r>
            <a:r>
              <a:rPr lang="en-US" sz="2400" b="1" i="1" dirty="0">
                <a:solidFill>
                  <a:srgbClr val="FF0000"/>
                </a:solidFill>
              </a:rPr>
              <a:t>connection</a:t>
            </a:r>
            <a:r>
              <a:rPr lang="en-US" sz="2400" b="1" i="1" dirty="0"/>
              <a:t> between loadings and scores</a:t>
            </a:r>
          </a:p>
          <a:p>
            <a:r>
              <a:rPr lang="en-US" sz="2400" b="1" i="1" dirty="0"/>
              <a:t>Summarize </a:t>
            </a:r>
            <a:r>
              <a:rPr lang="en-US" sz="2400" b="1" i="1" dirty="0">
                <a:solidFill>
                  <a:srgbClr val="FF0000"/>
                </a:solidFill>
              </a:rPr>
              <a:t>metabolites and samples relationship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BB846A6-D9B1-40B5-89F8-01D549136215}"/>
              </a:ext>
            </a:extLst>
          </p:cNvPr>
          <p:cNvSpPr/>
          <p:nvPr/>
        </p:nvSpPr>
        <p:spPr>
          <a:xfrm>
            <a:off x="898748" y="3967817"/>
            <a:ext cx="270765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This famous (Fisher's or Anderson's) iris data set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3 classes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50/class flowers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4 features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b="1" dirty="0"/>
          </a:p>
        </p:txBody>
      </p:sp>
      <p:pic>
        <p:nvPicPr>
          <p:cNvPr id="1026" name="Picture 2" descr="https://raw.githubusercontent.com/ritchieng/machine-learning-dataschool/master/images/03_iris.png">
            <a:extLst>
              <a:ext uri="{FF2B5EF4-FFF2-40B4-BE49-F238E27FC236}">
                <a16:creationId xmlns:a16="http://schemas.microsoft.com/office/drawing/2014/main" id="{EBD8D9CB-55B0-4BD5-85DC-3374B270C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529" y="4943050"/>
            <a:ext cx="1453322" cy="1569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grp2">
            <a:extLst>
              <a:ext uri="{FF2B5EF4-FFF2-40B4-BE49-F238E27FC236}">
                <a16:creationId xmlns:a16="http://schemas.microsoft.com/office/drawing/2014/main" id="{D392B4B2-941B-4C62-82E5-42DBAE160124}"/>
              </a:ext>
            </a:extLst>
          </p:cNvPr>
          <p:cNvGrpSpPr/>
          <p:nvPr/>
        </p:nvGrpSpPr>
        <p:grpSpPr>
          <a:xfrm>
            <a:off x="3136303" y="2951940"/>
            <a:ext cx="4772310" cy="3683208"/>
            <a:chOff x="5248411" y="1186259"/>
            <a:chExt cx="5965387" cy="4604010"/>
          </a:xfrm>
        </p:grpSpPr>
        <p:sp>
          <p:nvSpPr>
            <p:cNvPr id="50" name="pt4">
              <a:extLst>
                <a:ext uri="{FF2B5EF4-FFF2-40B4-BE49-F238E27FC236}">
                  <a16:creationId xmlns:a16="http://schemas.microsoft.com/office/drawing/2014/main" id="{3F5F8AB3-0687-41CC-990C-E9A242CCCE3A}"/>
                </a:ext>
              </a:extLst>
            </p:cNvPr>
            <p:cNvSpPr/>
            <p:nvPr/>
          </p:nvSpPr>
          <p:spPr>
            <a:xfrm>
              <a:off x="6124273" y="3606201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" name="pt5">
              <a:extLst>
                <a:ext uri="{FF2B5EF4-FFF2-40B4-BE49-F238E27FC236}">
                  <a16:creationId xmlns:a16="http://schemas.microsoft.com/office/drawing/2014/main" id="{5DDF4636-7F7E-4C92-926C-B366822873E4}"/>
                </a:ext>
              </a:extLst>
            </p:cNvPr>
            <p:cNvSpPr/>
            <p:nvPr/>
          </p:nvSpPr>
          <p:spPr>
            <a:xfrm>
              <a:off x="6106178" y="2848487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" name="pt6">
              <a:extLst>
                <a:ext uri="{FF2B5EF4-FFF2-40B4-BE49-F238E27FC236}">
                  <a16:creationId xmlns:a16="http://schemas.microsoft.com/office/drawing/2014/main" id="{7E984B80-B1C2-47A9-BBEE-B250B1803C5F}"/>
                </a:ext>
              </a:extLst>
            </p:cNvPr>
            <p:cNvSpPr/>
            <p:nvPr/>
          </p:nvSpPr>
          <p:spPr>
            <a:xfrm>
              <a:off x="6000770" y="2897412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" name="pt7">
              <a:extLst>
                <a:ext uri="{FF2B5EF4-FFF2-40B4-BE49-F238E27FC236}">
                  <a16:creationId xmlns:a16="http://schemas.microsoft.com/office/drawing/2014/main" id="{4201D4CF-D0A2-40A7-A5AC-692ED4442C65}"/>
                </a:ext>
              </a:extLst>
            </p:cNvPr>
            <p:cNvSpPr/>
            <p:nvPr/>
          </p:nvSpPr>
          <p:spPr>
            <a:xfrm>
              <a:off x="6087368" y="2632807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" name="pt8">
              <a:extLst>
                <a:ext uri="{FF2B5EF4-FFF2-40B4-BE49-F238E27FC236}">
                  <a16:creationId xmlns:a16="http://schemas.microsoft.com/office/drawing/2014/main" id="{A84B0425-622D-4F6F-A05F-598FF828D345}"/>
                </a:ext>
              </a:extLst>
            </p:cNvPr>
            <p:cNvSpPr/>
            <p:nvPr/>
          </p:nvSpPr>
          <p:spPr>
            <a:xfrm>
              <a:off x="6097391" y="3617431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" name="pt9">
              <a:extLst>
                <a:ext uri="{FF2B5EF4-FFF2-40B4-BE49-F238E27FC236}">
                  <a16:creationId xmlns:a16="http://schemas.microsoft.com/office/drawing/2014/main" id="{0BF745C4-C4B3-425A-B444-F050547D5518}"/>
                </a:ext>
              </a:extLst>
            </p:cNvPr>
            <p:cNvSpPr/>
            <p:nvPr/>
          </p:nvSpPr>
          <p:spPr>
            <a:xfrm>
              <a:off x="6367383" y="425025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" name="pt10">
              <a:extLst>
                <a:ext uri="{FF2B5EF4-FFF2-40B4-BE49-F238E27FC236}">
                  <a16:creationId xmlns:a16="http://schemas.microsoft.com/office/drawing/2014/main" id="{472B7543-A8FE-44A7-BD24-C2972079B6CC}"/>
                </a:ext>
              </a:extLst>
            </p:cNvPr>
            <p:cNvSpPr/>
            <p:nvPr/>
          </p:nvSpPr>
          <p:spPr>
            <a:xfrm>
              <a:off x="6042037" y="298211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" name="pt11">
              <a:extLst>
                <a:ext uri="{FF2B5EF4-FFF2-40B4-BE49-F238E27FC236}">
                  <a16:creationId xmlns:a16="http://schemas.microsoft.com/office/drawing/2014/main" id="{E45B9862-5730-4FF6-9D96-E097F0B5A24A}"/>
                </a:ext>
              </a:extLst>
            </p:cNvPr>
            <p:cNvSpPr/>
            <p:nvPr/>
          </p:nvSpPr>
          <p:spPr>
            <a:xfrm>
              <a:off x="6159227" y="336806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" name="pt12">
              <a:extLst>
                <a:ext uri="{FF2B5EF4-FFF2-40B4-BE49-F238E27FC236}">
                  <a16:creationId xmlns:a16="http://schemas.microsoft.com/office/drawing/2014/main" id="{D82619D3-8CD4-46F9-8D6C-2F6AC477DD6D}"/>
                </a:ext>
              </a:extLst>
            </p:cNvPr>
            <p:cNvSpPr/>
            <p:nvPr/>
          </p:nvSpPr>
          <p:spPr>
            <a:xfrm>
              <a:off x="6002342" y="2235918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" name="pt13">
              <a:extLst>
                <a:ext uri="{FF2B5EF4-FFF2-40B4-BE49-F238E27FC236}">
                  <a16:creationId xmlns:a16="http://schemas.microsoft.com/office/drawing/2014/main" id="{5355A46A-DD85-4A7D-86D5-B81A13767964}"/>
                </a:ext>
              </a:extLst>
            </p:cNvPr>
            <p:cNvSpPr/>
            <p:nvPr/>
          </p:nvSpPr>
          <p:spPr>
            <a:xfrm>
              <a:off x="6131127" y="2944998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" name="pt14">
              <a:extLst>
                <a:ext uri="{FF2B5EF4-FFF2-40B4-BE49-F238E27FC236}">
                  <a16:creationId xmlns:a16="http://schemas.microsoft.com/office/drawing/2014/main" id="{66A902C6-E088-4E17-8E68-D3B4B7C6ED31}"/>
                </a:ext>
              </a:extLst>
            </p:cNvPr>
            <p:cNvSpPr/>
            <p:nvPr/>
          </p:nvSpPr>
          <p:spPr>
            <a:xfrm>
              <a:off x="6231086" y="4103314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" name="pt15">
              <a:extLst>
                <a:ext uri="{FF2B5EF4-FFF2-40B4-BE49-F238E27FC236}">
                  <a16:creationId xmlns:a16="http://schemas.microsoft.com/office/drawing/2014/main" id="{FB640CD2-87F6-49A6-832B-3CD5D7D92705}"/>
                </a:ext>
              </a:extLst>
            </p:cNvPr>
            <p:cNvSpPr/>
            <p:nvPr/>
          </p:nvSpPr>
          <p:spPr>
            <a:xfrm>
              <a:off x="6167299" y="314115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" name="pt16">
              <a:extLst>
                <a:ext uri="{FF2B5EF4-FFF2-40B4-BE49-F238E27FC236}">
                  <a16:creationId xmlns:a16="http://schemas.microsoft.com/office/drawing/2014/main" id="{9C56D9F7-76B6-4C2E-B468-7A81EA84F259}"/>
                </a:ext>
              </a:extLst>
            </p:cNvPr>
            <p:cNvSpPr/>
            <p:nvPr/>
          </p:nvSpPr>
          <p:spPr>
            <a:xfrm>
              <a:off x="6062792" y="2759786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" name="pt17">
              <a:extLst>
                <a:ext uri="{FF2B5EF4-FFF2-40B4-BE49-F238E27FC236}">
                  <a16:creationId xmlns:a16="http://schemas.microsoft.com/office/drawing/2014/main" id="{030B6054-4FB7-4235-A3D4-3365DEF28E78}"/>
                </a:ext>
              </a:extLst>
            </p:cNvPr>
            <p:cNvSpPr/>
            <p:nvPr/>
          </p:nvSpPr>
          <p:spPr>
            <a:xfrm>
              <a:off x="5798927" y="2338062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" name="pt18">
              <a:extLst>
                <a:ext uri="{FF2B5EF4-FFF2-40B4-BE49-F238E27FC236}">
                  <a16:creationId xmlns:a16="http://schemas.microsoft.com/office/drawing/2014/main" id="{F526F09E-4B1C-4FB1-AAE4-EBF3D05F7B53}"/>
                </a:ext>
              </a:extLst>
            </p:cNvPr>
            <p:cNvSpPr/>
            <p:nvPr/>
          </p:nvSpPr>
          <p:spPr>
            <a:xfrm>
              <a:off x="6148011" y="4917959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" name="pt19">
              <a:extLst>
                <a:ext uri="{FF2B5EF4-FFF2-40B4-BE49-F238E27FC236}">
                  <a16:creationId xmlns:a16="http://schemas.microsoft.com/office/drawing/2014/main" id="{82F1693E-CB8F-474C-9596-A98AE0DDFB8E}"/>
                </a:ext>
              </a:extLst>
            </p:cNvPr>
            <p:cNvSpPr/>
            <p:nvPr/>
          </p:nvSpPr>
          <p:spPr>
            <a:xfrm>
              <a:off x="6303975" y="516111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" name="pt20">
              <a:extLst>
                <a:ext uri="{FF2B5EF4-FFF2-40B4-BE49-F238E27FC236}">
                  <a16:creationId xmlns:a16="http://schemas.microsoft.com/office/drawing/2014/main" id="{3C6FD1F7-10E0-45D8-9389-B844177D5CA8}"/>
                </a:ext>
              </a:extLst>
            </p:cNvPr>
            <p:cNvSpPr/>
            <p:nvPr/>
          </p:nvSpPr>
          <p:spPr>
            <a:xfrm>
              <a:off x="6160805" y="4356106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" name="pt21">
              <a:extLst>
                <a:ext uri="{FF2B5EF4-FFF2-40B4-BE49-F238E27FC236}">
                  <a16:creationId xmlns:a16="http://schemas.microsoft.com/office/drawing/2014/main" id="{7607C357-14AD-4499-AC3C-D6B6686F8C6C}"/>
                </a:ext>
              </a:extLst>
            </p:cNvPr>
            <p:cNvSpPr/>
            <p:nvPr/>
          </p:nvSpPr>
          <p:spPr>
            <a:xfrm>
              <a:off x="6145873" y="359468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" name="pt22">
              <a:extLst>
                <a:ext uri="{FF2B5EF4-FFF2-40B4-BE49-F238E27FC236}">
                  <a16:creationId xmlns:a16="http://schemas.microsoft.com/office/drawing/2014/main" id="{7F9DA521-F8B8-4E7F-8577-5CDE65E28C4D}"/>
                </a:ext>
              </a:extLst>
            </p:cNvPr>
            <p:cNvSpPr/>
            <p:nvPr/>
          </p:nvSpPr>
          <p:spPr>
            <a:xfrm>
              <a:off x="6416237" y="4450987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" name="pt23">
              <a:extLst>
                <a:ext uri="{FF2B5EF4-FFF2-40B4-BE49-F238E27FC236}">
                  <a16:creationId xmlns:a16="http://schemas.microsoft.com/office/drawing/2014/main" id="{57DEBB90-F0B4-4ACF-86C5-0031D0664528}"/>
                </a:ext>
              </a:extLst>
            </p:cNvPr>
            <p:cNvSpPr/>
            <p:nvPr/>
          </p:nvSpPr>
          <p:spPr>
            <a:xfrm>
              <a:off x="6182231" y="3902576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" name="pt24">
              <a:extLst>
                <a:ext uri="{FF2B5EF4-FFF2-40B4-BE49-F238E27FC236}">
                  <a16:creationId xmlns:a16="http://schemas.microsoft.com/office/drawing/2014/main" id="{62357D80-4B98-480A-9A02-0DA3092ECF69}"/>
                </a:ext>
              </a:extLst>
            </p:cNvPr>
            <p:cNvSpPr/>
            <p:nvPr/>
          </p:nvSpPr>
          <p:spPr>
            <a:xfrm>
              <a:off x="6349661" y="371602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" name="pt25">
              <a:extLst>
                <a:ext uri="{FF2B5EF4-FFF2-40B4-BE49-F238E27FC236}">
                  <a16:creationId xmlns:a16="http://schemas.microsoft.com/office/drawing/2014/main" id="{58B320A5-6A44-489C-9BEE-F8678F4EA4C2}"/>
                </a:ext>
              </a:extLst>
            </p:cNvPr>
            <p:cNvSpPr/>
            <p:nvPr/>
          </p:nvSpPr>
          <p:spPr>
            <a:xfrm>
              <a:off x="6208926" y="3779601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" name="pt26">
              <a:extLst>
                <a:ext uri="{FF2B5EF4-FFF2-40B4-BE49-F238E27FC236}">
                  <a16:creationId xmlns:a16="http://schemas.microsoft.com/office/drawing/2014/main" id="{48A7F2F2-BE56-4C53-9365-550DB924D8B8}"/>
                </a:ext>
              </a:extLst>
            </p:cNvPr>
            <p:cNvSpPr/>
            <p:nvPr/>
          </p:nvSpPr>
          <p:spPr>
            <a:xfrm>
              <a:off x="5803668" y="332239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" name="pt27">
              <a:extLst>
                <a:ext uri="{FF2B5EF4-FFF2-40B4-BE49-F238E27FC236}">
                  <a16:creationId xmlns:a16="http://schemas.microsoft.com/office/drawing/2014/main" id="{10B2C513-8E16-41DA-A924-AC8D00B65D34}"/>
                </a:ext>
              </a:extLst>
            </p:cNvPr>
            <p:cNvSpPr/>
            <p:nvPr/>
          </p:nvSpPr>
          <p:spPr>
            <a:xfrm>
              <a:off x="6354196" y="3269337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" name="pt28">
              <a:extLst>
                <a:ext uri="{FF2B5EF4-FFF2-40B4-BE49-F238E27FC236}">
                  <a16:creationId xmlns:a16="http://schemas.microsoft.com/office/drawing/2014/main" id="{56AF3312-0628-43AC-BDC7-22CE4689AF29}"/>
                </a:ext>
              </a:extLst>
            </p:cNvPr>
            <p:cNvSpPr/>
            <p:nvPr/>
          </p:nvSpPr>
          <p:spPr>
            <a:xfrm>
              <a:off x="6322233" y="3061758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" name="pt29">
              <a:extLst>
                <a:ext uri="{FF2B5EF4-FFF2-40B4-BE49-F238E27FC236}">
                  <a16:creationId xmlns:a16="http://schemas.microsoft.com/office/drawing/2014/main" id="{21A0A660-72AA-4828-A425-EE668130FF11}"/>
                </a:ext>
              </a:extLst>
            </p:cNvPr>
            <p:cNvSpPr/>
            <p:nvPr/>
          </p:nvSpPr>
          <p:spPr>
            <a:xfrm>
              <a:off x="6231253" y="2895782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" name="pt30">
              <a:extLst>
                <a:ext uri="{FF2B5EF4-FFF2-40B4-BE49-F238E27FC236}">
                  <a16:creationId xmlns:a16="http://schemas.microsoft.com/office/drawing/2014/main" id="{ABA88D73-0B07-4EC9-8E61-B38AB7D0F951}"/>
                </a:ext>
              </a:extLst>
            </p:cNvPr>
            <p:cNvSpPr/>
            <p:nvPr/>
          </p:nvSpPr>
          <p:spPr>
            <a:xfrm>
              <a:off x="6254070" y="3318553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" name="pt31">
              <a:extLst>
                <a:ext uri="{FF2B5EF4-FFF2-40B4-BE49-F238E27FC236}">
                  <a16:creationId xmlns:a16="http://schemas.microsoft.com/office/drawing/2014/main" id="{DEC01F92-8CB7-4CFF-8215-D84E341650B5}"/>
                </a:ext>
              </a:extLst>
            </p:cNvPr>
            <p:cNvSpPr/>
            <p:nvPr/>
          </p:nvSpPr>
          <p:spPr>
            <a:xfrm>
              <a:off x="6197704" y="367996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" name="pt32">
              <a:extLst>
                <a:ext uri="{FF2B5EF4-FFF2-40B4-BE49-F238E27FC236}">
                  <a16:creationId xmlns:a16="http://schemas.microsoft.com/office/drawing/2014/main" id="{A1A601E2-02D4-4737-A50D-39FAE3E73CD0}"/>
                </a:ext>
              </a:extLst>
            </p:cNvPr>
            <p:cNvSpPr/>
            <p:nvPr/>
          </p:nvSpPr>
          <p:spPr>
            <a:xfrm>
              <a:off x="6151155" y="3594971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" name="pt33">
              <a:extLst>
                <a:ext uri="{FF2B5EF4-FFF2-40B4-BE49-F238E27FC236}">
                  <a16:creationId xmlns:a16="http://schemas.microsoft.com/office/drawing/2014/main" id="{7ECFDC0C-BA1F-4816-B1C2-BC776DA8129C}"/>
                </a:ext>
              </a:extLst>
            </p:cNvPr>
            <p:cNvSpPr/>
            <p:nvPr/>
          </p:nvSpPr>
          <p:spPr>
            <a:xfrm>
              <a:off x="6155704" y="281802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" name="pt34">
              <a:extLst>
                <a:ext uri="{FF2B5EF4-FFF2-40B4-BE49-F238E27FC236}">
                  <a16:creationId xmlns:a16="http://schemas.microsoft.com/office/drawing/2014/main" id="{3F5260B5-99EE-4709-8DBE-B15DCE689611}"/>
                </a:ext>
              </a:extLst>
            </p:cNvPr>
            <p:cNvSpPr/>
            <p:nvPr/>
          </p:nvSpPr>
          <p:spPr>
            <a:xfrm>
              <a:off x="6182585" y="2806789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" name="pt35">
              <a:extLst>
                <a:ext uri="{FF2B5EF4-FFF2-40B4-BE49-F238E27FC236}">
                  <a16:creationId xmlns:a16="http://schemas.microsoft.com/office/drawing/2014/main" id="{8BB5E007-33D0-4CB1-B070-CBF1EA1EF258}"/>
                </a:ext>
              </a:extLst>
            </p:cNvPr>
            <p:cNvSpPr/>
            <p:nvPr/>
          </p:nvSpPr>
          <p:spPr>
            <a:xfrm>
              <a:off x="6289571" y="374591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" name="pt36">
              <a:extLst>
                <a:ext uri="{FF2B5EF4-FFF2-40B4-BE49-F238E27FC236}">
                  <a16:creationId xmlns:a16="http://schemas.microsoft.com/office/drawing/2014/main" id="{E83261AF-CCA4-4817-9DE2-D15B8082D68B}"/>
                </a:ext>
              </a:extLst>
            </p:cNvPr>
            <p:cNvSpPr/>
            <p:nvPr/>
          </p:nvSpPr>
          <p:spPr>
            <a:xfrm>
              <a:off x="6145532" y="4360203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" name="pt37">
              <a:extLst>
                <a:ext uri="{FF2B5EF4-FFF2-40B4-BE49-F238E27FC236}">
                  <a16:creationId xmlns:a16="http://schemas.microsoft.com/office/drawing/2014/main" id="{817F0272-F81A-43DE-94BB-9EBCD9C6E9E0}"/>
                </a:ext>
              </a:extLst>
            </p:cNvPr>
            <p:cNvSpPr/>
            <p:nvPr/>
          </p:nvSpPr>
          <p:spPr>
            <a:xfrm>
              <a:off x="6175750" y="4787268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" name="pt38">
              <a:extLst>
                <a:ext uri="{FF2B5EF4-FFF2-40B4-BE49-F238E27FC236}">
                  <a16:creationId xmlns:a16="http://schemas.microsoft.com/office/drawing/2014/main" id="{A7B63856-64F6-4A40-BC13-E0C1F5549EFF}"/>
                </a:ext>
              </a:extLst>
            </p:cNvPr>
            <p:cNvSpPr/>
            <p:nvPr/>
          </p:nvSpPr>
          <p:spPr>
            <a:xfrm>
              <a:off x="6152727" y="2933477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" name="pt39">
              <a:extLst>
                <a:ext uri="{FF2B5EF4-FFF2-40B4-BE49-F238E27FC236}">
                  <a16:creationId xmlns:a16="http://schemas.microsoft.com/office/drawing/2014/main" id="{96651919-3150-4500-904B-D05B10F19474}"/>
                </a:ext>
              </a:extLst>
            </p:cNvPr>
            <p:cNvSpPr/>
            <p:nvPr/>
          </p:nvSpPr>
          <p:spPr>
            <a:xfrm>
              <a:off x="6014484" y="322454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" name="pt40">
              <a:extLst>
                <a:ext uri="{FF2B5EF4-FFF2-40B4-BE49-F238E27FC236}">
                  <a16:creationId xmlns:a16="http://schemas.microsoft.com/office/drawing/2014/main" id="{B0001C35-672F-499E-914D-5B9416633DA4}"/>
                </a:ext>
              </a:extLst>
            </p:cNvPr>
            <p:cNvSpPr/>
            <p:nvPr/>
          </p:nvSpPr>
          <p:spPr>
            <a:xfrm>
              <a:off x="6159774" y="4033558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" name="pt41">
              <a:extLst>
                <a:ext uri="{FF2B5EF4-FFF2-40B4-BE49-F238E27FC236}">
                  <a16:creationId xmlns:a16="http://schemas.microsoft.com/office/drawing/2014/main" id="{C645900D-4394-4AD6-824F-D17F28894D4D}"/>
                </a:ext>
              </a:extLst>
            </p:cNvPr>
            <p:cNvSpPr/>
            <p:nvPr/>
          </p:nvSpPr>
          <p:spPr>
            <a:xfrm>
              <a:off x="6054006" y="352873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" name="pt42">
              <a:extLst>
                <a:ext uri="{FF2B5EF4-FFF2-40B4-BE49-F238E27FC236}">
                  <a16:creationId xmlns:a16="http://schemas.microsoft.com/office/drawing/2014/main" id="{19408A16-1127-4FBA-8C02-79A944E57477}"/>
                </a:ext>
              </a:extLst>
            </p:cNvPr>
            <p:cNvSpPr/>
            <p:nvPr/>
          </p:nvSpPr>
          <p:spPr>
            <a:xfrm>
              <a:off x="5945602" y="237383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" name="pt43">
              <a:extLst>
                <a:ext uri="{FF2B5EF4-FFF2-40B4-BE49-F238E27FC236}">
                  <a16:creationId xmlns:a16="http://schemas.microsoft.com/office/drawing/2014/main" id="{A5D515EB-F772-4C38-A4A0-001885A86C20}"/>
                </a:ext>
              </a:extLst>
            </p:cNvPr>
            <p:cNvSpPr/>
            <p:nvPr/>
          </p:nvSpPr>
          <p:spPr>
            <a:xfrm>
              <a:off x="6181013" y="3468284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" name="pt44">
              <a:extLst>
                <a:ext uri="{FF2B5EF4-FFF2-40B4-BE49-F238E27FC236}">
                  <a16:creationId xmlns:a16="http://schemas.microsoft.com/office/drawing/2014/main" id="{6A4EA234-7303-442D-8ECB-878C05DDB867}"/>
                </a:ext>
              </a:extLst>
            </p:cNvPr>
            <p:cNvSpPr/>
            <p:nvPr/>
          </p:nvSpPr>
          <p:spPr>
            <a:xfrm>
              <a:off x="6072442" y="3520920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" name="pt45">
              <a:extLst>
                <a:ext uri="{FF2B5EF4-FFF2-40B4-BE49-F238E27FC236}">
                  <a16:creationId xmlns:a16="http://schemas.microsoft.com/office/drawing/2014/main" id="{AD7EEF03-5B8B-4F58-A45F-ADADABF04DCB}"/>
                </a:ext>
              </a:extLst>
            </p:cNvPr>
            <p:cNvSpPr/>
            <p:nvPr/>
          </p:nvSpPr>
          <p:spPr>
            <a:xfrm>
              <a:off x="6024656" y="1682362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" name="pt46">
              <a:extLst>
                <a:ext uri="{FF2B5EF4-FFF2-40B4-BE49-F238E27FC236}">
                  <a16:creationId xmlns:a16="http://schemas.microsoft.com/office/drawing/2014/main" id="{87135B22-4583-4624-A6EA-EA5C66071C97}"/>
                </a:ext>
              </a:extLst>
            </p:cNvPr>
            <p:cNvSpPr/>
            <p:nvPr/>
          </p:nvSpPr>
          <p:spPr>
            <a:xfrm>
              <a:off x="5935411" y="2596742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" name="pt47">
              <a:extLst>
                <a:ext uri="{FF2B5EF4-FFF2-40B4-BE49-F238E27FC236}">
                  <a16:creationId xmlns:a16="http://schemas.microsoft.com/office/drawing/2014/main" id="{61C01188-C0CA-434C-9827-21AF792ADA1A}"/>
                </a:ext>
              </a:extLst>
            </p:cNvPr>
            <p:cNvSpPr/>
            <p:nvPr/>
          </p:nvSpPr>
          <p:spPr>
            <a:xfrm>
              <a:off x="6292174" y="3406964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" name="pt48">
              <a:extLst>
                <a:ext uri="{FF2B5EF4-FFF2-40B4-BE49-F238E27FC236}">
                  <a16:creationId xmlns:a16="http://schemas.microsoft.com/office/drawing/2014/main" id="{A2898EF0-A233-4A4F-91C8-9EBBB6A54542}"/>
                </a:ext>
              </a:extLst>
            </p:cNvPr>
            <p:cNvSpPr/>
            <p:nvPr/>
          </p:nvSpPr>
          <p:spPr>
            <a:xfrm>
              <a:off x="6410409" y="3785198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" name="pt49">
              <a:extLst>
                <a:ext uri="{FF2B5EF4-FFF2-40B4-BE49-F238E27FC236}">
                  <a16:creationId xmlns:a16="http://schemas.microsoft.com/office/drawing/2014/main" id="{4DEA9417-D8FD-433D-BDD5-78A4859E3287}"/>
                </a:ext>
              </a:extLst>
            </p:cNvPr>
            <p:cNvSpPr/>
            <p:nvPr/>
          </p:nvSpPr>
          <p:spPr>
            <a:xfrm>
              <a:off x="6105991" y="2736742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" name="pt50">
              <a:extLst>
                <a:ext uri="{FF2B5EF4-FFF2-40B4-BE49-F238E27FC236}">
                  <a16:creationId xmlns:a16="http://schemas.microsoft.com/office/drawing/2014/main" id="{4CAB46AE-D4A3-4BD3-8EA8-18387EEDB11B}"/>
                </a:ext>
              </a:extLst>
            </p:cNvPr>
            <p:cNvSpPr/>
            <p:nvPr/>
          </p:nvSpPr>
          <p:spPr>
            <a:xfrm>
              <a:off x="6212276" y="3887634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" name="pt51">
              <a:extLst>
                <a:ext uri="{FF2B5EF4-FFF2-40B4-BE49-F238E27FC236}">
                  <a16:creationId xmlns:a16="http://schemas.microsoft.com/office/drawing/2014/main" id="{DC1843D1-DBCC-43ED-A76C-AD5A06B80655}"/>
                </a:ext>
              </a:extLst>
            </p:cNvPr>
            <p:cNvSpPr/>
            <p:nvPr/>
          </p:nvSpPr>
          <p:spPr>
            <a:xfrm>
              <a:off x="6030628" y="277072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" name="pt52">
              <a:extLst>
                <a:ext uri="{FF2B5EF4-FFF2-40B4-BE49-F238E27FC236}">
                  <a16:creationId xmlns:a16="http://schemas.microsoft.com/office/drawing/2014/main" id="{E75A744E-57C4-43BA-A7F4-A49250AB5CED}"/>
                </a:ext>
              </a:extLst>
            </p:cNvPr>
            <p:cNvSpPr/>
            <p:nvPr/>
          </p:nvSpPr>
          <p:spPr>
            <a:xfrm>
              <a:off x="6209299" y="4003091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" name="pt53">
              <a:extLst>
                <a:ext uri="{FF2B5EF4-FFF2-40B4-BE49-F238E27FC236}">
                  <a16:creationId xmlns:a16="http://schemas.microsoft.com/office/drawing/2014/main" id="{1E7D8A60-88D2-4D5E-953C-58508CAA672F}"/>
                </a:ext>
              </a:extLst>
            </p:cNvPr>
            <p:cNvSpPr/>
            <p:nvPr/>
          </p:nvSpPr>
          <p:spPr>
            <a:xfrm>
              <a:off x="6112678" y="3283071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" name="pt54">
              <a:extLst>
                <a:ext uri="{FF2B5EF4-FFF2-40B4-BE49-F238E27FC236}">
                  <a16:creationId xmlns:a16="http://schemas.microsoft.com/office/drawing/2014/main" id="{0BA72130-3D3C-46EA-847C-32C48ED7F466}"/>
                </a:ext>
              </a:extLst>
            </p:cNvPr>
            <p:cNvSpPr/>
            <p:nvPr/>
          </p:nvSpPr>
          <p:spPr>
            <a:xfrm>
              <a:off x="8516962" y="416451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" name="pt55">
              <a:extLst>
                <a:ext uri="{FF2B5EF4-FFF2-40B4-BE49-F238E27FC236}">
                  <a16:creationId xmlns:a16="http://schemas.microsoft.com/office/drawing/2014/main" id="{0920FD1D-3EA7-409F-86CA-056FD7808346}"/>
                </a:ext>
              </a:extLst>
            </p:cNvPr>
            <p:cNvSpPr/>
            <p:nvPr/>
          </p:nvSpPr>
          <p:spPr>
            <a:xfrm>
              <a:off x="8304555" y="3604578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" name="pt56">
              <a:extLst>
                <a:ext uri="{FF2B5EF4-FFF2-40B4-BE49-F238E27FC236}">
                  <a16:creationId xmlns:a16="http://schemas.microsoft.com/office/drawing/2014/main" id="{2DE5B8B2-8E70-4988-9F30-7908F7950F83}"/>
                </a:ext>
              </a:extLst>
            </p:cNvPr>
            <p:cNvSpPr/>
            <p:nvPr/>
          </p:nvSpPr>
          <p:spPr>
            <a:xfrm>
              <a:off x="8625160" y="3888384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" name="pt57">
              <a:extLst>
                <a:ext uri="{FF2B5EF4-FFF2-40B4-BE49-F238E27FC236}">
                  <a16:creationId xmlns:a16="http://schemas.microsoft.com/office/drawing/2014/main" id="{070D532B-FEF2-4A70-ADBA-8C0555584377}"/>
                </a:ext>
              </a:extLst>
            </p:cNvPr>
            <p:cNvSpPr/>
            <p:nvPr/>
          </p:nvSpPr>
          <p:spPr>
            <a:xfrm>
              <a:off x="7852916" y="185485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" name="pt58">
              <a:extLst>
                <a:ext uri="{FF2B5EF4-FFF2-40B4-BE49-F238E27FC236}">
                  <a16:creationId xmlns:a16="http://schemas.microsoft.com/office/drawing/2014/main" id="{A352A492-00FE-4B6E-B21B-A5415163E62B}"/>
                </a:ext>
              </a:extLst>
            </p:cNvPr>
            <p:cNvSpPr/>
            <p:nvPr/>
          </p:nvSpPr>
          <p:spPr>
            <a:xfrm>
              <a:off x="8398368" y="3232523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" name="pt59">
              <a:extLst>
                <a:ext uri="{FF2B5EF4-FFF2-40B4-BE49-F238E27FC236}">
                  <a16:creationId xmlns:a16="http://schemas.microsoft.com/office/drawing/2014/main" id="{049CC883-F6D4-4742-B6ED-717ACE5A89AD}"/>
                </a:ext>
              </a:extLst>
            </p:cNvPr>
            <p:cNvSpPr/>
            <p:nvPr/>
          </p:nvSpPr>
          <p:spPr>
            <a:xfrm>
              <a:off x="8129234" y="2480244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" name="pt60">
              <a:extLst>
                <a:ext uri="{FF2B5EF4-FFF2-40B4-BE49-F238E27FC236}">
                  <a16:creationId xmlns:a16="http://schemas.microsoft.com/office/drawing/2014/main" id="{35A2865C-E2AD-4B5E-9C34-483F183EB80B}"/>
                </a:ext>
              </a:extLst>
            </p:cNvPr>
            <p:cNvSpPr/>
            <p:nvPr/>
          </p:nvSpPr>
          <p:spPr>
            <a:xfrm>
              <a:off x="8402562" y="3551358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" name="pt61">
              <a:extLst>
                <a:ext uri="{FF2B5EF4-FFF2-40B4-BE49-F238E27FC236}">
                  <a16:creationId xmlns:a16="http://schemas.microsoft.com/office/drawing/2014/main" id="{ABEF23CE-D81F-476A-9B63-86B0033C1E52}"/>
                </a:ext>
              </a:extLst>
            </p:cNvPr>
            <p:cNvSpPr/>
            <p:nvPr/>
          </p:nvSpPr>
          <p:spPr>
            <a:xfrm>
              <a:off x="7290793" y="158477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" name="pt62">
              <a:extLst>
                <a:ext uri="{FF2B5EF4-FFF2-40B4-BE49-F238E27FC236}">
                  <a16:creationId xmlns:a16="http://schemas.microsoft.com/office/drawing/2014/main" id="{67991215-15E3-4C2D-BD7D-CEF5DAA00885}"/>
                </a:ext>
              </a:extLst>
            </p:cNvPr>
            <p:cNvSpPr/>
            <p:nvPr/>
          </p:nvSpPr>
          <p:spPr>
            <a:xfrm>
              <a:off x="8371860" y="3467243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" name="pt63">
              <a:extLst>
                <a:ext uri="{FF2B5EF4-FFF2-40B4-BE49-F238E27FC236}">
                  <a16:creationId xmlns:a16="http://schemas.microsoft.com/office/drawing/2014/main" id="{8E794167-0BD1-4E86-B2B2-C9F7BDEC4512}"/>
                </a:ext>
              </a:extLst>
            </p:cNvPr>
            <p:cNvSpPr/>
            <p:nvPr/>
          </p:nvSpPr>
          <p:spPr>
            <a:xfrm>
              <a:off x="7737131" y="201493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" name="pt64">
              <a:extLst>
                <a:ext uri="{FF2B5EF4-FFF2-40B4-BE49-F238E27FC236}">
                  <a16:creationId xmlns:a16="http://schemas.microsoft.com/office/drawing/2014/main" id="{589ADAC1-9E71-4A69-AB1B-FDB7F86EFFF1}"/>
                </a:ext>
              </a:extLst>
            </p:cNvPr>
            <p:cNvSpPr/>
            <p:nvPr/>
          </p:nvSpPr>
          <p:spPr>
            <a:xfrm>
              <a:off x="7436250" y="1186259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" name="pt65">
              <a:extLst>
                <a:ext uri="{FF2B5EF4-FFF2-40B4-BE49-F238E27FC236}">
                  <a16:creationId xmlns:a16="http://schemas.microsoft.com/office/drawing/2014/main" id="{AD15DCF7-BB9F-4563-9424-998FAE36FBF0}"/>
                </a:ext>
              </a:extLst>
            </p:cNvPr>
            <p:cNvSpPr/>
            <p:nvPr/>
          </p:nvSpPr>
          <p:spPr>
            <a:xfrm>
              <a:off x="8050881" y="295994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" name="pt66">
              <a:extLst>
                <a:ext uri="{FF2B5EF4-FFF2-40B4-BE49-F238E27FC236}">
                  <a16:creationId xmlns:a16="http://schemas.microsoft.com/office/drawing/2014/main" id="{58041C54-2B51-4C41-B31F-CBAF138EC360}"/>
                </a:ext>
              </a:extLst>
            </p:cNvPr>
            <p:cNvSpPr/>
            <p:nvPr/>
          </p:nvSpPr>
          <p:spPr>
            <a:xfrm>
              <a:off x="7902144" y="2279078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" name="pt67">
              <a:extLst>
                <a:ext uri="{FF2B5EF4-FFF2-40B4-BE49-F238E27FC236}">
                  <a16:creationId xmlns:a16="http://schemas.microsoft.com/office/drawing/2014/main" id="{63E5ABD1-41D7-40D0-907D-EF60A2D57AEB}"/>
                </a:ext>
              </a:extLst>
            </p:cNvPr>
            <p:cNvSpPr/>
            <p:nvPr/>
          </p:nvSpPr>
          <p:spPr>
            <a:xfrm>
              <a:off x="8336172" y="2928141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" name="pt68">
              <a:extLst>
                <a:ext uri="{FF2B5EF4-FFF2-40B4-BE49-F238E27FC236}">
                  <a16:creationId xmlns:a16="http://schemas.microsoft.com/office/drawing/2014/main" id="{85535D4D-4C3D-4AE5-AF21-BCCC2B496005}"/>
                </a:ext>
              </a:extLst>
            </p:cNvPr>
            <p:cNvSpPr/>
            <p:nvPr/>
          </p:nvSpPr>
          <p:spPr>
            <a:xfrm>
              <a:off x="7637552" y="2729651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" name="pt69">
              <a:extLst>
                <a:ext uri="{FF2B5EF4-FFF2-40B4-BE49-F238E27FC236}">
                  <a16:creationId xmlns:a16="http://schemas.microsoft.com/office/drawing/2014/main" id="{D567D236-27E6-4737-9CA4-D981E396B859}"/>
                </a:ext>
              </a:extLst>
            </p:cNvPr>
            <p:cNvSpPr/>
            <p:nvPr/>
          </p:nvSpPr>
          <p:spPr>
            <a:xfrm>
              <a:off x="8301765" y="3831779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" name="pt70">
              <a:extLst>
                <a:ext uri="{FF2B5EF4-FFF2-40B4-BE49-F238E27FC236}">
                  <a16:creationId xmlns:a16="http://schemas.microsoft.com/office/drawing/2014/main" id="{63C697F2-619C-4496-8A48-FCF1D7A00342}"/>
                </a:ext>
              </a:extLst>
            </p:cNvPr>
            <p:cNvSpPr/>
            <p:nvPr/>
          </p:nvSpPr>
          <p:spPr>
            <a:xfrm>
              <a:off x="8140456" y="2579885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" name="pt71">
              <a:extLst>
                <a:ext uri="{FF2B5EF4-FFF2-40B4-BE49-F238E27FC236}">
                  <a16:creationId xmlns:a16="http://schemas.microsoft.com/office/drawing/2014/main" id="{317D3363-8A33-4D9C-A5E2-B7D019E3B9E0}"/>
                </a:ext>
              </a:extLst>
            </p:cNvPr>
            <p:cNvSpPr/>
            <p:nvPr/>
          </p:nvSpPr>
          <p:spPr>
            <a:xfrm>
              <a:off x="7884739" y="2609435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" name="pt72">
              <a:extLst>
                <a:ext uri="{FF2B5EF4-FFF2-40B4-BE49-F238E27FC236}">
                  <a16:creationId xmlns:a16="http://schemas.microsoft.com/office/drawing/2014/main" id="{CCC90187-B593-401D-9BD6-6FC61D4E5381}"/>
                </a:ext>
              </a:extLst>
            </p:cNvPr>
            <p:cNvSpPr/>
            <p:nvPr/>
          </p:nvSpPr>
          <p:spPr>
            <a:xfrm>
              <a:off x="8311937" y="2289596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" name="pt73">
              <a:extLst>
                <a:ext uri="{FF2B5EF4-FFF2-40B4-BE49-F238E27FC236}">
                  <a16:creationId xmlns:a16="http://schemas.microsoft.com/office/drawing/2014/main" id="{318A747B-54B6-4598-AB3C-EF3E1BB4DFDF}"/>
                </a:ext>
              </a:extLst>
            </p:cNvPr>
            <p:cNvSpPr/>
            <p:nvPr/>
          </p:nvSpPr>
          <p:spPr>
            <a:xfrm>
              <a:off x="7769668" y="2227488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" name="pt74">
              <a:extLst>
                <a:ext uri="{FF2B5EF4-FFF2-40B4-BE49-F238E27FC236}">
                  <a16:creationId xmlns:a16="http://schemas.microsoft.com/office/drawing/2014/main" id="{2D68CD6E-E832-4B29-936A-449CD2228C53}"/>
                </a:ext>
              </a:extLst>
            </p:cNvPr>
            <p:cNvSpPr/>
            <p:nvPr/>
          </p:nvSpPr>
          <p:spPr>
            <a:xfrm>
              <a:off x="8415356" y="2989505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" name="pt75">
              <a:extLst>
                <a:ext uri="{FF2B5EF4-FFF2-40B4-BE49-F238E27FC236}">
                  <a16:creationId xmlns:a16="http://schemas.microsoft.com/office/drawing/2014/main" id="{CEE42CB3-94F4-4404-A74F-B72983B4FC81}"/>
                </a:ext>
              </a:extLst>
            </p:cNvPr>
            <p:cNvSpPr/>
            <p:nvPr/>
          </p:nvSpPr>
          <p:spPr>
            <a:xfrm>
              <a:off x="7958157" y="301345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" name="pt76">
              <a:extLst>
                <a:ext uri="{FF2B5EF4-FFF2-40B4-BE49-F238E27FC236}">
                  <a16:creationId xmlns:a16="http://schemas.microsoft.com/office/drawing/2014/main" id="{B703CA3D-8CDC-4425-8711-916F76B201FC}"/>
                </a:ext>
              </a:extLst>
            </p:cNvPr>
            <p:cNvSpPr/>
            <p:nvPr/>
          </p:nvSpPr>
          <p:spPr>
            <a:xfrm>
              <a:off x="8525015" y="2618324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" name="pt77">
              <a:extLst>
                <a:ext uri="{FF2B5EF4-FFF2-40B4-BE49-F238E27FC236}">
                  <a16:creationId xmlns:a16="http://schemas.microsoft.com/office/drawing/2014/main" id="{021E11B5-572A-43E4-B6F3-A9135FA4AFE1}"/>
                </a:ext>
              </a:extLst>
            </p:cNvPr>
            <p:cNvSpPr/>
            <p:nvPr/>
          </p:nvSpPr>
          <p:spPr>
            <a:xfrm>
              <a:off x="8298069" y="2839731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" name="pt78">
              <a:extLst>
                <a:ext uri="{FF2B5EF4-FFF2-40B4-BE49-F238E27FC236}">
                  <a16:creationId xmlns:a16="http://schemas.microsoft.com/office/drawing/2014/main" id="{E64B7C56-F0D1-4386-BC81-A959442112F6}"/>
                </a:ext>
              </a:extLst>
            </p:cNvPr>
            <p:cNvSpPr/>
            <p:nvPr/>
          </p:nvSpPr>
          <p:spPr>
            <a:xfrm>
              <a:off x="8173354" y="3346188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" name="pt79">
              <a:extLst>
                <a:ext uri="{FF2B5EF4-FFF2-40B4-BE49-F238E27FC236}">
                  <a16:creationId xmlns:a16="http://schemas.microsoft.com/office/drawing/2014/main" id="{EBDEC19C-799F-4A94-92DE-CC79424036FE}"/>
                </a:ext>
              </a:extLst>
            </p:cNvPr>
            <p:cNvSpPr/>
            <p:nvPr/>
          </p:nvSpPr>
          <p:spPr>
            <a:xfrm>
              <a:off x="8285075" y="3620103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" name="pt80">
              <a:extLst>
                <a:ext uri="{FF2B5EF4-FFF2-40B4-BE49-F238E27FC236}">
                  <a16:creationId xmlns:a16="http://schemas.microsoft.com/office/drawing/2014/main" id="{92F8DBEC-53CD-4208-A4F7-14A3762EEC8C}"/>
                </a:ext>
              </a:extLst>
            </p:cNvPr>
            <p:cNvSpPr/>
            <p:nvPr/>
          </p:nvSpPr>
          <p:spPr>
            <a:xfrm>
              <a:off x="8545416" y="3491786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" name="pt81">
              <a:extLst>
                <a:ext uri="{FF2B5EF4-FFF2-40B4-BE49-F238E27FC236}">
                  <a16:creationId xmlns:a16="http://schemas.microsoft.com/office/drawing/2014/main" id="{76E0121C-72A2-41E2-8A3F-78EF8A5A15FE}"/>
                </a:ext>
              </a:extLst>
            </p:cNvPr>
            <p:cNvSpPr/>
            <p:nvPr/>
          </p:nvSpPr>
          <p:spPr>
            <a:xfrm>
              <a:off x="8681527" y="352697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" name="pt82">
              <a:extLst>
                <a:ext uri="{FF2B5EF4-FFF2-40B4-BE49-F238E27FC236}">
                  <a16:creationId xmlns:a16="http://schemas.microsoft.com/office/drawing/2014/main" id="{18F77F86-5CF6-449C-8D50-736317540F9C}"/>
                </a:ext>
              </a:extLst>
            </p:cNvPr>
            <p:cNvSpPr/>
            <p:nvPr/>
          </p:nvSpPr>
          <p:spPr>
            <a:xfrm>
              <a:off x="8232697" y="2869324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" name="pt83">
              <a:extLst>
                <a:ext uri="{FF2B5EF4-FFF2-40B4-BE49-F238E27FC236}">
                  <a16:creationId xmlns:a16="http://schemas.microsoft.com/office/drawing/2014/main" id="{2C2EF72F-3813-464B-B2F5-E1E9CD7984D9}"/>
                </a:ext>
              </a:extLst>
            </p:cNvPr>
            <p:cNvSpPr/>
            <p:nvPr/>
          </p:nvSpPr>
          <p:spPr>
            <a:xfrm>
              <a:off x="7558181" y="2556542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" name="pt84">
              <a:extLst>
                <a:ext uri="{FF2B5EF4-FFF2-40B4-BE49-F238E27FC236}">
                  <a16:creationId xmlns:a16="http://schemas.microsoft.com/office/drawing/2014/main" id="{D23710D3-B673-40BD-9965-F03786B0A3B4}"/>
                </a:ext>
              </a:extLst>
            </p:cNvPr>
            <p:cNvSpPr/>
            <p:nvPr/>
          </p:nvSpPr>
          <p:spPr>
            <a:xfrm>
              <a:off x="7701333" y="2042275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" name="pt85">
              <a:extLst>
                <a:ext uri="{FF2B5EF4-FFF2-40B4-BE49-F238E27FC236}">
                  <a16:creationId xmlns:a16="http://schemas.microsoft.com/office/drawing/2014/main" id="{1D375881-88B9-4A01-A342-BDE8C9D98C6A}"/>
                </a:ext>
              </a:extLst>
            </p:cNvPr>
            <p:cNvSpPr/>
            <p:nvPr/>
          </p:nvSpPr>
          <p:spPr>
            <a:xfrm>
              <a:off x="7628089" y="2080261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" name="pt86">
              <a:extLst>
                <a:ext uri="{FF2B5EF4-FFF2-40B4-BE49-F238E27FC236}">
                  <a16:creationId xmlns:a16="http://schemas.microsoft.com/office/drawing/2014/main" id="{0F49A2B6-2746-44BC-A772-170BB1DA988D}"/>
                </a:ext>
              </a:extLst>
            </p:cNvPr>
            <p:cNvSpPr/>
            <p:nvPr/>
          </p:nvSpPr>
          <p:spPr>
            <a:xfrm>
              <a:off x="7824649" y="263932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" name="pt87">
              <a:extLst>
                <a:ext uri="{FF2B5EF4-FFF2-40B4-BE49-F238E27FC236}">
                  <a16:creationId xmlns:a16="http://schemas.microsoft.com/office/drawing/2014/main" id="{A37DF532-010E-4F30-96FC-30C972AAA5A1}"/>
                </a:ext>
              </a:extLst>
            </p:cNvPr>
            <p:cNvSpPr/>
            <p:nvPr/>
          </p:nvSpPr>
          <p:spPr>
            <a:xfrm>
              <a:off x="8574354" y="2476112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" name="pt88">
              <a:extLst>
                <a:ext uri="{FF2B5EF4-FFF2-40B4-BE49-F238E27FC236}">
                  <a16:creationId xmlns:a16="http://schemas.microsoft.com/office/drawing/2014/main" id="{63A2CE49-B1A3-455A-A1B5-A9FC2922A3E4}"/>
                </a:ext>
              </a:extLst>
            </p:cNvPr>
            <p:cNvSpPr/>
            <p:nvPr/>
          </p:nvSpPr>
          <p:spPr>
            <a:xfrm>
              <a:off x="8096884" y="2379439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" name="pt89">
              <a:extLst>
                <a:ext uri="{FF2B5EF4-FFF2-40B4-BE49-F238E27FC236}">
                  <a16:creationId xmlns:a16="http://schemas.microsoft.com/office/drawing/2014/main" id="{0BD02B9C-512E-4BAB-9308-92DCF8850DE9}"/>
                </a:ext>
              </a:extLst>
            </p:cNvPr>
            <p:cNvSpPr/>
            <p:nvPr/>
          </p:nvSpPr>
          <p:spPr>
            <a:xfrm>
              <a:off x="8228819" y="341507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" name="pt90">
              <a:extLst>
                <a:ext uri="{FF2B5EF4-FFF2-40B4-BE49-F238E27FC236}">
                  <a16:creationId xmlns:a16="http://schemas.microsoft.com/office/drawing/2014/main" id="{BBE91C99-B3EC-4CA3-B281-9C3D2605BD78}"/>
                </a:ext>
              </a:extLst>
            </p:cNvPr>
            <p:cNvSpPr/>
            <p:nvPr/>
          </p:nvSpPr>
          <p:spPr>
            <a:xfrm>
              <a:off x="8478299" y="3740866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" name="pt91">
              <a:extLst>
                <a:ext uri="{FF2B5EF4-FFF2-40B4-BE49-F238E27FC236}">
                  <a16:creationId xmlns:a16="http://schemas.microsoft.com/office/drawing/2014/main" id="{B02CF784-4602-4D0A-AAC8-CB38D587EDDE}"/>
                </a:ext>
              </a:extLst>
            </p:cNvPr>
            <p:cNvSpPr/>
            <p:nvPr/>
          </p:nvSpPr>
          <p:spPr>
            <a:xfrm>
              <a:off x="8233785" y="255078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" name="pt92">
              <a:extLst>
                <a:ext uri="{FF2B5EF4-FFF2-40B4-BE49-F238E27FC236}">
                  <a16:creationId xmlns:a16="http://schemas.microsoft.com/office/drawing/2014/main" id="{F5397EEF-B52F-4C1E-B32F-0DD16988ADC3}"/>
                </a:ext>
              </a:extLst>
            </p:cNvPr>
            <p:cNvSpPr/>
            <p:nvPr/>
          </p:nvSpPr>
          <p:spPr>
            <a:xfrm>
              <a:off x="7890679" y="2708784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" name="pt93">
              <a:extLst>
                <a:ext uri="{FF2B5EF4-FFF2-40B4-BE49-F238E27FC236}">
                  <a16:creationId xmlns:a16="http://schemas.microsoft.com/office/drawing/2014/main" id="{3958E5D3-38B7-46F9-8121-E2489CDAC95B}"/>
                </a:ext>
              </a:extLst>
            </p:cNvPr>
            <p:cNvSpPr/>
            <p:nvPr/>
          </p:nvSpPr>
          <p:spPr>
            <a:xfrm>
              <a:off x="7842725" y="207775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" name="pt94">
              <a:extLst>
                <a:ext uri="{FF2B5EF4-FFF2-40B4-BE49-F238E27FC236}">
                  <a16:creationId xmlns:a16="http://schemas.microsoft.com/office/drawing/2014/main" id="{9E161530-8D59-4FED-9B2C-7A8A6D0A5383}"/>
                </a:ext>
              </a:extLst>
            </p:cNvPr>
            <p:cNvSpPr/>
            <p:nvPr/>
          </p:nvSpPr>
          <p:spPr>
            <a:xfrm>
              <a:off x="8022609" y="209487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" name="pt95">
              <a:extLst>
                <a:ext uri="{FF2B5EF4-FFF2-40B4-BE49-F238E27FC236}">
                  <a16:creationId xmlns:a16="http://schemas.microsoft.com/office/drawing/2014/main" id="{2D9AC68B-C1F7-4446-B730-008E70146654}"/>
                </a:ext>
              </a:extLst>
            </p:cNvPr>
            <p:cNvSpPr/>
            <p:nvPr/>
          </p:nvSpPr>
          <p:spPr>
            <a:xfrm>
              <a:off x="8279432" y="3066059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" name="pt96">
              <a:extLst>
                <a:ext uri="{FF2B5EF4-FFF2-40B4-BE49-F238E27FC236}">
                  <a16:creationId xmlns:a16="http://schemas.microsoft.com/office/drawing/2014/main" id="{6D126484-723A-408C-99B9-E9A401D3BD09}"/>
                </a:ext>
              </a:extLst>
            </p:cNvPr>
            <p:cNvSpPr/>
            <p:nvPr/>
          </p:nvSpPr>
          <p:spPr>
            <a:xfrm>
              <a:off x="7881389" y="2501402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" name="pt97">
              <a:extLst>
                <a:ext uri="{FF2B5EF4-FFF2-40B4-BE49-F238E27FC236}">
                  <a16:creationId xmlns:a16="http://schemas.microsoft.com/office/drawing/2014/main" id="{7A1FDC87-3079-4962-9D29-F6EF14F2A083}"/>
                </a:ext>
              </a:extLst>
            </p:cNvPr>
            <p:cNvSpPr/>
            <p:nvPr/>
          </p:nvSpPr>
          <p:spPr>
            <a:xfrm>
              <a:off x="7317675" y="1573547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" name="pt98">
              <a:extLst>
                <a:ext uri="{FF2B5EF4-FFF2-40B4-BE49-F238E27FC236}">
                  <a16:creationId xmlns:a16="http://schemas.microsoft.com/office/drawing/2014/main" id="{8B2D4BB9-4FAE-4FAD-A7B6-69A64F9F46AD}"/>
                </a:ext>
              </a:extLst>
            </p:cNvPr>
            <p:cNvSpPr/>
            <p:nvPr/>
          </p:nvSpPr>
          <p:spPr>
            <a:xfrm>
              <a:off x="7957610" y="234796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" name="pt99">
              <a:extLst>
                <a:ext uri="{FF2B5EF4-FFF2-40B4-BE49-F238E27FC236}">
                  <a16:creationId xmlns:a16="http://schemas.microsoft.com/office/drawing/2014/main" id="{CD555D92-0B53-49E7-9A82-73EA98FA98B2}"/>
                </a:ext>
              </a:extLst>
            </p:cNvPr>
            <p:cNvSpPr/>
            <p:nvPr/>
          </p:nvSpPr>
          <p:spPr>
            <a:xfrm>
              <a:off x="7942510" y="2794065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" name="pt100">
              <a:extLst>
                <a:ext uri="{FF2B5EF4-FFF2-40B4-BE49-F238E27FC236}">
                  <a16:creationId xmlns:a16="http://schemas.microsoft.com/office/drawing/2014/main" id="{05EB9AB6-2657-4F54-B4D1-19DA105DBBA6}"/>
                </a:ext>
              </a:extLst>
            </p:cNvPr>
            <p:cNvSpPr/>
            <p:nvPr/>
          </p:nvSpPr>
          <p:spPr>
            <a:xfrm>
              <a:off x="7969205" y="267109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" name="pt101">
              <a:extLst>
                <a:ext uri="{FF2B5EF4-FFF2-40B4-BE49-F238E27FC236}">
                  <a16:creationId xmlns:a16="http://schemas.microsoft.com/office/drawing/2014/main" id="{0C13930F-5BEC-4D75-A809-6A559F8CBAA0}"/>
                </a:ext>
              </a:extLst>
            </p:cNvPr>
            <p:cNvSpPr/>
            <p:nvPr/>
          </p:nvSpPr>
          <p:spPr>
            <a:xfrm>
              <a:off x="8129781" y="3145742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dirty="0"/>
            </a:p>
          </p:txBody>
        </p:sp>
        <p:sp>
          <p:nvSpPr>
            <p:cNvPr id="148" name="pt102">
              <a:extLst>
                <a:ext uri="{FF2B5EF4-FFF2-40B4-BE49-F238E27FC236}">
                  <a16:creationId xmlns:a16="http://schemas.microsoft.com/office/drawing/2014/main" id="{4EF79928-9AA0-441F-B73B-9E325A66A7B4}"/>
                </a:ext>
              </a:extLst>
            </p:cNvPr>
            <p:cNvSpPr/>
            <p:nvPr/>
          </p:nvSpPr>
          <p:spPr>
            <a:xfrm>
              <a:off x="7195936" y="1964548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" name="pt103">
              <a:extLst>
                <a:ext uri="{FF2B5EF4-FFF2-40B4-BE49-F238E27FC236}">
                  <a16:creationId xmlns:a16="http://schemas.microsoft.com/office/drawing/2014/main" id="{5D917FC1-AA40-4A83-AECF-091EEF8AC3ED}"/>
                </a:ext>
              </a:extLst>
            </p:cNvPr>
            <p:cNvSpPr/>
            <p:nvPr/>
          </p:nvSpPr>
          <p:spPr>
            <a:xfrm>
              <a:off x="7922656" y="2586100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" name="pt104">
              <a:extLst>
                <a:ext uri="{FF2B5EF4-FFF2-40B4-BE49-F238E27FC236}">
                  <a16:creationId xmlns:a16="http://schemas.microsoft.com/office/drawing/2014/main" id="{F0C4FA8F-1583-43DA-AB63-F398925BEF98}"/>
                </a:ext>
              </a:extLst>
            </p:cNvPr>
            <p:cNvSpPr/>
            <p:nvPr/>
          </p:nvSpPr>
          <p:spPr>
            <a:xfrm>
              <a:off x="9268337" y="3103632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" name="pt105">
              <a:extLst>
                <a:ext uri="{FF2B5EF4-FFF2-40B4-BE49-F238E27FC236}">
                  <a16:creationId xmlns:a16="http://schemas.microsoft.com/office/drawing/2014/main" id="{1816AFA7-0B32-4A3D-B50F-97F43A052EB9}"/>
                </a:ext>
              </a:extLst>
            </p:cNvPr>
            <p:cNvSpPr/>
            <p:nvPr/>
          </p:nvSpPr>
          <p:spPr>
            <a:xfrm>
              <a:off x="8595580" y="224110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" name="pt106">
              <a:extLst>
                <a:ext uri="{FF2B5EF4-FFF2-40B4-BE49-F238E27FC236}">
                  <a16:creationId xmlns:a16="http://schemas.microsoft.com/office/drawing/2014/main" id="{D87F2E96-8FA7-49A9-9EF3-FC6CDCFDA25D}"/>
                </a:ext>
              </a:extLst>
            </p:cNvPr>
            <p:cNvSpPr/>
            <p:nvPr/>
          </p:nvSpPr>
          <p:spPr>
            <a:xfrm>
              <a:off x="9319871" y="3643607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" name="pt107">
              <a:extLst>
                <a:ext uri="{FF2B5EF4-FFF2-40B4-BE49-F238E27FC236}">
                  <a16:creationId xmlns:a16="http://schemas.microsoft.com/office/drawing/2014/main" id="{2D2E9156-19F4-44AF-8BBC-7886BCE16189}"/>
                </a:ext>
              </a:extLst>
            </p:cNvPr>
            <p:cNvSpPr/>
            <p:nvPr/>
          </p:nvSpPr>
          <p:spPr>
            <a:xfrm>
              <a:off x="8930944" y="2844325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" name="pt108">
              <a:extLst>
                <a:ext uri="{FF2B5EF4-FFF2-40B4-BE49-F238E27FC236}">
                  <a16:creationId xmlns:a16="http://schemas.microsoft.com/office/drawing/2014/main" id="{6EA1F24E-EF0C-4B9C-926C-E12184D48FAC}"/>
                </a:ext>
              </a:extLst>
            </p:cNvPr>
            <p:cNvSpPr/>
            <p:nvPr/>
          </p:nvSpPr>
          <p:spPr>
            <a:xfrm>
              <a:off x="9159108" y="3057211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" name="pt109">
              <a:extLst>
                <a:ext uri="{FF2B5EF4-FFF2-40B4-BE49-F238E27FC236}">
                  <a16:creationId xmlns:a16="http://schemas.microsoft.com/office/drawing/2014/main" id="{834D8111-EC56-4046-A39B-A794DAECE113}"/>
                </a:ext>
              </a:extLst>
            </p:cNvPr>
            <p:cNvSpPr/>
            <p:nvPr/>
          </p:nvSpPr>
          <p:spPr>
            <a:xfrm>
              <a:off x="9790314" y="395947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" name="pt110">
              <a:extLst>
                <a:ext uri="{FF2B5EF4-FFF2-40B4-BE49-F238E27FC236}">
                  <a16:creationId xmlns:a16="http://schemas.microsoft.com/office/drawing/2014/main" id="{EA7ADEBE-0D59-46CE-A02F-815BA357A948}"/>
                </a:ext>
              </a:extLst>
            </p:cNvPr>
            <p:cNvSpPr/>
            <p:nvPr/>
          </p:nvSpPr>
          <p:spPr>
            <a:xfrm>
              <a:off x="8056629" y="1298012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" name="pt111">
              <a:extLst>
                <a:ext uri="{FF2B5EF4-FFF2-40B4-BE49-F238E27FC236}">
                  <a16:creationId xmlns:a16="http://schemas.microsoft.com/office/drawing/2014/main" id="{15F0D82E-A2CC-429B-9DBD-B7C4C9666D9F}"/>
                </a:ext>
              </a:extLst>
            </p:cNvPr>
            <p:cNvSpPr/>
            <p:nvPr/>
          </p:nvSpPr>
          <p:spPr>
            <a:xfrm>
              <a:off x="9510318" y="366130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" name="pt112">
              <a:extLst>
                <a:ext uri="{FF2B5EF4-FFF2-40B4-BE49-F238E27FC236}">
                  <a16:creationId xmlns:a16="http://schemas.microsoft.com/office/drawing/2014/main" id="{C9A226C3-EE83-4F17-8FA4-3DAA5F023EA6}"/>
                </a:ext>
              </a:extLst>
            </p:cNvPr>
            <p:cNvSpPr/>
            <p:nvPr/>
          </p:nvSpPr>
          <p:spPr>
            <a:xfrm>
              <a:off x="9141760" y="274647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" name="pt113">
              <a:extLst>
                <a:ext uri="{FF2B5EF4-FFF2-40B4-BE49-F238E27FC236}">
                  <a16:creationId xmlns:a16="http://schemas.microsoft.com/office/drawing/2014/main" id="{ACD88154-96A3-4D46-9DFD-D9B08B89BF6A}"/>
                </a:ext>
              </a:extLst>
            </p:cNvPr>
            <p:cNvSpPr/>
            <p:nvPr/>
          </p:nvSpPr>
          <p:spPr>
            <a:xfrm>
              <a:off x="9500771" y="4313537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" name="pt114">
              <a:extLst>
                <a:ext uri="{FF2B5EF4-FFF2-40B4-BE49-F238E27FC236}">
                  <a16:creationId xmlns:a16="http://schemas.microsoft.com/office/drawing/2014/main" id="{2E3E784D-8AB8-4BDD-9147-275A41506C52}"/>
                </a:ext>
              </a:extLst>
            </p:cNvPr>
            <p:cNvSpPr/>
            <p:nvPr/>
          </p:nvSpPr>
          <p:spPr>
            <a:xfrm>
              <a:off x="8744206" y="348840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" name="pt115">
              <a:extLst>
                <a:ext uri="{FF2B5EF4-FFF2-40B4-BE49-F238E27FC236}">
                  <a16:creationId xmlns:a16="http://schemas.microsoft.com/office/drawing/2014/main" id="{4E1262B9-522B-42E2-BDCA-5E75B6499B16}"/>
                </a:ext>
              </a:extLst>
            </p:cNvPr>
            <p:cNvSpPr/>
            <p:nvPr/>
          </p:nvSpPr>
          <p:spPr>
            <a:xfrm>
              <a:off x="8829587" y="2789512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dirty="0"/>
            </a:p>
          </p:txBody>
        </p:sp>
        <p:sp>
          <p:nvSpPr>
            <p:cNvPr id="162" name="pt116">
              <a:extLst>
                <a:ext uri="{FF2B5EF4-FFF2-40B4-BE49-F238E27FC236}">
                  <a16:creationId xmlns:a16="http://schemas.microsoft.com/office/drawing/2014/main" id="{187F9140-7B40-45B9-9332-FC0E17F3B5B2}"/>
                </a:ext>
              </a:extLst>
            </p:cNvPr>
            <p:cNvSpPr/>
            <p:nvPr/>
          </p:nvSpPr>
          <p:spPr>
            <a:xfrm>
              <a:off x="9047934" y="3448794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" name="pt117">
              <a:extLst>
                <a:ext uri="{FF2B5EF4-FFF2-40B4-BE49-F238E27FC236}">
                  <a16:creationId xmlns:a16="http://schemas.microsoft.com/office/drawing/2014/main" id="{4FBE21F4-F4E4-43A3-9D7D-51CE0A08BA84}"/>
                </a:ext>
              </a:extLst>
            </p:cNvPr>
            <p:cNvSpPr/>
            <p:nvPr/>
          </p:nvSpPr>
          <p:spPr>
            <a:xfrm>
              <a:off x="8553940" y="193291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" name="pt118">
              <a:extLst>
                <a:ext uri="{FF2B5EF4-FFF2-40B4-BE49-F238E27FC236}">
                  <a16:creationId xmlns:a16="http://schemas.microsoft.com/office/drawing/2014/main" id="{70D249F4-BCC2-4381-9C59-1C75905AD609}"/>
                </a:ext>
              </a:extLst>
            </p:cNvPr>
            <p:cNvSpPr/>
            <p:nvPr/>
          </p:nvSpPr>
          <p:spPr>
            <a:xfrm>
              <a:off x="8698483" y="229494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" name="pt119">
              <a:extLst>
                <a:ext uri="{FF2B5EF4-FFF2-40B4-BE49-F238E27FC236}">
                  <a16:creationId xmlns:a16="http://schemas.microsoft.com/office/drawing/2014/main" id="{089F47F8-4870-46BF-B564-64E2F0CC2307}"/>
                </a:ext>
              </a:extLst>
            </p:cNvPr>
            <p:cNvSpPr/>
            <p:nvPr/>
          </p:nvSpPr>
          <p:spPr>
            <a:xfrm>
              <a:off x="8890508" y="330069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" name="pt120">
              <a:extLst>
                <a:ext uri="{FF2B5EF4-FFF2-40B4-BE49-F238E27FC236}">
                  <a16:creationId xmlns:a16="http://schemas.microsoft.com/office/drawing/2014/main" id="{E3208D82-C48C-403A-8BF4-3225E9FE1894}"/>
                </a:ext>
              </a:extLst>
            </p:cNvPr>
            <p:cNvSpPr/>
            <p:nvPr/>
          </p:nvSpPr>
          <p:spPr>
            <a:xfrm>
              <a:off x="8917776" y="318268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" name="pt121">
              <a:extLst>
                <a:ext uri="{FF2B5EF4-FFF2-40B4-BE49-F238E27FC236}">
                  <a16:creationId xmlns:a16="http://schemas.microsoft.com/office/drawing/2014/main" id="{31CB102B-F622-4447-B688-0CA002327FA1}"/>
                </a:ext>
              </a:extLst>
            </p:cNvPr>
            <p:cNvSpPr/>
            <p:nvPr/>
          </p:nvSpPr>
          <p:spPr>
            <a:xfrm>
              <a:off x="9844580" y="4913341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" name="pt122">
              <a:extLst>
                <a:ext uri="{FF2B5EF4-FFF2-40B4-BE49-F238E27FC236}">
                  <a16:creationId xmlns:a16="http://schemas.microsoft.com/office/drawing/2014/main" id="{9A878134-1293-444F-8294-F61CC0DFD1FF}"/>
                </a:ext>
              </a:extLst>
            </p:cNvPr>
            <p:cNvSpPr/>
            <p:nvPr/>
          </p:nvSpPr>
          <p:spPr>
            <a:xfrm>
              <a:off x="10030614" y="351145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" name="pt123">
              <a:extLst>
                <a:ext uri="{FF2B5EF4-FFF2-40B4-BE49-F238E27FC236}">
                  <a16:creationId xmlns:a16="http://schemas.microsoft.com/office/drawing/2014/main" id="{06EC353A-DF6D-408F-B5AC-54D82DF4DEC7}"/>
                </a:ext>
              </a:extLst>
            </p:cNvPr>
            <p:cNvSpPr/>
            <p:nvPr/>
          </p:nvSpPr>
          <p:spPr>
            <a:xfrm>
              <a:off x="8526588" y="195683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" name="pt124">
              <a:extLst>
                <a:ext uri="{FF2B5EF4-FFF2-40B4-BE49-F238E27FC236}">
                  <a16:creationId xmlns:a16="http://schemas.microsoft.com/office/drawing/2014/main" id="{3306A1C3-0880-4FFB-AE83-0078BD494426}"/>
                </a:ext>
              </a:extLst>
            </p:cNvPr>
            <p:cNvSpPr/>
            <p:nvPr/>
          </p:nvSpPr>
          <p:spPr>
            <a:xfrm>
              <a:off x="9206017" y="369595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" name="pt125">
              <a:extLst>
                <a:ext uri="{FF2B5EF4-FFF2-40B4-BE49-F238E27FC236}">
                  <a16:creationId xmlns:a16="http://schemas.microsoft.com/office/drawing/2014/main" id="{71E6A947-6A7B-4AC8-8682-329335DE436B}"/>
                </a:ext>
              </a:extLst>
            </p:cNvPr>
            <p:cNvSpPr/>
            <p:nvPr/>
          </p:nvSpPr>
          <p:spPr>
            <a:xfrm>
              <a:off x="8465223" y="2193514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" name="pt126">
              <a:extLst>
                <a:ext uri="{FF2B5EF4-FFF2-40B4-BE49-F238E27FC236}">
                  <a16:creationId xmlns:a16="http://schemas.microsoft.com/office/drawing/2014/main" id="{6508F86C-C854-435E-ADE7-EC314B672D2B}"/>
                </a:ext>
              </a:extLst>
            </p:cNvPr>
            <p:cNvSpPr/>
            <p:nvPr/>
          </p:nvSpPr>
          <p:spPr>
            <a:xfrm>
              <a:off x="9852336" y="382184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" name="pt127">
              <a:extLst>
                <a:ext uri="{FF2B5EF4-FFF2-40B4-BE49-F238E27FC236}">
                  <a16:creationId xmlns:a16="http://schemas.microsoft.com/office/drawing/2014/main" id="{AEA7BF2F-8FB4-4C91-AD41-FA36B92D7179}"/>
                </a:ext>
              </a:extLst>
            </p:cNvPr>
            <p:cNvSpPr/>
            <p:nvPr/>
          </p:nvSpPr>
          <p:spPr>
            <a:xfrm>
              <a:off x="8579623" y="280666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" name="pt128">
              <a:extLst>
                <a:ext uri="{FF2B5EF4-FFF2-40B4-BE49-F238E27FC236}">
                  <a16:creationId xmlns:a16="http://schemas.microsoft.com/office/drawing/2014/main" id="{AB21FA63-2412-4A0A-A58C-34248F071185}"/>
                </a:ext>
              </a:extLst>
            </p:cNvPr>
            <p:cNvSpPr/>
            <p:nvPr/>
          </p:nvSpPr>
          <p:spPr>
            <a:xfrm>
              <a:off x="9114150" y="363000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" name="pt129">
              <a:extLst>
                <a:ext uri="{FF2B5EF4-FFF2-40B4-BE49-F238E27FC236}">
                  <a16:creationId xmlns:a16="http://schemas.microsoft.com/office/drawing/2014/main" id="{A06B28E4-E7DC-44E0-9ADC-7545E889C235}"/>
                </a:ext>
              </a:extLst>
            </p:cNvPr>
            <p:cNvSpPr/>
            <p:nvPr/>
          </p:nvSpPr>
          <p:spPr>
            <a:xfrm>
              <a:off x="9318312" y="3974838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" name="pt130">
              <a:extLst>
                <a:ext uri="{FF2B5EF4-FFF2-40B4-BE49-F238E27FC236}">
                  <a16:creationId xmlns:a16="http://schemas.microsoft.com/office/drawing/2014/main" id="{68619623-86D5-4817-A1CC-3E0FF3678694}"/>
                </a:ext>
              </a:extLst>
            </p:cNvPr>
            <p:cNvSpPr/>
            <p:nvPr/>
          </p:nvSpPr>
          <p:spPr>
            <a:xfrm>
              <a:off x="8501097" y="284436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" name="pt131">
              <a:extLst>
                <a:ext uri="{FF2B5EF4-FFF2-40B4-BE49-F238E27FC236}">
                  <a16:creationId xmlns:a16="http://schemas.microsoft.com/office/drawing/2014/main" id="{F5107D19-BA6F-490D-A198-5AAAA8A51BAB}"/>
                </a:ext>
              </a:extLst>
            </p:cNvPr>
            <p:cNvSpPr/>
            <p:nvPr/>
          </p:nvSpPr>
          <p:spPr>
            <a:xfrm>
              <a:off x="8520764" y="294058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" name="pt132">
              <a:extLst>
                <a:ext uri="{FF2B5EF4-FFF2-40B4-BE49-F238E27FC236}">
                  <a16:creationId xmlns:a16="http://schemas.microsoft.com/office/drawing/2014/main" id="{792D76F8-2798-4EED-A3CD-1B5FA02301D5}"/>
                </a:ext>
              </a:extLst>
            </p:cNvPr>
            <p:cNvSpPr/>
            <p:nvPr/>
          </p:nvSpPr>
          <p:spPr>
            <a:xfrm>
              <a:off x="9022624" y="279853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" name="pt133">
              <a:extLst>
                <a:ext uri="{FF2B5EF4-FFF2-40B4-BE49-F238E27FC236}">
                  <a16:creationId xmlns:a16="http://schemas.microsoft.com/office/drawing/2014/main" id="{BF35E88B-8572-443F-BC10-68FAAAD8C212}"/>
                </a:ext>
              </a:extLst>
            </p:cNvPr>
            <p:cNvSpPr/>
            <p:nvPr/>
          </p:nvSpPr>
          <p:spPr>
            <a:xfrm>
              <a:off x="9182015" y="382790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" name="pt134">
              <a:extLst>
                <a:ext uri="{FF2B5EF4-FFF2-40B4-BE49-F238E27FC236}">
                  <a16:creationId xmlns:a16="http://schemas.microsoft.com/office/drawing/2014/main" id="{7CF0E4F8-5C17-4269-97ED-D852B0E79248}"/>
                </a:ext>
              </a:extLst>
            </p:cNvPr>
            <p:cNvSpPr/>
            <p:nvPr/>
          </p:nvSpPr>
          <p:spPr>
            <a:xfrm>
              <a:off x="9455510" y="3691485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" name="pt135">
              <a:extLst>
                <a:ext uri="{FF2B5EF4-FFF2-40B4-BE49-F238E27FC236}">
                  <a16:creationId xmlns:a16="http://schemas.microsoft.com/office/drawing/2014/main" id="{D2FA5950-9B56-4089-9B91-D05512B43A55}"/>
                </a:ext>
              </a:extLst>
            </p:cNvPr>
            <p:cNvSpPr/>
            <p:nvPr/>
          </p:nvSpPr>
          <p:spPr>
            <a:xfrm>
              <a:off x="9690020" y="521622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" name="pt136">
              <a:extLst>
                <a:ext uri="{FF2B5EF4-FFF2-40B4-BE49-F238E27FC236}">
                  <a16:creationId xmlns:a16="http://schemas.microsoft.com/office/drawing/2014/main" id="{80D41131-6441-4DD8-BB2B-3AF49B5FDD41}"/>
                </a:ext>
              </a:extLst>
            </p:cNvPr>
            <p:cNvSpPr/>
            <p:nvPr/>
          </p:nvSpPr>
          <p:spPr>
            <a:xfrm>
              <a:off x="9044224" y="2787008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" name="pt137">
              <a:extLst>
                <a:ext uri="{FF2B5EF4-FFF2-40B4-BE49-F238E27FC236}">
                  <a16:creationId xmlns:a16="http://schemas.microsoft.com/office/drawing/2014/main" id="{2513D89F-93FC-429A-A264-05869E9AD1A4}"/>
                </a:ext>
              </a:extLst>
            </p:cNvPr>
            <p:cNvSpPr/>
            <p:nvPr/>
          </p:nvSpPr>
          <p:spPr>
            <a:xfrm>
              <a:off x="8613018" y="289975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" name="pt138">
              <a:extLst>
                <a:ext uri="{FF2B5EF4-FFF2-40B4-BE49-F238E27FC236}">
                  <a16:creationId xmlns:a16="http://schemas.microsoft.com/office/drawing/2014/main" id="{8CCCFE50-7746-4B8F-A0A3-423710BC34D9}"/>
                </a:ext>
              </a:extLst>
            </p:cNvPr>
            <p:cNvSpPr/>
            <p:nvPr/>
          </p:nvSpPr>
          <p:spPr>
            <a:xfrm>
              <a:off x="8816260" y="2355605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" name="pt139">
              <a:extLst>
                <a:ext uri="{FF2B5EF4-FFF2-40B4-BE49-F238E27FC236}">
                  <a16:creationId xmlns:a16="http://schemas.microsoft.com/office/drawing/2014/main" id="{A1B43239-A066-482F-A5A0-BEC856AA85FC}"/>
                </a:ext>
              </a:extLst>
            </p:cNvPr>
            <p:cNvSpPr/>
            <p:nvPr/>
          </p:nvSpPr>
          <p:spPr>
            <a:xfrm>
              <a:off x="9597076" y="416897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" name="pt140">
              <a:extLst>
                <a:ext uri="{FF2B5EF4-FFF2-40B4-BE49-F238E27FC236}">
                  <a16:creationId xmlns:a16="http://schemas.microsoft.com/office/drawing/2014/main" id="{86740793-0F43-4B46-96C3-F4E319F11451}"/>
                </a:ext>
              </a:extLst>
            </p:cNvPr>
            <p:cNvSpPr/>
            <p:nvPr/>
          </p:nvSpPr>
          <p:spPr>
            <a:xfrm>
              <a:off x="9035064" y="333246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" name="pt141">
              <a:extLst>
                <a:ext uri="{FF2B5EF4-FFF2-40B4-BE49-F238E27FC236}">
                  <a16:creationId xmlns:a16="http://schemas.microsoft.com/office/drawing/2014/main" id="{8B756491-F5A4-499B-8F12-DE78FC7726E7}"/>
                </a:ext>
              </a:extLst>
            </p:cNvPr>
            <p:cNvSpPr/>
            <p:nvPr/>
          </p:nvSpPr>
          <p:spPr>
            <a:xfrm>
              <a:off x="8890895" y="319391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" name="pt142">
              <a:extLst>
                <a:ext uri="{FF2B5EF4-FFF2-40B4-BE49-F238E27FC236}">
                  <a16:creationId xmlns:a16="http://schemas.microsoft.com/office/drawing/2014/main" id="{E20C284B-44B0-4AF1-895D-9267B402B15F}"/>
                </a:ext>
              </a:extLst>
            </p:cNvPr>
            <p:cNvSpPr/>
            <p:nvPr/>
          </p:nvSpPr>
          <p:spPr>
            <a:xfrm>
              <a:off x="8447333" y="2866821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" name="pt143">
              <a:extLst>
                <a:ext uri="{FF2B5EF4-FFF2-40B4-BE49-F238E27FC236}">
                  <a16:creationId xmlns:a16="http://schemas.microsoft.com/office/drawing/2014/main" id="{748F352B-74CE-49A1-9ECF-6C3CD95B4F76}"/>
                </a:ext>
              </a:extLst>
            </p:cNvPr>
            <p:cNvSpPr/>
            <p:nvPr/>
          </p:nvSpPr>
          <p:spPr>
            <a:xfrm>
              <a:off x="9012980" y="3686935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" name="pt144">
              <a:extLst>
                <a:ext uri="{FF2B5EF4-FFF2-40B4-BE49-F238E27FC236}">
                  <a16:creationId xmlns:a16="http://schemas.microsoft.com/office/drawing/2014/main" id="{D67C800D-1753-40F1-8BB0-04182D5B18DD}"/>
                </a:ext>
              </a:extLst>
            </p:cNvPr>
            <p:cNvSpPr/>
            <p:nvPr/>
          </p:nvSpPr>
          <p:spPr>
            <a:xfrm>
              <a:off x="9137495" y="3398995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" name="pt145">
              <a:extLst>
                <a:ext uri="{FF2B5EF4-FFF2-40B4-BE49-F238E27FC236}">
                  <a16:creationId xmlns:a16="http://schemas.microsoft.com/office/drawing/2014/main" id="{78DBB00D-325D-4ACA-9F46-8FEAF412EFB9}"/>
                </a:ext>
              </a:extLst>
            </p:cNvPr>
            <p:cNvSpPr/>
            <p:nvPr/>
          </p:nvSpPr>
          <p:spPr>
            <a:xfrm>
              <a:off x="8901245" y="374328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" name="pt146">
              <a:extLst>
                <a:ext uri="{FF2B5EF4-FFF2-40B4-BE49-F238E27FC236}">
                  <a16:creationId xmlns:a16="http://schemas.microsoft.com/office/drawing/2014/main" id="{B70AF085-93FC-4E3C-B189-95CDFB69946F}"/>
                </a:ext>
              </a:extLst>
            </p:cNvPr>
            <p:cNvSpPr/>
            <p:nvPr/>
          </p:nvSpPr>
          <p:spPr>
            <a:xfrm>
              <a:off x="8595580" y="2241100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" name="pt147">
              <a:extLst>
                <a:ext uri="{FF2B5EF4-FFF2-40B4-BE49-F238E27FC236}">
                  <a16:creationId xmlns:a16="http://schemas.microsoft.com/office/drawing/2014/main" id="{DBE28488-E065-4E08-A4C9-D015198E4A64}"/>
                </a:ext>
              </a:extLst>
            </p:cNvPr>
            <p:cNvSpPr/>
            <p:nvPr/>
          </p:nvSpPr>
          <p:spPr>
            <a:xfrm>
              <a:off x="9287520" y="3542802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" name="pt148">
              <a:extLst>
                <a:ext uri="{FF2B5EF4-FFF2-40B4-BE49-F238E27FC236}">
                  <a16:creationId xmlns:a16="http://schemas.microsoft.com/office/drawing/2014/main" id="{173835FB-0F5E-492B-A04B-BD399B66A260}"/>
                </a:ext>
              </a:extLst>
            </p:cNvPr>
            <p:cNvSpPr/>
            <p:nvPr/>
          </p:nvSpPr>
          <p:spPr>
            <a:xfrm>
              <a:off x="9200548" y="3583917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" name="pt149">
              <a:extLst>
                <a:ext uri="{FF2B5EF4-FFF2-40B4-BE49-F238E27FC236}">
                  <a16:creationId xmlns:a16="http://schemas.microsoft.com/office/drawing/2014/main" id="{693D230E-2843-4348-87A7-D3A6AD5908C8}"/>
                </a:ext>
              </a:extLst>
            </p:cNvPr>
            <p:cNvSpPr/>
            <p:nvPr/>
          </p:nvSpPr>
          <p:spPr>
            <a:xfrm>
              <a:off x="8914413" y="340491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" name="pt150">
              <a:extLst>
                <a:ext uri="{FF2B5EF4-FFF2-40B4-BE49-F238E27FC236}">
                  <a16:creationId xmlns:a16="http://schemas.microsoft.com/office/drawing/2014/main" id="{E3CEBFCA-5DC1-44B9-AE94-12BC158E5B09}"/>
                </a:ext>
              </a:extLst>
            </p:cNvPr>
            <p:cNvSpPr/>
            <p:nvPr/>
          </p:nvSpPr>
          <p:spPr>
            <a:xfrm>
              <a:off x="8663058" y="2545773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" name="pt151">
              <a:extLst>
                <a:ext uri="{FF2B5EF4-FFF2-40B4-BE49-F238E27FC236}">
                  <a16:creationId xmlns:a16="http://schemas.microsoft.com/office/drawing/2014/main" id="{6375B74C-7D83-4238-B42F-921ABC509D0A}"/>
                </a:ext>
              </a:extLst>
            </p:cNvPr>
            <p:cNvSpPr/>
            <p:nvPr/>
          </p:nvSpPr>
          <p:spPr>
            <a:xfrm>
              <a:off x="8806042" y="3239038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" name="pt152">
              <a:extLst>
                <a:ext uri="{FF2B5EF4-FFF2-40B4-BE49-F238E27FC236}">
                  <a16:creationId xmlns:a16="http://schemas.microsoft.com/office/drawing/2014/main" id="{6899858A-F04D-4613-AEC1-FF9DBE2E80B0}"/>
                </a:ext>
              </a:extLst>
            </p:cNvPr>
            <p:cNvSpPr/>
            <p:nvPr/>
          </p:nvSpPr>
          <p:spPr>
            <a:xfrm>
              <a:off x="8888389" y="3296689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" name="pt153">
              <a:extLst>
                <a:ext uri="{FF2B5EF4-FFF2-40B4-BE49-F238E27FC236}">
                  <a16:creationId xmlns:a16="http://schemas.microsoft.com/office/drawing/2014/main" id="{45EDB218-E3B4-4DB8-B806-565F763B60C3}"/>
                </a:ext>
              </a:extLst>
            </p:cNvPr>
            <p:cNvSpPr/>
            <p:nvPr/>
          </p:nvSpPr>
          <p:spPr>
            <a:xfrm>
              <a:off x="8580481" y="2687206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" name="pt154">
              <a:extLst>
                <a:ext uri="{FF2B5EF4-FFF2-40B4-BE49-F238E27FC236}">
                  <a16:creationId xmlns:a16="http://schemas.microsoft.com/office/drawing/2014/main" id="{4F8645C9-58ED-4EB5-B84C-0BB13297F0AB}"/>
                </a:ext>
              </a:extLst>
            </p:cNvPr>
            <p:cNvSpPr/>
            <p:nvPr/>
          </p:nvSpPr>
          <p:spPr>
            <a:xfrm>
              <a:off x="7960265" y="4120898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" name="pt155">
              <a:extLst>
                <a:ext uri="{FF2B5EF4-FFF2-40B4-BE49-F238E27FC236}">
                  <a16:creationId xmlns:a16="http://schemas.microsoft.com/office/drawing/2014/main" id="{236DCBEB-511A-4C32-B5AA-5CAB75FDDF91}"/>
                </a:ext>
              </a:extLst>
            </p:cNvPr>
            <p:cNvSpPr/>
            <p:nvPr/>
          </p:nvSpPr>
          <p:spPr>
            <a:xfrm>
              <a:off x="7691448" y="4233201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" name="pt156">
              <a:extLst>
                <a:ext uri="{FF2B5EF4-FFF2-40B4-BE49-F238E27FC236}">
                  <a16:creationId xmlns:a16="http://schemas.microsoft.com/office/drawing/2014/main" id="{C532E813-4E2C-4444-9A19-4822280491CC}"/>
                </a:ext>
              </a:extLst>
            </p:cNvPr>
            <p:cNvSpPr/>
            <p:nvPr/>
          </p:nvSpPr>
          <p:spPr>
            <a:xfrm>
              <a:off x="8258848" y="2854026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" name="pt157">
              <a:extLst>
                <a:ext uri="{FF2B5EF4-FFF2-40B4-BE49-F238E27FC236}">
                  <a16:creationId xmlns:a16="http://schemas.microsoft.com/office/drawing/2014/main" id="{5478E393-155B-4B72-9C6C-DDECE103F865}"/>
                </a:ext>
              </a:extLst>
            </p:cNvPr>
            <p:cNvSpPr/>
            <p:nvPr/>
          </p:nvSpPr>
          <p:spPr>
            <a:xfrm>
              <a:off x="7958398" y="3003450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" name="pl158">
              <a:extLst>
                <a:ext uri="{FF2B5EF4-FFF2-40B4-BE49-F238E27FC236}">
                  <a16:creationId xmlns:a16="http://schemas.microsoft.com/office/drawing/2014/main" id="{638EA6D6-06FF-4669-904D-AC92A1B21E48}"/>
                </a:ext>
              </a:extLst>
            </p:cNvPr>
            <p:cNvSpPr/>
            <p:nvPr/>
          </p:nvSpPr>
          <p:spPr>
            <a:xfrm>
              <a:off x="7814656" y="3190919"/>
              <a:ext cx="217862" cy="1002232"/>
            </a:xfrm>
            <a:custGeom>
              <a:avLst/>
              <a:gdLst/>
              <a:ahLst/>
              <a:cxnLst/>
              <a:rect l="0" t="0" r="0" b="0"/>
              <a:pathLst>
                <a:path w="217862" h="1002232">
                  <a:moveTo>
                    <a:pt x="0" y="0"/>
                  </a:moveTo>
                  <a:lnTo>
                    <a:pt x="217862" y="1002232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" name="pl159">
              <a:extLst>
                <a:ext uri="{FF2B5EF4-FFF2-40B4-BE49-F238E27FC236}">
                  <a16:creationId xmlns:a16="http://schemas.microsoft.com/office/drawing/2014/main" id="{925F3559-CCF5-4E91-828D-C0104B4111B0}"/>
                </a:ext>
              </a:extLst>
            </p:cNvPr>
            <p:cNvSpPr/>
            <p:nvPr/>
          </p:nvSpPr>
          <p:spPr>
            <a:xfrm>
              <a:off x="7987798" y="4129817"/>
              <a:ext cx="64976" cy="63333"/>
            </a:xfrm>
            <a:custGeom>
              <a:avLst/>
              <a:gdLst/>
              <a:ahLst/>
              <a:cxnLst/>
              <a:rect l="0" t="0" r="0" b="0"/>
              <a:pathLst>
                <a:path w="64976" h="63333">
                  <a:moveTo>
                    <a:pt x="0" y="14124"/>
                  </a:moveTo>
                  <a:lnTo>
                    <a:pt x="44720" y="63333"/>
                  </a:lnTo>
                  <a:lnTo>
                    <a:pt x="64976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" name="pl160">
              <a:extLst>
                <a:ext uri="{FF2B5EF4-FFF2-40B4-BE49-F238E27FC236}">
                  <a16:creationId xmlns:a16="http://schemas.microsoft.com/office/drawing/2014/main" id="{7EA6D7E9-7D31-4B6E-BE7E-9F3C02182B0D}"/>
                </a:ext>
              </a:extLst>
            </p:cNvPr>
            <p:cNvSpPr/>
            <p:nvPr/>
          </p:nvSpPr>
          <p:spPr>
            <a:xfrm>
              <a:off x="7763702" y="3190919"/>
              <a:ext cx="50954" cy="1114535"/>
            </a:xfrm>
            <a:custGeom>
              <a:avLst/>
              <a:gdLst/>
              <a:ahLst/>
              <a:cxnLst/>
              <a:rect l="0" t="0" r="0" b="0"/>
              <a:pathLst>
                <a:path w="50954" h="1114535">
                  <a:moveTo>
                    <a:pt x="50954" y="0"/>
                  </a:moveTo>
                  <a:lnTo>
                    <a:pt x="0" y="1114535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" name="pl161">
              <a:extLst>
                <a:ext uri="{FF2B5EF4-FFF2-40B4-BE49-F238E27FC236}">
                  <a16:creationId xmlns:a16="http://schemas.microsoft.com/office/drawing/2014/main" id="{5405A4E0-04CF-4D75-B37A-CFF3DAD9EC4B}"/>
                </a:ext>
              </a:extLst>
            </p:cNvPr>
            <p:cNvSpPr/>
            <p:nvPr/>
          </p:nvSpPr>
          <p:spPr>
            <a:xfrm>
              <a:off x="7733119" y="4246410"/>
              <a:ext cx="66425" cy="59044"/>
            </a:xfrm>
            <a:custGeom>
              <a:avLst/>
              <a:gdLst/>
              <a:ahLst/>
              <a:cxnLst/>
              <a:rect l="0" t="0" r="0" b="0"/>
              <a:pathLst>
                <a:path w="66425" h="59044">
                  <a:moveTo>
                    <a:pt x="0" y="0"/>
                  </a:moveTo>
                  <a:lnTo>
                    <a:pt x="30582" y="59044"/>
                  </a:lnTo>
                  <a:lnTo>
                    <a:pt x="66425" y="3036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" name="pl162">
              <a:extLst>
                <a:ext uri="{FF2B5EF4-FFF2-40B4-BE49-F238E27FC236}">
                  <a16:creationId xmlns:a16="http://schemas.microsoft.com/office/drawing/2014/main" id="{B51DA1D7-C8FA-4040-8B1A-D367B95F14D9}"/>
                </a:ext>
              </a:extLst>
            </p:cNvPr>
            <p:cNvSpPr/>
            <p:nvPr/>
          </p:nvSpPr>
          <p:spPr>
            <a:xfrm>
              <a:off x="7814656" y="2926279"/>
              <a:ext cx="516445" cy="264639"/>
            </a:xfrm>
            <a:custGeom>
              <a:avLst/>
              <a:gdLst/>
              <a:ahLst/>
              <a:cxnLst/>
              <a:rect l="0" t="0" r="0" b="0"/>
              <a:pathLst>
                <a:path w="516445" h="264639">
                  <a:moveTo>
                    <a:pt x="0" y="264639"/>
                  </a:moveTo>
                  <a:lnTo>
                    <a:pt x="516445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" name="pl163">
              <a:extLst>
                <a:ext uri="{FF2B5EF4-FFF2-40B4-BE49-F238E27FC236}">
                  <a16:creationId xmlns:a16="http://schemas.microsoft.com/office/drawing/2014/main" id="{BA2F4F8F-E1A8-4009-A9CE-CB46A71D5FF7}"/>
                </a:ext>
              </a:extLst>
            </p:cNvPr>
            <p:cNvSpPr/>
            <p:nvPr/>
          </p:nvSpPr>
          <p:spPr>
            <a:xfrm>
              <a:off x="8264690" y="2922952"/>
              <a:ext cx="66411" cy="59177"/>
            </a:xfrm>
            <a:custGeom>
              <a:avLst/>
              <a:gdLst/>
              <a:ahLst/>
              <a:cxnLst/>
              <a:rect l="0" t="0" r="0" b="0"/>
              <a:pathLst>
                <a:path w="66411" h="59177">
                  <a:moveTo>
                    <a:pt x="30324" y="59177"/>
                  </a:moveTo>
                  <a:lnTo>
                    <a:pt x="66411" y="3327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" name="pl164">
              <a:extLst>
                <a:ext uri="{FF2B5EF4-FFF2-40B4-BE49-F238E27FC236}">
                  <a16:creationId xmlns:a16="http://schemas.microsoft.com/office/drawing/2014/main" id="{60944F8B-8A00-4400-88AE-88E240A8CEA8}"/>
                </a:ext>
              </a:extLst>
            </p:cNvPr>
            <p:cNvSpPr/>
            <p:nvPr/>
          </p:nvSpPr>
          <p:spPr>
            <a:xfrm>
              <a:off x="7814656" y="3075703"/>
              <a:ext cx="215995" cy="115215"/>
            </a:xfrm>
            <a:custGeom>
              <a:avLst/>
              <a:gdLst/>
              <a:ahLst/>
              <a:cxnLst/>
              <a:rect l="0" t="0" r="0" b="0"/>
              <a:pathLst>
                <a:path w="215995" h="115215">
                  <a:moveTo>
                    <a:pt x="0" y="115215"/>
                  </a:moveTo>
                  <a:lnTo>
                    <a:pt x="215995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" name="pl165">
              <a:extLst>
                <a:ext uri="{FF2B5EF4-FFF2-40B4-BE49-F238E27FC236}">
                  <a16:creationId xmlns:a16="http://schemas.microsoft.com/office/drawing/2014/main" id="{E8BACB15-DB58-4C6F-940E-330763D86138}"/>
                </a:ext>
              </a:extLst>
            </p:cNvPr>
            <p:cNvSpPr/>
            <p:nvPr/>
          </p:nvSpPr>
          <p:spPr>
            <a:xfrm>
              <a:off x="7964194" y="3073471"/>
              <a:ext cx="66456" cy="58669"/>
            </a:xfrm>
            <a:custGeom>
              <a:avLst/>
              <a:gdLst/>
              <a:ahLst/>
              <a:cxnLst/>
              <a:rect l="0" t="0" r="0" b="0"/>
              <a:pathLst>
                <a:path w="66456" h="58669">
                  <a:moveTo>
                    <a:pt x="31295" y="58669"/>
                  </a:moveTo>
                  <a:lnTo>
                    <a:pt x="66456" y="2232"/>
                  </a:ln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" name="tx166">
              <a:extLst>
                <a:ext uri="{FF2B5EF4-FFF2-40B4-BE49-F238E27FC236}">
                  <a16:creationId xmlns:a16="http://schemas.microsoft.com/office/drawing/2014/main" id="{D2496F74-9B7B-424D-87ED-E19974F320FA}"/>
                </a:ext>
              </a:extLst>
            </p:cNvPr>
            <p:cNvSpPr/>
            <p:nvPr/>
          </p:nvSpPr>
          <p:spPr>
            <a:xfrm>
              <a:off x="8215151" y="4274900"/>
              <a:ext cx="728922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s</a:t>
              </a: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epal</a:t>
              </a:r>
              <a:r>
                <a:rPr lang="en-US"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l</a:t>
              </a: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ength</a:t>
              </a:r>
            </a:p>
          </p:txBody>
        </p:sp>
        <p:sp>
          <p:nvSpPr>
            <p:cNvPr id="250" name="tx167">
              <a:extLst>
                <a:ext uri="{FF2B5EF4-FFF2-40B4-BE49-F238E27FC236}">
                  <a16:creationId xmlns:a16="http://schemas.microsoft.com/office/drawing/2014/main" id="{D72923DA-E891-4E0B-958C-FC968CB7A93E}"/>
                </a:ext>
              </a:extLst>
            </p:cNvPr>
            <p:cNvSpPr/>
            <p:nvPr/>
          </p:nvSpPr>
          <p:spPr>
            <a:xfrm>
              <a:off x="7268188" y="4434047"/>
              <a:ext cx="691269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s</a:t>
              </a: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epal</a:t>
              </a:r>
              <a:r>
                <a:rPr lang="en-US"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w</a:t>
              </a: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idth</a:t>
              </a:r>
            </a:p>
          </p:txBody>
        </p:sp>
        <p:sp>
          <p:nvSpPr>
            <p:cNvPr id="251" name="tx168">
              <a:extLst>
                <a:ext uri="{FF2B5EF4-FFF2-40B4-BE49-F238E27FC236}">
                  <a16:creationId xmlns:a16="http://schemas.microsoft.com/office/drawing/2014/main" id="{69DF37FB-6351-431A-A387-4472E770D123}"/>
                </a:ext>
              </a:extLst>
            </p:cNvPr>
            <p:cNvSpPr/>
            <p:nvPr/>
          </p:nvSpPr>
          <p:spPr>
            <a:xfrm>
              <a:off x="8348619" y="2753554"/>
              <a:ext cx="710300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p</a:t>
              </a: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etal</a:t>
              </a:r>
              <a:r>
                <a:rPr lang="en-US"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l</a:t>
              </a: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ength</a:t>
              </a:r>
            </a:p>
          </p:txBody>
        </p:sp>
        <p:sp>
          <p:nvSpPr>
            <p:cNvPr id="252" name="tx169">
              <a:extLst>
                <a:ext uri="{FF2B5EF4-FFF2-40B4-BE49-F238E27FC236}">
                  <a16:creationId xmlns:a16="http://schemas.microsoft.com/office/drawing/2014/main" id="{FD05036D-FB93-4B18-997A-AEE0A6FDCCC8}"/>
                </a:ext>
              </a:extLst>
            </p:cNvPr>
            <p:cNvSpPr/>
            <p:nvPr/>
          </p:nvSpPr>
          <p:spPr>
            <a:xfrm>
              <a:off x="7154877" y="3075701"/>
              <a:ext cx="672648" cy="9644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p</a:t>
              </a: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etal</a:t>
              </a:r>
              <a:r>
                <a:rPr lang="en-US"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 w</a:t>
              </a: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idth</a:t>
              </a:r>
            </a:p>
          </p:txBody>
        </p:sp>
        <p:sp>
          <p:nvSpPr>
            <p:cNvPr id="253" name="tx170">
              <a:extLst>
                <a:ext uri="{FF2B5EF4-FFF2-40B4-BE49-F238E27FC236}">
                  <a16:creationId xmlns:a16="http://schemas.microsoft.com/office/drawing/2014/main" id="{C42C8D5D-BB01-45EC-8CAE-2D11906F4C8D}"/>
                </a:ext>
              </a:extLst>
            </p:cNvPr>
            <p:cNvSpPr/>
            <p:nvPr/>
          </p:nvSpPr>
          <p:spPr>
            <a:xfrm>
              <a:off x="5416028" y="5439576"/>
              <a:ext cx="18093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-1.5</a:t>
              </a:r>
            </a:p>
          </p:txBody>
        </p:sp>
        <p:sp>
          <p:nvSpPr>
            <p:cNvPr id="254" name="tx171">
              <a:extLst>
                <a:ext uri="{FF2B5EF4-FFF2-40B4-BE49-F238E27FC236}">
                  <a16:creationId xmlns:a16="http://schemas.microsoft.com/office/drawing/2014/main" id="{58F96FD5-A807-4B38-AC2F-C8F83A6EB45B}"/>
                </a:ext>
              </a:extLst>
            </p:cNvPr>
            <p:cNvSpPr/>
            <p:nvPr/>
          </p:nvSpPr>
          <p:spPr>
            <a:xfrm>
              <a:off x="5416028" y="4676364"/>
              <a:ext cx="18093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-1.0</a:t>
              </a:r>
            </a:p>
          </p:txBody>
        </p:sp>
        <p:sp>
          <p:nvSpPr>
            <p:cNvPr id="255" name="tx172">
              <a:extLst>
                <a:ext uri="{FF2B5EF4-FFF2-40B4-BE49-F238E27FC236}">
                  <a16:creationId xmlns:a16="http://schemas.microsoft.com/office/drawing/2014/main" id="{9149FC91-FC1F-4576-BF8E-B4B07AD3815C}"/>
                </a:ext>
              </a:extLst>
            </p:cNvPr>
            <p:cNvSpPr/>
            <p:nvPr/>
          </p:nvSpPr>
          <p:spPr>
            <a:xfrm>
              <a:off x="5416028" y="3913153"/>
              <a:ext cx="18093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-0.5</a:t>
              </a:r>
            </a:p>
          </p:txBody>
        </p:sp>
        <p:sp>
          <p:nvSpPr>
            <p:cNvPr id="256" name="tx173">
              <a:extLst>
                <a:ext uri="{FF2B5EF4-FFF2-40B4-BE49-F238E27FC236}">
                  <a16:creationId xmlns:a16="http://schemas.microsoft.com/office/drawing/2014/main" id="{7960FF0D-0E94-4F58-8989-F54BB82CBD97}"/>
                </a:ext>
              </a:extLst>
            </p:cNvPr>
            <p:cNvSpPr/>
            <p:nvPr/>
          </p:nvSpPr>
          <p:spPr>
            <a:xfrm>
              <a:off x="5454091" y="3149942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0.0</a:t>
              </a:r>
            </a:p>
          </p:txBody>
        </p:sp>
        <p:sp>
          <p:nvSpPr>
            <p:cNvPr id="257" name="tx174">
              <a:extLst>
                <a:ext uri="{FF2B5EF4-FFF2-40B4-BE49-F238E27FC236}">
                  <a16:creationId xmlns:a16="http://schemas.microsoft.com/office/drawing/2014/main" id="{F8BC44DE-2A11-48FE-83A8-3127DF3DBFCF}"/>
                </a:ext>
              </a:extLst>
            </p:cNvPr>
            <p:cNvSpPr/>
            <p:nvPr/>
          </p:nvSpPr>
          <p:spPr>
            <a:xfrm>
              <a:off x="5454091" y="2386730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0.5</a:t>
              </a:r>
            </a:p>
          </p:txBody>
        </p:sp>
        <p:sp>
          <p:nvSpPr>
            <p:cNvPr id="258" name="tx175">
              <a:extLst>
                <a:ext uri="{FF2B5EF4-FFF2-40B4-BE49-F238E27FC236}">
                  <a16:creationId xmlns:a16="http://schemas.microsoft.com/office/drawing/2014/main" id="{848DA0B2-99C3-4B90-A77E-B97300518FD0}"/>
                </a:ext>
              </a:extLst>
            </p:cNvPr>
            <p:cNvSpPr/>
            <p:nvPr/>
          </p:nvSpPr>
          <p:spPr>
            <a:xfrm>
              <a:off x="5454091" y="1623519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1.0</a:t>
              </a:r>
            </a:p>
          </p:txBody>
        </p:sp>
        <p:sp>
          <p:nvSpPr>
            <p:cNvPr id="259" name="pl176">
              <a:extLst>
                <a:ext uri="{FF2B5EF4-FFF2-40B4-BE49-F238E27FC236}">
                  <a16:creationId xmlns:a16="http://schemas.microsoft.com/office/drawing/2014/main" id="{16FD800C-5FAF-462F-9C33-427686AA4FB0}"/>
                </a:ext>
              </a:extLst>
            </p:cNvPr>
            <p:cNvSpPr/>
            <p:nvPr/>
          </p:nvSpPr>
          <p:spPr>
            <a:xfrm>
              <a:off x="5624801" y="548055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" name="pl177">
              <a:extLst>
                <a:ext uri="{FF2B5EF4-FFF2-40B4-BE49-F238E27FC236}">
                  <a16:creationId xmlns:a16="http://schemas.microsoft.com/office/drawing/2014/main" id="{BFBA4178-893B-4CF9-835F-D7C568334DBF}"/>
                </a:ext>
              </a:extLst>
            </p:cNvPr>
            <p:cNvSpPr/>
            <p:nvPr/>
          </p:nvSpPr>
          <p:spPr>
            <a:xfrm>
              <a:off x="5624801" y="4717342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" name="pl178">
              <a:extLst>
                <a:ext uri="{FF2B5EF4-FFF2-40B4-BE49-F238E27FC236}">
                  <a16:creationId xmlns:a16="http://schemas.microsoft.com/office/drawing/2014/main" id="{CC793137-4959-4DB4-94A1-D9241CC27EE3}"/>
                </a:ext>
              </a:extLst>
            </p:cNvPr>
            <p:cNvSpPr/>
            <p:nvPr/>
          </p:nvSpPr>
          <p:spPr>
            <a:xfrm>
              <a:off x="5624801" y="3954130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" name="pl179">
              <a:extLst>
                <a:ext uri="{FF2B5EF4-FFF2-40B4-BE49-F238E27FC236}">
                  <a16:creationId xmlns:a16="http://schemas.microsoft.com/office/drawing/2014/main" id="{20ED85A4-A0AE-4F5F-A539-98B48D034317}"/>
                </a:ext>
              </a:extLst>
            </p:cNvPr>
            <p:cNvSpPr/>
            <p:nvPr/>
          </p:nvSpPr>
          <p:spPr>
            <a:xfrm>
              <a:off x="5624801" y="3190919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" name="pl180">
              <a:extLst>
                <a:ext uri="{FF2B5EF4-FFF2-40B4-BE49-F238E27FC236}">
                  <a16:creationId xmlns:a16="http://schemas.microsoft.com/office/drawing/2014/main" id="{468B98B9-30ED-478D-865F-A08AA6DA5BB7}"/>
                </a:ext>
              </a:extLst>
            </p:cNvPr>
            <p:cNvSpPr/>
            <p:nvPr/>
          </p:nvSpPr>
          <p:spPr>
            <a:xfrm>
              <a:off x="5624801" y="2427708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" name="pl181">
              <a:extLst>
                <a:ext uri="{FF2B5EF4-FFF2-40B4-BE49-F238E27FC236}">
                  <a16:creationId xmlns:a16="http://schemas.microsoft.com/office/drawing/2014/main" id="{A07DD128-8ACD-4476-ACB7-B44F45393F93}"/>
                </a:ext>
              </a:extLst>
            </p:cNvPr>
            <p:cNvSpPr/>
            <p:nvPr/>
          </p:nvSpPr>
          <p:spPr>
            <a:xfrm>
              <a:off x="5624801" y="1664496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" name="pl182">
              <a:extLst>
                <a:ext uri="{FF2B5EF4-FFF2-40B4-BE49-F238E27FC236}">
                  <a16:creationId xmlns:a16="http://schemas.microsoft.com/office/drawing/2014/main" id="{2B2ABD3D-35EB-414A-8E3B-584A0A5EDE97}"/>
                </a:ext>
              </a:extLst>
            </p:cNvPr>
            <p:cNvSpPr/>
            <p:nvPr/>
          </p:nvSpPr>
          <p:spPr>
            <a:xfrm>
              <a:off x="6608953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" name="pl183">
              <a:extLst>
                <a:ext uri="{FF2B5EF4-FFF2-40B4-BE49-F238E27FC236}">
                  <a16:creationId xmlns:a16="http://schemas.microsoft.com/office/drawing/2014/main" id="{59B9E78B-F26D-4B97-8E34-03A8CFBCBF5C}"/>
                </a:ext>
              </a:extLst>
            </p:cNvPr>
            <p:cNvSpPr/>
            <p:nvPr/>
          </p:nvSpPr>
          <p:spPr>
            <a:xfrm>
              <a:off x="7814656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" name="pl184">
              <a:extLst>
                <a:ext uri="{FF2B5EF4-FFF2-40B4-BE49-F238E27FC236}">
                  <a16:creationId xmlns:a16="http://schemas.microsoft.com/office/drawing/2014/main" id="{F0166DF0-6B4A-401E-8A11-3783D0BB9E51}"/>
                </a:ext>
              </a:extLst>
            </p:cNvPr>
            <p:cNvSpPr/>
            <p:nvPr/>
          </p:nvSpPr>
          <p:spPr>
            <a:xfrm>
              <a:off x="9020360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" name="pl185">
              <a:extLst>
                <a:ext uri="{FF2B5EF4-FFF2-40B4-BE49-F238E27FC236}">
                  <a16:creationId xmlns:a16="http://schemas.microsoft.com/office/drawing/2014/main" id="{6A5BDDA3-4D12-4108-BD2F-7C5BA0CCD939}"/>
                </a:ext>
              </a:extLst>
            </p:cNvPr>
            <p:cNvSpPr/>
            <p:nvPr/>
          </p:nvSpPr>
          <p:spPr>
            <a:xfrm>
              <a:off x="10226063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" name="tx186">
              <a:extLst>
                <a:ext uri="{FF2B5EF4-FFF2-40B4-BE49-F238E27FC236}">
                  <a16:creationId xmlns:a16="http://schemas.microsoft.com/office/drawing/2014/main" id="{C07783A2-2F2B-458C-B80B-B5DD97827F55}"/>
                </a:ext>
              </a:extLst>
            </p:cNvPr>
            <p:cNvSpPr/>
            <p:nvPr/>
          </p:nvSpPr>
          <p:spPr>
            <a:xfrm>
              <a:off x="6561346" y="5551017"/>
              <a:ext cx="95212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-2</a:t>
              </a:r>
            </a:p>
          </p:txBody>
        </p:sp>
        <p:sp>
          <p:nvSpPr>
            <p:cNvPr id="270" name="tx187">
              <a:extLst>
                <a:ext uri="{FF2B5EF4-FFF2-40B4-BE49-F238E27FC236}">
                  <a16:creationId xmlns:a16="http://schemas.microsoft.com/office/drawing/2014/main" id="{ABCEB819-447A-4A05-B4B9-534FF3AB1817}"/>
                </a:ext>
              </a:extLst>
            </p:cNvPr>
            <p:cNvSpPr/>
            <p:nvPr/>
          </p:nvSpPr>
          <p:spPr>
            <a:xfrm>
              <a:off x="7786081" y="5549628"/>
              <a:ext cx="57150" cy="7858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271" name="tx188">
              <a:extLst>
                <a:ext uri="{FF2B5EF4-FFF2-40B4-BE49-F238E27FC236}">
                  <a16:creationId xmlns:a16="http://schemas.microsoft.com/office/drawing/2014/main" id="{BA2DA258-E6C7-408E-9FA6-0424FF6877EF}"/>
                </a:ext>
              </a:extLst>
            </p:cNvPr>
            <p:cNvSpPr/>
            <p:nvPr/>
          </p:nvSpPr>
          <p:spPr>
            <a:xfrm>
              <a:off x="8991785" y="5551017"/>
              <a:ext cx="57150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272" name="tx189">
              <a:extLst>
                <a:ext uri="{FF2B5EF4-FFF2-40B4-BE49-F238E27FC236}">
                  <a16:creationId xmlns:a16="http://schemas.microsoft.com/office/drawing/2014/main" id="{05307685-0855-47C0-9704-11CB4FE83B4F}"/>
                </a:ext>
              </a:extLst>
            </p:cNvPr>
            <p:cNvSpPr/>
            <p:nvPr/>
          </p:nvSpPr>
          <p:spPr>
            <a:xfrm>
              <a:off x="10197488" y="5551017"/>
              <a:ext cx="57150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4</a:t>
              </a:r>
            </a:p>
          </p:txBody>
        </p:sp>
        <p:sp>
          <p:nvSpPr>
            <p:cNvPr id="273" name="tx190">
              <a:extLst>
                <a:ext uri="{FF2B5EF4-FFF2-40B4-BE49-F238E27FC236}">
                  <a16:creationId xmlns:a16="http://schemas.microsoft.com/office/drawing/2014/main" id="{A71FB2F4-FA2F-4185-9156-AEF00B86AAB1}"/>
                </a:ext>
              </a:extLst>
            </p:cNvPr>
            <p:cNvSpPr/>
            <p:nvPr/>
          </p:nvSpPr>
          <p:spPr>
            <a:xfrm>
              <a:off x="7866662" y="5693432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PC1</a:t>
              </a:r>
            </a:p>
          </p:txBody>
        </p:sp>
        <p:sp>
          <p:nvSpPr>
            <p:cNvPr id="274" name="tx191">
              <a:extLst>
                <a:ext uri="{FF2B5EF4-FFF2-40B4-BE49-F238E27FC236}">
                  <a16:creationId xmlns:a16="http://schemas.microsoft.com/office/drawing/2014/main" id="{B5240023-4DD0-402F-8158-F2D4B4DBFF92}"/>
                </a:ext>
              </a:extLst>
            </p:cNvPr>
            <p:cNvSpPr/>
            <p:nvPr/>
          </p:nvSpPr>
          <p:spPr>
            <a:xfrm rot="-5400000">
              <a:off x="5176468" y="3225075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PC2</a:t>
              </a:r>
            </a:p>
          </p:txBody>
        </p:sp>
        <p:sp>
          <p:nvSpPr>
            <p:cNvPr id="275" name="tx192">
              <a:extLst>
                <a:ext uri="{FF2B5EF4-FFF2-40B4-BE49-F238E27FC236}">
                  <a16:creationId xmlns:a16="http://schemas.microsoft.com/office/drawing/2014/main" id="{8D890685-6614-4A59-BE1A-470D648D7834}"/>
                </a:ext>
              </a:extLst>
            </p:cNvPr>
            <p:cNvSpPr/>
            <p:nvPr/>
          </p:nvSpPr>
          <p:spPr>
            <a:xfrm>
              <a:off x="10530452" y="2865832"/>
              <a:ext cx="403411" cy="12700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species</a:t>
              </a:r>
            </a:p>
          </p:txBody>
        </p:sp>
        <p:sp>
          <p:nvSpPr>
            <p:cNvPr id="276" name="pt193">
              <a:extLst>
                <a:ext uri="{FF2B5EF4-FFF2-40B4-BE49-F238E27FC236}">
                  <a16:creationId xmlns:a16="http://schemas.microsoft.com/office/drawing/2014/main" id="{50AC3A60-6F36-4DC0-B742-AA4E986EDD74}"/>
                </a:ext>
              </a:extLst>
            </p:cNvPr>
            <p:cNvSpPr/>
            <p:nvPr/>
          </p:nvSpPr>
          <p:spPr>
            <a:xfrm>
              <a:off x="10558783" y="3071455"/>
              <a:ext cx="144506" cy="144506"/>
            </a:xfrm>
            <a:prstGeom prst="ellipse">
              <a:avLst/>
            </a:prstGeom>
            <a:solidFill>
              <a:srgbClr val="1F77B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" name="pt194">
              <a:extLst>
                <a:ext uri="{FF2B5EF4-FFF2-40B4-BE49-F238E27FC236}">
                  <a16:creationId xmlns:a16="http://schemas.microsoft.com/office/drawing/2014/main" id="{4341AC57-51BF-4175-B78E-3F757A9A3C9D}"/>
                </a:ext>
              </a:extLst>
            </p:cNvPr>
            <p:cNvSpPr/>
            <p:nvPr/>
          </p:nvSpPr>
          <p:spPr>
            <a:xfrm>
              <a:off x="10558783" y="3272623"/>
              <a:ext cx="144506" cy="144506"/>
            </a:xfrm>
            <a:prstGeom prst="ellipse">
              <a:avLst/>
            </a:prstGeom>
            <a:solidFill>
              <a:srgbClr val="FF7F0E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" name="pt195">
              <a:extLst>
                <a:ext uri="{FF2B5EF4-FFF2-40B4-BE49-F238E27FC236}">
                  <a16:creationId xmlns:a16="http://schemas.microsoft.com/office/drawing/2014/main" id="{88D3BCB9-2DC0-40BE-9766-7FBFCF259363}"/>
                </a:ext>
              </a:extLst>
            </p:cNvPr>
            <p:cNvSpPr/>
            <p:nvPr/>
          </p:nvSpPr>
          <p:spPr>
            <a:xfrm>
              <a:off x="10558783" y="3473791"/>
              <a:ext cx="144506" cy="144506"/>
            </a:xfrm>
            <a:prstGeom prst="ellipse">
              <a:avLst/>
            </a:prstGeom>
            <a:solidFill>
              <a:srgbClr val="2CA02C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" name="tx196">
              <a:extLst>
                <a:ext uri="{FF2B5EF4-FFF2-40B4-BE49-F238E27FC236}">
                  <a16:creationId xmlns:a16="http://schemas.microsoft.com/office/drawing/2014/main" id="{60A9E011-DE30-4593-A51D-ECA4C2BB0EF2}"/>
                </a:ext>
              </a:extLst>
            </p:cNvPr>
            <p:cNvSpPr/>
            <p:nvPr/>
          </p:nvSpPr>
          <p:spPr>
            <a:xfrm>
              <a:off x="10756766" y="3112057"/>
              <a:ext cx="279331" cy="6945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setosa</a:t>
              </a:r>
            </a:p>
          </p:txBody>
        </p:sp>
        <p:sp>
          <p:nvSpPr>
            <p:cNvPr id="280" name="tx197">
              <a:extLst>
                <a:ext uri="{FF2B5EF4-FFF2-40B4-BE49-F238E27FC236}">
                  <a16:creationId xmlns:a16="http://schemas.microsoft.com/office/drawing/2014/main" id="{8BFBF967-230B-4CB0-9492-03DC2A19E651}"/>
                </a:ext>
              </a:extLst>
            </p:cNvPr>
            <p:cNvSpPr/>
            <p:nvPr/>
          </p:nvSpPr>
          <p:spPr>
            <a:xfrm>
              <a:off x="10756766" y="3301716"/>
              <a:ext cx="457032" cy="8096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versicolor</a:t>
              </a:r>
            </a:p>
          </p:txBody>
        </p:sp>
        <p:sp>
          <p:nvSpPr>
            <p:cNvPr id="281" name="tx198">
              <a:extLst>
                <a:ext uri="{FF2B5EF4-FFF2-40B4-BE49-F238E27FC236}">
                  <a16:creationId xmlns:a16="http://schemas.microsoft.com/office/drawing/2014/main" id="{906C2930-2AAF-48F6-9260-14DBAF461117}"/>
                </a:ext>
              </a:extLst>
            </p:cNvPr>
            <p:cNvSpPr/>
            <p:nvPr/>
          </p:nvSpPr>
          <p:spPr>
            <a:xfrm>
              <a:off x="10756766" y="3479865"/>
              <a:ext cx="406244" cy="10398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virginica</a:t>
              </a:r>
            </a:p>
          </p:txBody>
        </p:sp>
      </p:grpSp>
      <p:sp>
        <p:nvSpPr>
          <p:cNvPr id="282" name="TextBox 281">
            <a:extLst>
              <a:ext uri="{FF2B5EF4-FFF2-40B4-BE49-F238E27FC236}">
                <a16:creationId xmlns:a16="http://schemas.microsoft.com/office/drawing/2014/main" id="{6DC766BF-2A85-4EA9-B279-D227B06EA7F8}"/>
              </a:ext>
            </a:extLst>
          </p:cNvPr>
          <p:cNvSpPr txBox="1"/>
          <p:nvPr/>
        </p:nvSpPr>
        <p:spPr>
          <a:xfrm>
            <a:off x="5991538" y="2364460"/>
            <a:ext cx="323655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/>
              <a:t>Petal is more helpful for distinguishing three kinds of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/>
              <a:t>Petal length is more helpful than petal width </a:t>
            </a:r>
            <a:r>
              <a:rPr lang="en-US" sz="1300" b="1" i="1" dirty="0"/>
              <a:t>(</a:t>
            </a:r>
            <a:r>
              <a:rPr lang="en-US" sz="1300" b="1" i="1" u="sng" dirty="0"/>
              <a:t>variable importance</a:t>
            </a:r>
            <a:r>
              <a:rPr lang="en-US" sz="1300" b="1" i="1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/>
              <a:t>Virginica has the largest petal, while the </a:t>
            </a:r>
            <a:r>
              <a:rPr lang="en-US" sz="1300" b="1" dirty="0" err="1"/>
              <a:t>setosa</a:t>
            </a:r>
            <a:r>
              <a:rPr lang="en-US" sz="1300" b="1" dirty="0"/>
              <a:t> has the smallest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300" b="1" dirty="0"/>
              <a:t>No significant different on the size of sepal across iris species</a:t>
            </a:r>
          </a:p>
          <a:p>
            <a:endParaRPr lang="en-US" sz="1200" dirty="0"/>
          </a:p>
        </p:txBody>
      </p:sp>
      <p:sp>
        <p:nvSpPr>
          <p:cNvPr id="204" name="TextBox 203">
            <a:extLst>
              <a:ext uri="{FF2B5EF4-FFF2-40B4-BE49-F238E27FC236}">
                <a16:creationId xmlns:a16="http://schemas.microsoft.com/office/drawing/2014/main" id="{B3AC1C24-9C52-4977-BD7D-0E41B410EC2C}"/>
              </a:ext>
            </a:extLst>
          </p:cNvPr>
          <p:cNvSpPr txBox="1"/>
          <p:nvPr/>
        </p:nvSpPr>
        <p:spPr>
          <a:xfrm rot="16200000">
            <a:off x="-1772426" y="4115441"/>
            <a:ext cx="4577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 can be very informative</a:t>
            </a:r>
          </a:p>
        </p:txBody>
      </p:sp>
    </p:spTree>
    <p:extLst>
      <p:ext uri="{BB962C8B-B14F-4D97-AF65-F5344CB8AC3E}">
        <p14:creationId xmlns:p14="http://schemas.microsoft.com/office/powerpoint/2010/main" val="2083547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4B77C6-6B3C-484D-B22C-A32609B0371E}"/>
              </a:ext>
            </a:extLst>
          </p:cNvPr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Other applications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8EC48B68-AC3B-448F-B299-EA7115243259}"/>
              </a:ext>
            </a:extLst>
          </p:cNvPr>
          <p:cNvSpPr txBox="1">
            <a:spLocks/>
          </p:cNvSpPr>
          <p:nvPr/>
        </p:nvSpPr>
        <p:spPr>
          <a:xfrm>
            <a:off x="747281" y="2286000"/>
            <a:ext cx="8229600" cy="315993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solidFill>
                  <a:srgbClr val="FF0000"/>
                </a:solidFill>
              </a:rPr>
              <a:t>Outlier</a:t>
            </a:r>
            <a:r>
              <a:rPr lang="en-US" b="1" dirty="0"/>
              <a:t> detection </a:t>
            </a:r>
          </a:p>
          <a:p>
            <a:r>
              <a:rPr lang="en-US" b="1" dirty="0">
                <a:solidFill>
                  <a:srgbClr val="FF0000"/>
                </a:solidFill>
              </a:rPr>
              <a:t>Data preprocessing </a:t>
            </a:r>
            <a:r>
              <a:rPr lang="en-US" b="1" dirty="0"/>
              <a:t>procedure evaluation</a:t>
            </a:r>
          </a:p>
          <a:p>
            <a:r>
              <a:rPr lang="en-US" b="1" dirty="0">
                <a:solidFill>
                  <a:srgbClr val="FF0000"/>
                </a:solidFill>
              </a:rPr>
              <a:t>hypothesis</a:t>
            </a:r>
            <a:r>
              <a:rPr lang="en-US" b="1" dirty="0"/>
              <a:t> validation/refining 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96534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4B77C6-6B3C-484D-B22C-A32609B0371E}"/>
              </a:ext>
            </a:extLst>
          </p:cNvPr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Other applications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798F5C8D-8F5A-4954-B97A-7F5706BCD4EE}"/>
              </a:ext>
            </a:extLst>
          </p:cNvPr>
          <p:cNvSpPr txBox="1">
            <a:spLocks/>
          </p:cNvSpPr>
          <p:nvPr/>
        </p:nvSpPr>
        <p:spPr>
          <a:xfrm>
            <a:off x="671962" y="1519435"/>
            <a:ext cx="2698595" cy="315993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00FF"/>
                </a:solidFill>
              </a:rPr>
              <a:t>Outlier detection 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Data preprocessing procedure evaluation</a:t>
            </a: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hypothesis validation/refining (separation is not always good)</a:t>
            </a:r>
          </a:p>
          <a:p>
            <a:endParaRPr lang="en-US" sz="1800" dirty="0"/>
          </a:p>
        </p:txBody>
      </p:sp>
      <p:grpSp>
        <p:nvGrpSpPr>
          <p:cNvPr id="52" name="grp2">
            <a:extLst>
              <a:ext uri="{FF2B5EF4-FFF2-40B4-BE49-F238E27FC236}">
                <a16:creationId xmlns:a16="http://schemas.microsoft.com/office/drawing/2014/main" id="{8D461329-9A3F-4C8C-9C78-4ABFB96B1C5B}"/>
              </a:ext>
            </a:extLst>
          </p:cNvPr>
          <p:cNvGrpSpPr/>
          <p:nvPr/>
        </p:nvGrpSpPr>
        <p:grpSpPr>
          <a:xfrm>
            <a:off x="3200400" y="1557139"/>
            <a:ext cx="5812405" cy="4533367"/>
            <a:chOff x="5248411" y="1256902"/>
            <a:chExt cx="5812405" cy="4533367"/>
          </a:xfrm>
        </p:grpSpPr>
        <p:sp>
          <p:nvSpPr>
            <p:cNvPr id="54" name="pt4">
              <a:extLst>
                <a:ext uri="{FF2B5EF4-FFF2-40B4-BE49-F238E27FC236}">
                  <a16:creationId xmlns:a16="http://schemas.microsoft.com/office/drawing/2014/main" id="{37EF6AFA-084B-4C43-AFFD-77431493C044}"/>
                </a:ext>
              </a:extLst>
            </p:cNvPr>
            <p:cNvSpPr/>
            <p:nvPr/>
          </p:nvSpPr>
          <p:spPr>
            <a:xfrm>
              <a:off x="7577132" y="179972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" name="pt5">
              <a:extLst>
                <a:ext uri="{FF2B5EF4-FFF2-40B4-BE49-F238E27FC236}">
                  <a16:creationId xmlns:a16="http://schemas.microsoft.com/office/drawing/2014/main" id="{459D750F-F5BF-4010-82AC-27A2E38DADAC}"/>
                </a:ext>
              </a:extLst>
            </p:cNvPr>
            <p:cNvSpPr/>
            <p:nvPr/>
          </p:nvSpPr>
          <p:spPr>
            <a:xfrm>
              <a:off x="6934847" y="176261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" name="pt6">
              <a:extLst>
                <a:ext uri="{FF2B5EF4-FFF2-40B4-BE49-F238E27FC236}">
                  <a16:creationId xmlns:a16="http://schemas.microsoft.com/office/drawing/2014/main" id="{568FF88D-05B2-463B-9570-716450512017}"/>
                </a:ext>
              </a:extLst>
            </p:cNvPr>
            <p:cNvSpPr/>
            <p:nvPr/>
          </p:nvSpPr>
          <p:spPr>
            <a:xfrm>
              <a:off x="6740658" y="156624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" name="pt7">
              <a:extLst>
                <a:ext uri="{FF2B5EF4-FFF2-40B4-BE49-F238E27FC236}">
                  <a16:creationId xmlns:a16="http://schemas.microsoft.com/office/drawing/2014/main" id="{DBCE2D82-E52F-4A2A-A962-3B45197B4492}"/>
                </a:ext>
              </a:extLst>
            </p:cNvPr>
            <p:cNvSpPr/>
            <p:nvPr/>
          </p:nvSpPr>
          <p:spPr>
            <a:xfrm>
              <a:off x="7431602" y="181598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" name="pt8">
              <a:extLst>
                <a:ext uri="{FF2B5EF4-FFF2-40B4-BE49-F238E27FC236}">
                  <a16:creationId xmlns:a16="http://schemas.microsoft.com/office/drawing/2014/main" id="{1F795E6E-785B-4EA0-8AD0-EB680C870642}"/>
                </a:ext>
              </a:extLst>
            </p:cNvPr>
            <p:cNvSpPr/>
            <p:nvPr/>
          </p:nvSpPr>
          <p:spPr>
            <a:xfrm>
              <a:off x="7608171" y="194583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" name="pt9">
              <a:extLst>
                <a:ext uri="{FF2B5EF4-FFF2-40B4-BE49-F238E27FC236}">
                  <a16:creationId xmlns:a16="http://schemas.microsoft.com/office/drawing/2014/main" id="{B24FAC90-4BA6-49F0-A634-727F0B600A78}"/>
                </a:ext>
              </a:extLst>
            </p:cNvPr>
            <p:cNvSpPr/>
            <p:nvPr/>
          </p:nvSpPr>
          <p:spPr>
            <a:xfrm>
              <a:off x="6585360" y="165014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" name="pt10">
              <a:extLst>
                <a:ext uri="{FF2B5EF4-FFF2-40B4-BE49-F238E27FC236}">
                  <a16:creationId xmlns:a16="http://schemas.microsoft.com/office/drawing/2014/main" id="{D93F6359-5EE8-4C28-97CD-C91383951D62}"/>
                </a:ext>
              </a:extLst>
            </p:cNvPr>
            <p:cNvSpPr/>
            <p:nvPr/>
          </p:nvSpPr>
          <p:spPr>
            <a:xfrm>
              <a:off x="7808261" y="201696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" name="pt11">
              <a:extLst>
                <a:ext uri="{FF2B5EF4-FFF2-40B4-BE49-F238E27FC236}">
                  <a16:creationId xmlns:a16="http://schemas.microsoft.com/office/drawing/2014/main" id="{0D901B39-CD94-4256-A9EA-9E78670C3AC7}"/>
                </a:ext>
              </a:extLst>
            </p:cNvPr>
            <p:cNvSpPr/>
            <p:nvPr/>
          </p:nvSpPr>
          <p:spPr>
            <a:xfrm>
              <a:off x="7360452" y="187777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" name="pt12">
              <a:extLst>
                <a:ext uri="{FF2B5EF4-FFF2-40B4-BE49-F238E27FC236}">
                  <a16:creationId xmlns:a16="http://schemas.microsoft.com/office/drawing/2014/main" id="{4D2AFDFA-E0D9-42C2-B82B-ECF956C9B3AB}"/>
                </a:ext>
              </a:extLst>
            </p:cNvPr>
            <p:cNvSpPr/>
            <p:nvPr/>
          </p:nvSpPr>
          <p:spPr>
            <a:xfrm>
              <a:off x="6376160" y="166842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" name="pt13">
              <a:extLst>
                <a:ext uri="{FF2B5EF4-FFF2-40B4-BE49-F238E27FC236}">
                  <a16:creationId xmlns:a16="http://schemas.microsoft.com/office/drawing/2014/main" id="{5929A92C-51FC-4DCB-AF70-DC854F4ED57C}"/>
                </a:ext>
              </a:extLst>
            </p:cNvPr>
            <p:cNvSpPr/>
            <p:nvPr/>
          </p:nvSpPr>
          <p:spPr>
            <a:xfrm>
              <a:off x="9079652" y="161027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" name="pt14">
              <a:extLst>
                <a:ext uri="{FF2B5EF4-FFF2-40B4-BE49-F238E27FC236}">
                  <a16:creationId xmlns:a16="http://schemas.microsoft.com/office/drawing/2014/main" id="{FEE95322-244D-47D5-950B-5E161810AB0F}"/>
                </a:ext>
              </a:extLst>
            </p:cNvPr>
            <p:cNvSpPr/>
            <p:nvPr/>
          </p:nvSpPr>
          <p:spPr>
            <a:xfrm>
              <a:off x="8202799" y="205173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" name="pt15">
              <a:extLst>
                <a:ext uri="{FF2B5EF4-FFF2-40B4-BE49-F238E27FC236}">
                  <a16:creationId xmlns:a16="http://schemas.microsoft.com/office/drawing/2014/main" id="{50AEB578-B8A8-4E88-AC66-37B05A815B1A}"/>
                </a:ext>
              </a:extLst>
            </p:cNvPr>
            <p:cNvSpPr/>
            <p:nvPr/>
          </p:nvSpPr>
          <p:spPr>
            <a:xfrm>
              <a:off x="6620742" y="163341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" name="pt16">
              <a:extLst>
                <a:ext uri="{FF2B5EF4-FFF2-40B4-BE49-F238E27FC236}">
                  <a16:creationId xmlns:a16="http://schemas.microsoft.com/office/drawing/2014/main" id="{A9C7979C-6026-4C1C-89C5-9D574DAFC7E9}"/>
                </a:ext>
              </a:extLst>
            </p:cNvPr>
            <p:cNvSpPr/>
            <p:nvPr/>
          </p:nvSpPr>
          <p:spPr>
            <a:xfrm>
              <a:off x="7325573" y="157424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" name="pt17">
              <a:extLst>
                <a:ext uri="{FF2B5EF4-FFF2-40B4-BE49-F238E27FC236}">
                  <a16:creationId xmlns:a16="http://schemas.microsoft.com/office/drawing/2014/main" id="{3D4587B4-963A-448F-B1FB-51596A3B3F76}"/>
                </a:ext>
              </a:extLst>
            </p:cNvPr>
            <p:cNvSpPr/>
            <p:nvPr/>
          </p:nvSpPr>
          <p:spPr>
            <a:xfrm>
              <a:off x="6750576" y="186184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" name="pt18">
              <a:extLst>
                <a:ext uri="{FF2B5EF4-FFF2-40B4-BE49-F238E27FC236}">
                  <a16:creationId xmlns:a16="http://schemas.microsoft.com/office/drawing/2014/main" id="{D88ED9AB-5258-41D4-89FC-956E33278080}"/>
                </a:ext>
              </a:extLst>
            </p:cNvPr>
            <p:cNvSpPr/>
            <p:nvPr/>
          </p:nvSpPr>
          <p:spPr>
            <a:xfrm>
              <a:off x="8845513" y="135874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" name="pt19">
              <a:extLst>
                <a:ext uri="{FF2B5EF4-FFF2-40B4-BE49-F238E27FC236}">
                  <a16:creationId xmlns:a16="http://schemas.microsoft.com/office/drawing/2014/main" id="{EBDBE8B9-0F05-44DA-9D5C-039DC7D1F2A3}"/>
                </a:ext>
              </a:extLst>
            </p:cNvPr>
            <p:cNvSpPr/>
            <p:nvPr/>
          </p:nvSpPr>
          <p:spPr>
            <a:xfrm>
              <a:off x="7670052" y="233543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" name="pt20">
              <a:extLst>
                <a:ext uri="{FF2B5EF4-FFF2-40B4-BE49-F238E27FC236}">
                  <a16:creationId xmlns:a16="http://schemas.microsoft.com/office/drawing/2014/main" id="{62D35987-63F5-4010-9975-E634E6A817E6}"/>
                </a:ext>
              </a:extLst>
            </p:cNvPr>
            <p:cNvSpPr/>
            <p:nvPr/>
          </p:nvSpPr>
          <p:spPr>
            <a:xfrm>
              <a:off x="8797303" y="148241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" name="pt21">
              <a:extLst>
                <a:ext uri="{FF2B5EF4-FFF2-40B4-BE49-F238E27FC236}">
                  <a16:creationId xmlns:a16="http://schemas.microsoft.com/office/drawing/2014/main" id="{47CDBAF2-99C1-46B7-9D50-DD1D22F9C7E3}"/>
                </a:ext>
              </a:extLst>
            </p:cNvPr>
            <p:cNvSpPr/>
            <p:nvPr/>
          </p:nvSpPr>
          <p:spPr>
            <a:xfrm>
              <a:off x="8622874" y="148256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" name="pt22">
              <a:extLst>
                <a:ext uri="{FF2B5EF4-FFF2-40B4-BE49-F238E27FC236}">
                  <a16:creationId xmlns:a16="http://schemas.microsoft.com/office/drawing/2014/main" id="{F16145B2-999C-4712-AAE2-5FFDDBEEC4A7}"/>
                </a:ext>
              </a:extLst>
            </p:cNvPr>
            <p:cNvSpPr/>
            <p:nvPr/>
          </p:nvSpPr>
          <p:spPr>
            <a:xfrm>
              <a:off x="6888099" y="166318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" name="pt23">
              <a:extLst>
                <a:ext uri="{FF2B5EF4-FFF2-40B4-BE49-F238E27FC236}">
                  <a16:creationId xmlns:a16="http://schemas.microsoft.com/office/drawing/2014/main" id="{D650E162-329F-49C9-80E2-2E0807587D13}"/>
                </a:ext>
              </a:extLst>
            </p:cNvPr>
            <p:cNvSpPr/>
            <p:nvPr/>
          </p:nvSpPr>
          <p:spPr>
            <a:xfrm>
              <a:off x="8241040" y="228248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" name="pt24">
              <a:extLst>
                <a:ext uri="{FF2B5EF4-FFF2-40B4-BE49-F238E27FC236}">
                  <a16:creationId xmlns:a16="http://schemas.microsoft.com/office/drawing/2014/main" id="{F2FBC126-B9C3-450B-B18A-C04AE49859DF}"/>
                </a:ext>
              </a:extLst>
            </p:cNvPr>
            <p:cNvSpPr/>
            <p:nvPr/>
          </p:nvSpPr>
          <p:spPr>
            <a:xfrm>
              <a:off x="9248268" y="163677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" name="pt25">
              <a:extLst>
                <a:ext uri="{FF2B5EF4-FFF2-40B4-BE49-F238E27FC236}">
                  <a16:creationId xmlns:a16="http://schemas.microsoft.com/office/drawing/2014/main" id="{D873E712-5CE6-4847-A362-D1E12E1BE884}"/>
                </a:ext>
              </a:extLst>
            </p:cNvPr>
            <p:cNvSpPr/>
            <p:nvPr/>
          </p:nvSpPr>
          <p:spPr>
            <a:xfrm>
              <a:off x="9036630" y="162143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" name="pt26">
              <a:extLst>
                <a:ext uri="{FF2B5EF4-FFF2-40B4-BE49-F238E27FC236}">
                  <a16:creationId xmlns:a16="http://schemas.microsoft.com/office/drawing/2014/main" id="{D7A4F13C-D057-4A4C-B4F0-BC684D32CF40}"/>
                </a:ext>
              </a:extLst>
            </p:cNvPr>
            <p:cNvSpPr/>
            <p:nvPr/>
          </p:nvSpPr>
          <p:spPr>
            <a:xfrm>
              <a:off x="8158549" y="210807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" name="pt27">
              <a:extLst>
                <a:ext uri="{FF2B5EF4-FFF2-40B4-BE49-F238E27FC236}">
                  <a16:creationId xmlns:a16="http://schemas.microsoft.com/office/drawing/2014/main" id="{3ACA6BB7-C693-4358-830C-CB64F519E81E}"/>
                </a:ext>
              </a:extLst>
            </p:cNvPr>
            <p:cNvSpPr/>
            <p:nvPr/>
          </p:nvSpPr>
          <p:spPr>
            <a:xfrm>
              <a:off x="8263194" y="135201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" name="pt28">
              <a:extLst>
                <a:ext uri="{FF2B5EF4-FFF2-40B4-BE49-F238E27FC236}">
                  <a16:creationId xmlns:a16="http://schemas.microsoft.com/office/drawing/2014/main" id="{4805C0EE-AA8B-4DE5-B8A3-06CC32E0F0F2}"/>
                </a:ext>
              </a:extLst>
            </p:cNvPr>
            <p:cNvSpPr/>
            <p:nvPr/>
          </p:nvSpPr>
          <p:spPr>
            <a:xfrm>
              <a:off x="9496534" y="163355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" name="pt29">
              <a:extLst>
                <a:ext uri="{FF2B5EF4-FFF2-40B4-BE49-F238E27FC236}">
                  <a16:creationId xmlns:a16="http://schemas.microsoft.com/office/drawing/2014/main" id="{6DB781CB-8CB0-4220-8DCB-D88EF38F6AB4}"/>
                </a:ext>
              </a:extLst>
            </p:cNvPr>
            <p:cNvSpPr/>
            <p:nvPr/>
          </p:nvSpPr>
          <p:spPr>
            <a:xfrm>
              <a:off x="8720364" y="155017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" name="pt30">
              <a:extLst>
                <a:ext uri="{FF2B5EF4-FFF2-40B4-BE49-F238E27FC236}">
                  <a16:creationId xmlns:a16="http://schemas.microsoft.com/office/drawing/2014/main" id="{4098B4FE-4F79-4C75-96CF-D6C4998C0507}"/>
                </a:ext>
              </a:extLst>
            </p:cNvPr>
            <p:cNvSpPr/>
            <p:nvPr/>
          </p:nvSpPr>
          <p:spPr>
            <a:xfrm>
              <a:off x="7958894" y="196700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" name="pt31">
              <a:extLst>
                <a:ext uri="{FF2B5EF4-FFF2-40B4-BE49-F238E27FC236}">
                  <a16:creationId xmlns:a16="http://schemas.microsoft.com/office/drawing/2014/main" id="{AE9D52B8-9DF3-4BF8-B586-85A2F353F2F1}"/>
                </a:ext>
              </a:extLst>
            </p:cNvPr>
            <p:cNvSpPr/>
            <p:nvPr/>
          </p:nvSpPr>
          <p:spPr>
            <a:xfrm>
              <a:off x="8193236" y="2039459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" name="pt32">
              <a:extLst>
                <a:ext uri="{FF2B5EF4-FFF2-40B4-BE49-F238E27FC236}">
                  <a16:creationId xmlns:a16="http://schemas.microsoft.com/office/drawing/2014/main" id="{BD7376F3-1408-43C2-B2EE-79F902F7D5FD}"/>
                </a:ext>
              </a:extLst>
            </p:cNvPr>
            <p:cNvSpPr/>
            <p:nvPr/>
          </p:nvSpPr>
          <p:spPr>
            <a:xfrm>
              <a:off x="6325794" y="186263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" name="pt33">
              <a:extLst>
                <a:ext uri="{FF2B5EF4-FFF2-40B4-BE49-F238E27FC236}">
                  <a16:creationId xmlns:a16="http://schemas.microsoft.com/office/drawing/2014/main" id="{392B0A0D-A9A8-48DC-A3B8-6CE66452D6C4}"/>
                </a:ext>
              </a:extLst>
            </p:cNvPr>
            <p:cNvSpPr/>
            <p:nvPr/>
          </p:nvSpPr>
          <p:spPr>
            <a:xfrm>
              <a:off x="7459578" y="243802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" name="pt34">
              <a:extLst>
                <a:ext uri="{FF2B5EF4-FFF2-40B4-BE49-F238E27FC236}">
                  <a16:creationId xmlns:a16="http://schemas.microsoft.com/office/drawing/2014/main" id="{6A90BF1B-09EA-48DB-9636-00B0BFA9B657}"/>
                </a:ext>
              </a:extLst>
            </p:cNvPr>
            <p:cNvSpPr/>
            <p:nvPr/>
          </p:nvSpPr>
          <p:spPr>
            <a:xfrm>
              <a:off x="9449351" y="174985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" name="pt35">
              <a:extLst>
                <a:ext uri="{FF2B5EF4-FFF2-40B4-BE49-F238E27FC236}">
                  <a16:creationId xmlns:a16="http://schemas.microsoft.com/office/drawing/2014/main" id="{57146EC1-5173-4258-8993-97D096B209DC}"/>
                </a:ext>
              </a:extLst>
            </p:cNvPr>
            <p:cNvSpPr/>
            <p:nvPr/>
          </p:nvSpPr>
          <p:spPr>
            <a:xfrm>
              <a:off x="6632456" y="174656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" name="pt36">
              <a:extLst>
                <a:ext uri="{FF2B5EF4-FFF2-40B4-BE49-F238E27FC236}">
                  <a16:creationId xmlns:a16="http://schemas.microsoft.com/office/drawing/2014/main" id="{A7E89888-104F-4868-8D12-1F9BD5930B62}"/>
                </a:ext>
              </a:extLst>
            </p:cNvPr>
            <p:cNvSpPr/>
            <p:nvPr/>
          </p:nvSpPr>
          <p:spPr>
            <a:xfrm>
              <a:off x="7133971" y="195153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" name="pt37">
              <a:extLst>
                <a:ext uri="{FF2B5EF4-FFF2-40B4-BE49-F238E27FC236}">
                  <a16:creationId xmlns:a16="http://schemas.microsoft.com/office/drawing/2014/main" id="{E6A5528A-DB35-4281-9947-C1D92521940D}"/>
                </a:ext>
              </a:extLst>
            </p:cNvPr>
            <p:cNvSpPr/>
            <p:nvPr/>
          </p:nvSpPr>
          <p:spPr>
            <a:xfrm>
              <a:off x="9016692" y="165341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" name="pt38">
              <a:extLst>
                <a:ext uri="{FF2B5EF4-FFF2-40B4-BE49-F238E27FC236}">
                  <a16:creationId xmlns:a16="http://schemas.microsoft.com/office/drawing/2014/main" id="{83E57668-D9CD-4E85-B440-EBCEE17842E9}"/>
                </a:ext>
              </a:extLst>
            </p:cNvPr>
            <p:cNvSpPr/>
            <p:nvPr/>
          </p:nvSpPr>
          <p:spPr>
            <a:xfrm>
              <a:off x="6271656" y="180597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" name="pt39">
              <a:extLst>
                <a:ext uri="{FF2B5EF4-FFF2-40B4-BE49-F238E27FC236}">
                  <a16:creationId xmlns:a16="http://schemas.microsoft.com/office/drawing/2014/main" id="{6F996B8C-5D86-4224-9EE5-CAD8098B89C8}"/>
                </a:ext>
              </a:extLst>
            </p:cNvPr>
            <p:cNvSpPr/>
            <p:nvPr/>
          </p:nvSpPr>
          <p:spPr>
            <a:xfrm>
              <a:off x="7149133" y="160757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" name="pt40">
              <a:extLst>
                <a:ext uri="{FF2B5EF4-FFF2-40B4-BE49-F238E27FC236}">
                  <a16:creationId xmlns:a16="http://schemas.microsoft.com/office/drawing/2014/main" id="{E0FD33F9-1CD8-4AFB-8F5F-7BD792215BF5}"/>
                </a:ext>
              </a:extLst>
            </p:cNvPr>
            <p:cNvSpPr/>
            <p:nvPr/>
          </p:nvSpPr>
          <p:spPr>
            <a:xfrm>
              <a:off x="6540832" y="184268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" name="pt41">
              <a:extLst>
                <a:ext uri="{FF2B5EF4-FFF2-40B4-BE49-F238E27FC236}">
                  <a16:creationId xmlns:a16="http://schemas.microsoft.com/office/drawing/2014/main" id="{453548AF-1E5C-4693-B8B2-95A2C8D6D458}"/>
                </a:ext>
              </a:extLst>
            </p:cNvPr>
            <p:cNvSpPr/>
            <p:nvPr/>
          </p:nvSpPr>
          <p:spPr>
            <a:xfrm>
              <a:off x="7708370" y="153497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" name="pt42">
              <a:extLst>
                <a:ext uri="{FF2B5EF4-FFF2-40B4-BE49-F238E27FC236}">
                  <a16:creationId xmlns:a16="http://schemas.microsoft.com/office/drawing/2014/main" id="{C18E3EEE-06DD-4CF4-90C6-894A5B44C8DF}"/>
                </a:ext>
              </a:extLst>
            </p:cNvPr>
            <p:cNvSpPr/>
            <p:nvPr/>
          </p:nvSpPr>
          <p:spPr>
            <a:xfrm>
              <a:off x="6470626" y="171469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" name="pt43">
              <a:extLst>
                <a:ext uri="{FF2B5EF4-FFF2-40B4-BE49-F238E27FC236}">
                  <a16:creationId xmlns:a16="http://schemas.microsoft.com/office/drawing/2014/main" id="{F24F9D70-613C-41EF-B335-52CC8262844B}"/>
                </a:ext>
              </a:extLst>
            </p:cNvPr>
            <p:cNvSpPr/>
            <p:nvPr/>
          </p:nvSpPr>
          <p:spPr>
            <a:xfrm>
              <a:off x="6675922" y="200693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" name="pt44">
              <a:extLst>
                <a:ext uri="{FF2B5EF4-FFF2-40B4-BE49-F238E27FC236}">
                  <a16:creationId xmlns:a16="http://schemas.microsoft.com/office/drawing/2014/main" id="{35B36800-2CAA-4BA8-AE4D-A123DBA29290}"/>
                </a:ext>
              </a:extLst>
            </p:cNvPr>
            <p:cNvSpPr/>
            <p:nvPr/>
          </p:nvSpPr>
          <p:spPr>
            <a:xfrm>
              <a:off x="8093502" y="197716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" name="pt45">
              <a:extLst>
                <a:ext uri="{FF2B5EF4-FFF2-40B4-BE49-F238E27FC236}">
                  <a16:creationId xmlns:a16="http://schemas.microsoft.com/office/drawing/2014/main" id="{AA7497FD-10F7-4D60-87B4-E22FA8192AAC}"/>
                </a:ext>
              </a:extLst>
            </p:cNvPr>
            <p:cNvSpPr/>
            <p:nvPr/>
          </p:nvSpPr>
          <p:spPr>
            <a:xfrm>
              <a:off x="7773918" y="219533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" name="pt46">
              <a:extLst>
                <a:ext uri="{FF2B5EF4-FFF2-40B4-BE49-F238E27FC236}">
                  <a16:creationId xmlns:a16="http://schemas.microsoft.com/office/drawing/2014/main" id="{C6BE1C45-E1B6-40AB-876A-8967B175C641}"/>
                </a:ext>
              </a:extLst>
            </p:cNvPr>
            <p:cNvSpPr/>
            <p:nvPr/>
          </p:nvSpPr>
          <p:spPr>
            <a:xfrm>
              <a:off x="8400410" y="152652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" name="pt47">
              <a:extLst>
                <a:ext uri="{FF2B5EF4-FFF2-40B4-BE49-F238E27FC236}">
                  <a16:creationId xmlns:a16="http://schemas.microsoft.com/office/drawing/2014/main" id="{0C87297D-5D41-488B-9584-B8D5F5420CB0}"/>
                </a:ext>
              </a:extLst>
            </p:cNvPr>
            <p:cNvSpPr/>
            <p:nvPr/>
          </p:nvSpPr>
          <p:spPr>
            <a:xfrm>
              <a:off x="8886257" y="168012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" name="pt48">
              <a:extLst>
                <a:ext uri="{FF2B5EF4-FFF2-40B4-BE49-F238E27FC236}">
                  <a16:creationId xmlns:a16="http://schemas.microsoft.com/office/drawing/2014/main" id="{7AA40671-5485-4896-B8C8-B4BF02762F07}"/>
                </a:ext>
              </a:extLst>
            </p:cNvPr>
            <p:cNvSpPr/>
            <p:nvPr/>
          </p:nvSpPr>
          <p:spPr>
            <a:xfrm>
              <a:off x="9098403" y="159826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" name="pt49">
              <a:extLst>
                <a:ext uri="{FF2B5EF4-FFF2-40B4-BE49-F238E27FC236}">
                  <a16:creationId xmlns:a16="http://schemas.microsoft.com/office/drawing/2014/main" id="{105A1E90-17D7-48A9-9D2F-4037D0664FB3}"/>
                </a:ext>
              </a:extLst>
            </p:cNvPr>
            <p:cNvSpPr/>
            <p:nvPr/>
          </p:nvSpPr>
          <p:spPr>
            <a:xfrm>
              <a:off x="6031200" y="206979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" name="pt50">
              <a:extLst>
                <a:ext uri="{FF2B5EF4-FFF2-40B4-BE49-F238E27FC236}">
                  <a16:creationId xmlns:a16="http://schemas.microsoft.com/office/drawing/2014/main" id="{7775BEE0-303F-4481-ACE1-B6B8312E9429}"/>
                </a:ext>
              </a:extLst>
            </p:cNvPr>
            <p:cNvSpPr/>
            <p:nvPr/>
          </p:nvSpPr>
          <p:spPr>
            <a:xfrm>
              <a:off x="6240862" y="175110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" name="pt51">
              <a:extLst>
                <a:ext uri="{FF2B5EF4-FFF2-40B4-BE49-F238E27FC236}">
                  <a16:creationId xmlns:a16="http://schemas.microsoft.com/office/drawing/2014/main" id="{7B8B2B67-4ECC-4293-99C8-F95BCA8014A6}"/>
                </a:ext>
              </a:extLst>
            </p:cNvPr>
            <p:cNvSpPr/>
            <p:nvPr/>
          </p:nvSpPr>
          <p:spPr>
            <a:xfrm>
              <a:off x="8935211" y="159181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" name="pt52">
              <a:extLst>
                <a:ext uri="{FF2B5EF4-FFF2-40B4-BE49-F238E27FC236}">
                  <a16:creationId xmlns:a16="http://schemas.microsoft.com/office/drawing/2014/main" id="{4C43DB69-F189-416D-B0EC-FAAFEC44763C}"/>
                </a:ext>
              </a:extLst>
            </p:cNvPr>
            <p:cNvSpPr/>
            <p:nvPr/>
          </p:nvSpPr>
          <p:spPr>
            <a:xfrm>
              <a:off x="9014454" y="165182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" name="pt53">
              <a:extLst>
                <a:ext uri="{FF2B5EF4-FFF2-40B4-BE49-F238E27FC236}">
                  <a16:creationId xmlns:a16="http://schemas.microsoft.com/office/drawing/2014/main" id="{8C48D3B2-67A2-4ED3-9A3D-0426830627BA}"/>
                </a:ext>
              </a:extLst>
            </p:cNvPr>
            <p:cNvSpPr/>
            <p:nvPr/>
          </p:nvSpPr>
          <p:spPr>
            <a:xfrm>
              <a:off x="7246524" y="194392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" name="pt54">
              <a:extLst>
                <a:ext uri="{FF2B5EF4-FFF2-40B4-BE49-F238E27FC236}">
                  <a16:creationId xmlns:a16="http://schemas.microsoft.com/office/drawing/2014/main" id="{F6198C37-BB24-4ED1-9140-E0D6896854C0}"/>
                </a:ext>
              </a:extLst>
            </p:cNvPr>
            <p:cNvSpPr/>
            <p:nvPr/>
          </p:nvSpPr>
          <p:spPr>
            <a:xfrm>
              <a:off x="9524466" y="235985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" name="pt55">
              <a:extLst>
                <a:ext uri="{FF2B5EF4-FFF2-40B4-BE49-F238E27FC236}">
                  <a16:creationId xmlns:a16="http://schemas.microsoft.com/office/drawing/2014/main" id="{21AABA96-EB88-4E52-939A-994731666632}"/>
                </a:ext>
              </a:extLst>
            </p:cNvPr>
            <p:cNvSpPr/>
            <p:nvPr/>
          </p:nvSpPr>
          <p:spPr>
            <a:xfrm>
              <a:off x="8843731" y="147006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" name="pt56">
              <a:extLst>
                <a:ext uri="{FF2B5EF4-FFF2-40B4-BE49-F238E27FC236}">
                  <a16:creationId xmlns:a16="http://schemas.microsoft.com/office/drawing/2014/main" id="{A7F05D5B-7D0E-454E-B3A8-4466AAB29005}"/>
                </a:ext>
              </a:extLst>
            </p:cNvPr>
            <p:cNvSpPr/>
            <p:nvPr/>
          </p:nvSpPr>
          <p:spPr>
            <a:xfrm>
              <a:off x="8181297" y="165627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" name="pt57">
              <a:extLst>
                <a:ext uri="{FF2B5EF4-FFF2-40B4-BE49-F238E27FC236}">
                  <a16:creationId xmlns:a16="http://schemas.microsoft.com/office/drawing/2014/main" id="{40CCFCBB-EEBF-4C9A-B635-DDDFBA209E0D}"/>
                </a:ext>
              </a:extLst>
            </p:cNvPr>
            <p:cNvSpPr/>
            <p:nvPr/>
          </p:nvSpPr>
          <p:spPr>
            <a:xfrm>
              <a:off x="9033319" y="149998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" name="pt58">
              <a:extLst>
                <a:ext uri="{FF2B5EF4-FFF2-40B4-BE49-F238E27FC236}">
                  <a16:creationId xmlns:a16="http://schemas.microsoft.com/office/drawing/2014/main" id="{39D5C8EA-13B4-45C4-B006-F812D59E4556}"/>
                </a:ext>
              </a:extLst>
            </p:cNvPr>
            <p:cNvSpPr/>
            <p:nvPr/>
          </p:nvSpPr>
          <p:spPr>
            <a:xfrm>
              <a:off x="8506367" y="166570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" name="pt59">
              <a:extLst>
                <a:ext uri="{FF2B5EF4-FFF2-40B4-BE49-F238E27FC236}">
                  <a16:creationId xmlns:a16="http://schemas.microsoft.com/office/drawing/2014/main" id="{49AB9430-BCB1-4EFB-B3AF-D915F4F6BC2E}"/>
                </a:ext>
              </a:extLst>
            </p:cNvPr>
            <p:cNvSpPr/>
            <p:nvPr/>
          </p:nvSpPr>
          <p:spPr>
            <a:xfrm>
              <a:off x="6096928" y="164047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" name="pt60">
              <a:extLst>
                <a:ext uri="{FF2B5EF4-FFF2-40B4-BE49-F238E27FC236}">
                  <a16:creationId xmlns:a16="http://schemas.microsoft.com/office/drawing/2014/main" id="{D8E4A149-3A29-4E45-8578-E313ABFF1295}"/>
                </a:ext>
              </a:extLst>
            </p:cNvPr>
            <p:cNvSpPr/>
            <p:nvPr/>
          </p:nvSpPr>
          <p:spPr>
            <a:xfrm>
              <a:off x="6467439" y="185979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" name="pt61">
              <a:extLst>
                <a:ext uri="{FF2B5EF4-FFF2-40B4-BE49-F238E27FC236}">
                  <a16:creationId xmlns:a16="http://schemas.microsoft.com/office/drawing/2014/main" id="{BD83588A-237E-4119-9E40-A0716FB74DCC}"/>
                </a:ext>
              </a:extLst>
            </p:cNvPr>
            <p:cNvSpPr/>
            <p:nvPr/>
          </p:nvSpPr>
          <p:spPr>
            <a:xfrm>
              <a:off x="7944603" y="232958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" name="pt62">
              <a:extLst>
                <a:ext uri="{FF2B5EF4-FFF2-40B4-BE49-F238E27FC236}">
                  <a16:creationId xmlns:a16="http://schemas.microsoft.com/office/drawing/2014/main" id="{05BC7237-C97D-41D6-99E9-5C81D37EAB9E}"/>
                </a:ext>
              </a:extLst>
            </p:cNvPr>
            <p:cNvSpPr/>
            <p:nvPr/>
          </p:nvSpPr>
          <p:spPr>
            <a:xfrm>
              <a:off x="7215498" y="160042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" name="pt63">
              <a:extLst>
                <a:ext uri="{FF2B5EF4-FFF2-40B4-BE49-F238E27FC236}">
                  <a16:creationId xmlns:a16="http://schemas.microsoft.com/office/drawing/2014/main" id="{2FB4313D-A2A6-4030-AF97-101E1AEAAAC1}"/>
                </a:ext>
              </a:extLst>
            </p:cNvPr>
            <p:cNvSpPr/>
            <p:nvPr/>
          </p:nvSpPr>
          <p:spPr>
            <a:xfrm>
              <a:off x="6804716" y="168444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" name="pt64">
              <a:extLst>
                <a:ext uri="{FF2B5EF4-FFF2-40B4-BE49-F238E27FC236}">
                  <a16:creationId xmlns:a16="http://schemas.microsoft.com/office/drawing/2014/main" id="{EEC04367-E709-40DF-B45B-E70C41233454}"/>
                </a:ext>
              </a:extLst>
            </p:cNvPr>
            <p:cNvSpPr/>
            <p:nvPr/>
          </p:nvSpPr>
          <p:spPr>
            <a:xfrm>
              <a:off x="7709800" y="2100205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" name="pt65">
              <a:extLst>
                <a:ext uri="{FF2B5EF4-FFF2-40B4-BE49-F238E27FC236}">
                  <a16:creationId xmlns:a16="http://schemas.microsoft.com/office/drawing/2014/main" id="{214EF820-AE0D-4A45-B3CC-6E8743AA7093}"/>
                </a:ext>
              </a:extLst>
            </p:cNvPr>
            <p:cNvSpPr/>
            <p:nvPr/>
          </p:nvSpPr>
          <p:spPr>
            <a:xfrm>
              <a:off x="6876180" y="176420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" name="pt66">
              <a:extLst>
                <a:ext uri="{FF2B5EF4-FFF2-40B4-BE49-F238E27FC236}">
                  <a16:creationId xmlns:a16="http://schemas.microsoft.com/office/drawing/2014/main" id="{88C68FD5-FF31-4C29-8E3B-D7F0204C7A13}"/>
                </a:ext>
              </a:extLst>
            </p:cNvPr>
            <p:cNvSpPr/>
            <p:nvPr/>
          </p:nvSpPr>
          <p:spPr>
            <a:xfrm>
              <a:off x="7218295" y="173170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" name="pt67">
              <a:extLst>
                <a:ext uri="{FF2B5EF4-FFF2-40B4-BE49-F238E27FC236}">
                  <a16:creationId xmlns:a16="http://schemas.microsoft.com/office/drawing/2014/main" id="{17005B75-43A4-402F-AC65-CBAB7592CD05}"/>
                </a:ext>
              </a:extLst>
            </p:cNvPr>
            <p:cNvSpPr/>
            <p:nvPr/>
          </p:nvSpPr>
          <p:spPr>
            <a:xfrm>
              <a:off x="9447450" y="150156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" name="pt68">
              <a:extLst>
                <a:ext uri="{FF2B5EF4-FFF2-40B4-BE49-F238E27FC236}">
                  <a16:creationId xmlns:a16="http://schemas.microsoft.com/office/drawing/2014/main" id="{0000BF0C-F834-4763-B0FE-D6F5BCEC3F86}"/>
                </a:ext>
              </a:extLst>
            </p:cNvPr>
            <p:cNvSpPr/>
            <p:nvPr/>
          </p:nvSpPr>
          <p:spPr>
            <a:xfrm>
              <a:off x="7003946" y="178084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" name="pt69">
              <a:extLst>
                <a:ext uri="{FF2B5EF4-FFF2-40B4-BE49-F238E27FC236}">
                  <a16:creationId xmlns:a16="http://schemas.microsoft.com/office/drawing/2014/main" id="{59E0D562-853B-473C-BFE3-71BDC665908A}"/>
                </a:ext>
              </a:extLst>
            </p:cNvPr>
            <p:cNvSpPr/>
            <p:nvPr/>
          </p:nvSpPr>
          <p:spPr>
            <a:xfrm>
              <a:off x="6912320" y="186604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" name="pt70">
              <a:extLst>
                <a:ext uri="{FF2B5EF4-FFF2-40B4-BE49-F238E27FC236}">
                  <a16:creationId xmlns:a16="http://schemas.microsoft.com/office/drawing/2014/main" id="{A7A1BBB4-CE7D-456D-ACDA-AB0721BA7AEA}"/>
                </a:ext>
              </a:extLst>
            </p:cNvPr>
            <p:cNvSpPr/>
            <p:nvPr/>
          </p:nvSpPr>
          <p:spPr>
            <a:xfrm>
              <a:off x="6769582" y="166519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" name="pt71">
              <a:extLst>
                <a:ext uri="{FF2B5EF4-FFF2-40B4-BE49-F238E27FC236}">
                  <a16:creationId xmlns:a16="http://schemas.microsoft.com/office/drawing/2014/main" id="{2F5CBAE2-267E-4F00-A95F-FBE1E03AFB7E}"/>
                </a:ext>
              </a:extLst>
            </p:cNvPr>
            <p:cNvSpPr/>
            <p:nvPr/>
          </p:nvSpPr>
          <p:spPr>
            <a:xfrm>
              <a:off x="8175997" y="234928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" name="pt72">
              <a:extLst>
                <a:ext uri="{FF2B5EF4-FFF2-40B4-BE49-F238E27FC236}">
                  <a16:creationId xmlns:a16="http://schemas.microsoft.com/office/drawing/2014/main" id="{42256127-7CBF-4178-A6AA-2B78294AD733}"/>
                </a:ext>
              </a:extLst>
            </p:cNvPr>
            <p:cNvSpPr/>
            <p:nvPr/>
          </p:nvSpPr>
          <p:spPr>
            <a:xfrm>
              <a:off x="8937758" y="177630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" name="pt73">
              <a:extLst>
                <a:ext uri="{FF2B5EF4-FFF2-40B4-BE49-F238E27FC236}">
                  <a16:creationId xmlns:a16="http://schemas.microsoft.com/office/drawing/2014/main" id="{C47D13ED-D6D4-4DFC-BA69-C586CE433A09}"/>
                </a:ext>
              </a:extLst>
            </p:cNvPr>
            <p:cNvSpPr/>
            <p:nvPr/>
          </p:nvSpPr>
          <p:spPr>
            <a:xfrm>
              <a:off x="8869573" y="153385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" name="pt74">
              <a:extLst>
                <a:ext uri="{FF2B5EF4-FFF2-40B4-BE49-F238E27FC236}">
                  <a16:creationId xmlns:a16="http://schemas.microsoft.com/office/drawing/2014/main" id="{25396CE9-2CAF-46C1-8D16-50720AAFBB57}"/>
                </a:ext>
              </a:extLst>
            </p:cNvPr>
            <p:cNvSpPr/>
            <p:nvPr/>
          </p:nvSpPr>
          <p:spPr>
            <a:xfrm>
              <a:off x="8920411" y="155954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" name="pt75">
              <a:extLst>
                <a:ext uri="{FF2B5EF4-FFF2-40B4-BE49-F238E27FC236}">
                  <a16:creationId xmlns:a16="http://schemas.microsoft.com/office/drawing/2014/main" id="{48232948-1266-4605-AA17-B4F77A6F4C3C}"/>
                </a:ext>
              </a:extLst>
            </p:cNvPr>
            <p:cNvSpPr/>
            <p:nvPr/>
          </p:nvSpPr>
          <p:spPr>
            <a:xfrm>
              <a:off x="7262654" y="192872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" name="pt76">
              <a:extLst>
                <a:ext uri="{FF2B5EF4-FFF2-40B4-BE49-F238E27FC236}">
                  <a16:creationId xmlns:a16="http://schemas.microsoft.com/office/drawing/2014/main" id="{FDB4A0D8-D01B-4F1C-B061-5CE87F21665E}"/>
                </a:ext>
              </a:extLst>
            </p:cNvPr>
            <p:cNvSpPr/>
            <p:nvPr/>
          </p:nvSpPr>
          <p:spPr>
            <a:xfrm>
              <a:off x="8806519" y="171163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" name="pt77">
              <a:extLst>
                <a:ext uri="{FF2B5EF4-FFF2-40B4-BE49-F238E27FC236}">
                  <a16:creationId xmlns:a16="http://schemas.microsoft.com/office/drawing/2014/main" id="{135EA88D-B745-444F-B05A-193AC23E8C2E}"/>
                </a:ext>
              </a:extLst>
            </p:cNvPr>
            <p:cNvSpPr/>
            <p:nvPr/>
          </p:nvSpPr>
          <p:spPr>
            <a:xfrm>
              <a:off x="7425822" y="204902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" name="pt78">
              <a:extLst>
                <a:ext uri="{FF2B5EF4-FFF2-40B4-BE49-F238E27FC236}">
                  <a16:creationId xmlns:a16="http://schemas.microsoft.com/office/drawing/2014/main" id="{AC1A40F8-18C8-4E41-A13F-B1684C94AE31}"/>
                </a:ext>
              </a:extLst>
            </p:cNvPr>
            <p:cNvSpPr/>
            <p:nvPr/>
          </p:nvSpPr>
          <p:spPr>
            <a:xfrm>
              <a:off x="8733625" y="167261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" name="pt79">
              <a:extLst>
                <a:ext uri="{FF2B5EF4-FFF2-40B4-BE49-F238E27FC236}">
                  <a16:creationId xmlns:a16="http://schemas.microsoft.com/office/drawing/2014/main" id="{53AE576A-6442-49AC-9491-3F2FE3017478}"/>
                </a:ext>
              </a:extLst>
            </p:cNvPr>
            <p:cNvSpPr/>
            <p:nvPr/>
          </p:nvSpPr>
          <p:spPr>
            <a:xfrm>
              <a:off x="9013216" y="143938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" name="pt80">
              <a:extLst>
                <a:ext uri="{FF2B5EF4-FFF2-40B4-BE49-F238E27FC236}">
                  <a16:creationId xmlns:a16="http://schemas.microsoft.com/office/drawing/2014/main" id="{8630505A-6397-4083-B68E-6A623C702094}"/>
                </a:ext>
              </a:extLst>
            </p:cNvPr>
            <p:cNvSpPr/>
            <p:nvPr/>
          </p:nvSpPr>
          <p:spPr>
            <a:xfrm>
              <a:off x="7993806" y="218010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" name="pt81">
              <a:extLst>
                <a:ext uri="{FF2B5EF4-FFF2-40B4-BE49-F238E27FC236}">
                  <a16:creationId xmlns:a16="http://schemas.microsoft.com/office/drawing/2014/main" id="{B2371F47-8188-47DB-98A0-A1C750BB7947}"/>
                </a:ext>
              </a:extLst>
            </p:cNvPr>
            <p:cNvSpPr/>
            <p:nvPr/>
          </p:nvSpPr>
          <p:spPr>
            <a:xfrm>
              <a:off x="9020902" y="166479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" name="pt82">
              <a:extLst>
                <a:ext uri="{FF2B5EF4-FFF2-40B4-BE49-F238E27FC236}">
                  <a16:creationId xmlns:a16="http://schemas.microsoft.com/office/drawing/2014/main" id="{02A76D45-FCB8-4B8A-86C3-844C0BEC1098}"/>
                </a:ext>
              </a:extLst>
            </p:cNvPr>
            <p:cNvSpPr/>
            <p:nvPr/>
          </p:nvSpPr>
          <p:spPr>
            <a:xfrm>
              <a:off x="7552645" y="220112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" name="pt83">
              <a:extLst>
                <a:ext uri="{FF2B5EF4-FFF2-40B4-BE49-F238E27FC236}">
                  <a16:creationId xmlns:a16="http://schemas.microsoft.com/office/drawing/2014/main" id="{6B10121B-88C5-4C60-841F-4B99737AA142}"/>
                </a:ext>
              </a:extLst>
            </p:cNvPr>
            <p:cNvSpPr/>
            <p:nvPr/>
          </p:nvSpPr>
          <p:spPr>
            <a:xfrm>
              <a:off x="9141189" y="196349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" name="pt84">
              <a:extLst>
                <a:ext uri="{FF2B5EF4-FFF2-40B4-BE49-F238E27FC236}">
                  <a16:creationId xmlns:a16="http://schemas.microsoft.com/office/drawing/2014/main" id="{A4F1AB60-9BC9-4F92-A991-B0932A6A4EAA}"/>
                </a:ext>
              </a:extLst>
            </p:cNvPr>
            <p:cNvSpPr/>
            <p:nvPr/>
          </p:nvSpPr>
          <p:spPr>
            <a:xfrm>
              <a:off x="7310158" y="236462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" name="pt85">
              <a:extLst>
                <a:ext uri="{FF2B5EF4-FFF2-40B4-BE49-F238E27FC236}">
                  <a16:creationId xmlns:a16="http://schemas.microsoft.com/office/drawing/2014/main" id="{6C32BD3B-E5D3-4158-955B-42CE3F4DE74A}"/>
                </a:ext>
              </a:extLst>
            </p:cNvPr>
            <p:cNvSpPr/>
            <p:nvPr/>
          </p:nvSpPr>
          <p:spPr>
            <a:xfrm>
              <a:off x="7525742" y="227621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" name="pt86">
              <a:extLst>
                <a:ext uri="{FF2B5EF4-FFF2-40B4-BE49-F238E27FC236}">
                  <a16:creationId xmlns:a16="http://schemas.microsoft.com/office/drawing/2014/main" id="{8B794D03-8166-4795-BB8C-D491709C0268}"/>
                </a:ext>
              </a:extLst>
            </p:cNvPr>
            <p:cNvSpPr/>
            <p:nvPr/>
          </p:nvSpPr>
          <p:spPr>
            <a:xfrm>
              <a:off x="6891856" y="165766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" name="pt87">
              <a:extLst>
                <a:ext uri="{FF2B5EF4-FFF2-40B4-BE49-F238E27FC236}">
                  <a16:creationId xmlns:a16="http://schemas.microsoft.com/office/drawing/2014/main" id="{C3CA2017-4B38-4B00-88AA-22DC6BCA3468}"/>
                </a:ext>
              </a:extLst>
            </p:cNvPr>
            <p:cNvSpPr/>
            <p:nvPr/>
          </p:nvSpPr>
          <p:spPr>
            <a:xfrm>
              <a:off x="6009661" y="174183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" name="pt88">
              <a:extLst>
                <a:ext uri="{FF2B5EF4-FFF2-40B4-BE49-F238E27FC236}">
                  <a16:creationId xmlns:a16="http://schemas.microsoft.com/office/drawing/2014/main" id="{38CA59A9-16C9-4F98-886E-00A6B834F141}"/>
                </a:ext>
              </a:extLst>
            </p:cNvPr>
            <p:cNvSpPr/>
            <p:nvPr/>
          </p:nvSpPr>
          <p:spPr>
            <a:xfrm>
              <a:off x="7149609" y="183983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" name="pt89">
              <a:extLst>
                <a:ext uri="{FF2B5EF4-FFF2-40B4-BE49-F238E27FC236}">
                  <a16:creationId xmlns:a16="http://schemas.microsoft.com/office/drawing/2014/main" id="{7DA706E1-AF6C-49C3-99A8-D02E1394457C}"/>
                </a:ext>
              </a:extLst>
            </p:cNvPr>
            <p:cNvSpPr/>
            <p:nvPr/>
          </p:nvSpPr>
          <p:spPr>
            <a:xfrm>
              <a:off x="7781153" y="166916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" name="pt90">
              <a:extLst>
                <a:ext uri="{FF2B5EF4-FFF2-40B4-BE49-F238E27FC236}">
                  <a16:creationId xmlns:a16="http://schemas.microsoft.com/office/drawing/2014/main" id="{9A2B4D29-9E3B-4D2B-89D4-9283BFFE607B}"/>
                </a:ext>
              </a:extLst>
            </p:cNvPr>
            <p:cNvSpPr/>
            <p:nvPr/>
          </p:nvSpPr>
          <p:spPr>
            <a:xfrm>
              <a:off x="10059583" y="156277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" name="pt91">
              <a:extLst>
                <a:ext uri="{FF2B5EF4-FFF2-40B4-BE49-F238E27FC236}">
                  <a16:creationId xmlns:a16="http://schemas.microsoft.com/office/drawing/2014/main" id="{65C78EF6-F3B2-4585-A55F-4860A2ADA022}"/>
                </a:ext>
              </a:extLst>
            </p:cNvPr>
            <p:cNvSpPr/>
            <p:nvPr/>
          </p:nvSpPr>
          <p:spPr>
            <a:xfrm>
              <a:off x="6768245" y="184116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" name="pt92">
              <a:extLst>
                <a:ext uri="{FF2B5EF4-FFF2-40B4-BE49-F238E27FC236}">
                  <a16:creationId xmlns:a16="http://schemas.microsoft.com/office/drawing/2014/main" id="{502F973C-C55C-49D6-848E-B72605EB0B89}"/>
                </a:ext>
              </a:extLst>
            </p:cNvPr>
            <p:cNvSpPr/>
            <p:nvPr/>
          </p:nvSpPr>
          <p:spPr>
            <a:xfrm>
              <a:off x="8681127" y="175922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" name="pt93">
              <a:extLst>
                <a:ext uri="{FF2B5EF4-FFF2-40B4-BE49-F238E27FC236}">
                  <a16:creationId xmlns:a16="http://schemas.microsoft.com/office/drawing/2014/main" id="{70CDB079-2ED1-4138-AECD-96E994DA89C6}"/>
                </a:ext>
              </a:extLst>
            </p:cNvPr>
            <p:cNvSpPr/>
            <p:nvPr/>
          </p:nvSpPr>
          <p:spPr>
            <a:xfrm>
              <a:off x="8707723" y="166076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" name="pt94">
              <a:extLst>
                <a:ext uri="{FF2B5EF4-FFF2-40B4-BE49-F238E27FC236}">
                  <a16:creationId xmlns:a16="http://schemas.microsoft.com/office/drawing/2014/main" id="{BDE04038-7B68-4B01-BCED-EB78E7FF7E0D}"/>
                </a:ext>
              </a:extLst>
            </p:cNvPr>
            <p:cNvSpPr/>
            <p:nvPr/>
          </p:nvSpPr>
          <p:spPr>
            <a:xfrm>
              <a:off x="7584934" y="198756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" name="pt95">
              <a:extLst>
                <a:ext uri="{FF2B5EF4-FFF2-40B4-BE49-F238E27FC236}">
                  <a16:creationId xmlns:a16="http://schemas.microsoft.com/office/drawing/2014/main" id="{3A1626F0-F319-4E8A-80CC-53ABD598844B}"/>
                </a:ext>
              </a:extLst>
            </p:cNvPr>
            <p:cNvSpPr/>
            <p:nvPr/>
          </p:nvSpPr>
          <p:spPr>
            <a:xfrm>
              <a:off x="7593208" y="19620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" name="pt96">
              <a:extLst>
                <a:ext uri="{FF2B5EF4-FFF2-40B4-BE49-F238E27FC236}">
                  <a16:creationId xmlns:a16="http://schemas.microsoft.com/office/drawing/2014/main" id="{FFEFB6F8-4647-462E-9A53-98617D4645F9}"/>
                </a:ext>
              </a:extLst>
            </p:cNvPr>
            <p:cNvSpPr/>
            <p:nvPr/>
          </p:nvSpPr>
          <p:spPr>
            <a:xfrm>
              <a:off x="8443595" y="222849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" name="pt97">
              <a:extLst>
                <a:ext uri="{FF2B5EF4-FFF2-40B4-BE49-F238E27FC236}">
                  <a16:creationId xmlns:a16="http://schemas.microsoft.com/office/drawing/2014/main" id="{9810B1C4-37F2-4F6C-AC85-A54310466137}"/>
                </a:ext>
              </a:extLst>
            </p:cNvPr>
            <p:cNvSpPr/>
            <p:nvPr/>
          </p:nvSpPr>
          <p:spPr>
            <a:xfrm>
              <a:off x="8097367" y="2172029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" name="pt98">
              <a:extLst>
                <a:ext uri="{FF2B5EF4-FFF2-40B4-BE49-F238E27FC236}">
                  <a16:creationId xmlns:a16="http://schemas.microsoft.com/office/drawing/2014/main" id="{DF06DECE-7FD4-4E54-987C-B15E5A6FEF8F}"/>
                </a:ext>
              </a:extLst>
            </p:cNvPr>
            <p:cNvSpPr/>
            <p:nvPr/>
          </p:nvSpPr>
          <p:spPr>
            <a:xfrm>
              <a:off x="8495821" y="214666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" name="pt99">
              <a:extLst>
                <a:ext uri="{FF2B5EF4-FFF2-40B4-BE49-F238E27FC236}">
                  <a16:creationId xmlns:a16="http://schemas.microsoft.com/office/drawing/2014/main" id="{1D3588B1-3554-4706-A9DD-B7EAA03C818B}"/>
                </a:ext>
              </a:extLst>
            </p:cNvPr>
            <p:cNvSpPr/>
            <p:nvPr/>
          </p:nvSpPr>
          <p:spPr>
            <a:xfrm>
              <a:off x="6852270" y="173873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" name="pt100">
              <a:extLst>
                <a:ext uri="{FF2B5EF4-FFF2-40B4-BE49-F238E27FC236}">
                  <a16:creationId xmlns:a16="http://schemas.microsoft.com/office/drawing/2014/main" id="{5B12DC21-E7FC-4F61-AAC7-28173AFC2BDD}"/>
                </a:ext>
              </a:extLst>
            </p:cNvPr>
            <p:cNvSpPr/>
            <p:nvPr/>
          </p:nvSpPr>
          <p:spPr>
            <a:xfrm>
              <a:off x="7712296" y="210279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" name="pt101">
              <a:extLst>
                <a:ext uri="{FF2B5EF4-FFF2-40B4-BE49-F238E27FC236}">
                  <a16:creationId xmlns:a16="http://schemas.microsoft.com/office/drawing/2014/main" id="{9CA57A11-473F-4777-9A91-FB737E0FF405}"/>
                </a:ext>
              </a:extLst>
            </p:cNvPr>
            <p:cNvSpPr/>
            <p:nvPr/>
          </p:nvSpPr>
          <p:spPr>
            <a:xfrm>
              <a:off x="8111167" y="206839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" name="pt102">
              <a:extLst>
                <a:ext uri="{FF2B5EF4-FFF2-40B4-BE49-F238E27FC236}">
                  <a16:creationId xmlns:a16="http://schemas.microsoft.com/office/drawing/2014/main" id="{29915B57-9450-463D-90E5-1253D9CF5AB8}"/>
                </a:ext>
              </a:extLst>
            </p:cNvPr>
            <p:cNvSpPr/>
            <p:nvPr/>
          </p:nvSpPr>
          <p:spPr>
            <a:xfrm>
              <a:off x="9245790" y="179796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" name="pt103">
              <a:extLst>
                <a:ext uri="{FF2B5EF4-FFF2-40B4-BE49-F238E27FC236}">
                  <a16:creationId xmlns:a16="http://schemas.microsoft.com/office/drawing/2014/main" id="{D45156EC-686B-4EDA-91EF-1785D94EC1CC}"/>
                </a:ext>
              </a:extLst>
            </p:cNvPr>
            <p:cNvSpPr/>
            <p:nvPr/>
          </p:nvSpPr>
          <p:spPr>
            <a:xfrm>
              <a:off x="9128572" y="181777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" name="pt104">
              <a:extLst>
                <a:ext uri="{FF2B5EF4-FFF2-40B4-BE49-F238E27FC236}">
                  <a16:creationId xmlns:a16="http://schemas.microsoft.com/office/drawing/2014/main" id="{523E2839-DDDA-4CB3-B813-20A04AA72807}"/>
                </a:ext>
              </a:extLst>
            </p:cNvPr>
            <p:cNvSpPr/>
            <p:nvPr/>
          </p:nvSpPr>
          <p:spPr>
            <a:xfrm>
              <a:off x="6547536" y="178429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" name="pt105">
              <a:extLst>
                <a:ext uri="{FF2B5EF4-FFF2-40B4-BE49-F238E27FC236}">
                  <a16:creationId xmlns:a16="http://schemas.microsoft.com/office/drawing/2014/main" id="{D551E42F-0157-4450-8123-CA63D84EB8F0}"/>
                </a:ext>
              </a:extLst>
            </p:cNvPr>
            <p:cNvSpPr/>
            <p:nvPr/>
          </p:nvSpPr>
          <p:spPr>
            <a:xfrm>
              <a:off x="7904286" y="218053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" name="pt106">
              <a:extLst>
                <a:ext uri="{FF2B5EF4-FFF2-40B4-BE49-F238E27FC236}">
                  <a16:creationId xmlns:a16="http://schemas.microsoft.com/office/drawing/2014/main" id="{9E585803-0F4F-4C41-A69B-9909EAAEEC36}"/>
                </a:ext>
              </a:extLst>
            </p:cNvPr>
            <p:cNvSpPr/>
            <p:nvPr/>
          </p:nvSpPr>
          <p:spPr>
            <a:xfrm>
              <a:off x="9290787" y="2826861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" name="pt107">
              <a:extLst>
                <a:ext uri="{FF2B5EF4-FFF2-40B4-BE49-F238E27FC236}">
                  <a16:creationId xmlns:a16="http://schemas.microsoft.com/office/drawing/2014/main" id="{60B668F4-75D7-4DB5-83E5-A59C3C258EA4}"/>
                </a:ext>
              </a:extLst>
            </p:cNvPr>
            <p:cNvSpPr/>
            <p:nvPr/>
          </p:nvSpPr>
          <p:spPr>
            <a:xfrm>
              <a:off x="7894942" y="207503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" name="pt108">
              <a:extLst>
                <a:ext uri="{FF2B5EF4-FFF2-40B4-BE49-F238E27FC236}">
                  <a16:creationId xmlns:a16="http://schemas.microsoft.com/office/drawing/2014/main" id="{CEE6DD13-8F4D-42AF-B76D-ACC801B214BC}"/>
                </a:ext>
              </a:extLst>
            </p:cNvPr>
            <p:cNvSpPr/>
            <p:nvPr/>
          </p:nvSpPr>
          <p:spPr>
            <a:xfrm>
              <a:off x="8259280" y="158010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" name="pt109">
              <a:extLst>
                <a:ext uri="{FF2B5EF4-FFF2-40B4-BE49-F238E27FC236}">
                  <a16:creationId xmlns:a16="http://schemas.microsoft.com/office/drawing/2014/main" id="{D03E86A9-7E13-4434-9D5C-847094147B6F}"/>
                </a:ext>
              </a:extLst>
            </p:cNvPr>
            <p:cNvSpPr/>
            <p:nvPr/>
          </p:nvSpPr>
          <p:spPr>
            <a:xfrm>
              <a:off x="8897289" y="178378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" name="pt110">
              <a:extLst>
                <a:ext uri="{FF2B5EF4-FFF2-40B4-BE49-F238E27FC236}">
                  <a16:creationId xmlns:a16="http://schemas.microsoft.com/office/drawing/2014/main" id="{A8A20F21-9E03-49EE-B484-718B80ED0924}"/>
                </a:ext>
              </a:extLst>
            </p:cNvPr>
            <p:cNvSpPr/>
            <p:nvPr/>
          </p:nvSpPr>
          <p:spPr>
            <a:xfrm>
              <a:off x="8613421" y="180779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" name="pt111">
              <a:extLst>
                <a:ext uri="{FF2B5EF4-FFF2-40B4-BE49-F238E27FC236}">
                  <a16:creationId xmlns:a16="http://schemas.microsoft.com/office/drawing/2014/main" id="{6D1D0E0F-0C3B-43B7-AD80-8507581AD220}"/>
                </a:ext>
              </a:extLst>
            </p:cNvPr>
            <p:cNvSpPr/>
            <p:nvPr/>
          </p:nvSpPr>
          <p:spPr>
            <a:xfrm>
              <a:off x="7296063" y="183585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" name="pt112">
              <a:extLst>
                <a:ext uri="{FF2B5EF4-FFF2-40B4-BE49-F238E27FC236}">
                  <a16:creationId xmlns:a16="http://schemas.microsoft.com/office/drawing/2014/main" id="{8D49550A-89F2-433C-8626-CF48B6073A18}"/>
                </a:ext>
              </a:extLst>
            </p:cNvPr>
            <p:cNvSpPr/>
            <p:nvPr/>
          </p:nvSpPr>
          <p:spPr>
            <a:xfrm>
              <a:off x="6986129" y="157888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" name="pt113">
              <a:extLst>
                <a:ext uri="{FF2B5EF4-FFF2-40B4-BE49-F238E27FC236}">
                  <a16:creationId xmlns:a16="http://schemas.microsoft.com/office/drawing/2014/main" id="{4096BA78-4958-4DDA-9E79-2673B5FC81EF}"/>
                </a:ext>
              </a:extLst>
            </p:cNvPr>
            <p:cNvSpPr/>
            <p:nvPr/>
          </p:nvSpPr>
          <p:spPr>
            <a:xfrm>
              <a:off x="6855617" y="173378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" name="pt114">
              <a:extLst>
                <a:ext uri="{FF2B5EF4-FFF2-40B4-BE49-F238E27FC236}">
                  <a16:creationId xmlns:a16="http://schemas.microsoft.com/office/drawing/2014/main" id="{7341123A-3490-4169-855D-06C54D9EA163}"/>
                </a:ext>
              </a:extLst>
            </p:cNvPr>
            <p:cNvSpPr/>
            <p:nvPr/>
          </p:nvSpPr>
          <p:spPr>
            <a:xfrm>
              <a:off x="9105279" y="165238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" name="pt115">
              <a:extLst>
                <a:ext uri="{FF2B5EF4-FFF2-40B4-BE49-F238E27FC236}">
                  <a16:creationId xmlns:a16="http://schemas.microsoft.com/office/drawing/2014/main" id="{6512579D-1C1E-4E50-8973-072A5223290C}"/>
                </a:ext>
              </a:extLst>
            </p:cNvPr>
            <p:cNvSpPr/>
            <p:nvPr/>
          </p:nvSpPr>
          <p:spPr>
            <a:xfrm>
              <a:off x="6661706" y="189890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" name="pt116">
              <a:extLst>
                <a:ext uri="{FF2B5EF4-FFF2-40B4-BE49-F238E27FC236}">
                  <a16:creationId xmlns:a16="http://schemas.microsoft.com/office/drawing/2014/main" id="{0A70C08B-7A13-4D69-9E8A-4A926A31BE4F}"/>
                </a:ext>
              </a:extLst>
            </p:cNvPr>
            <p:cNvSpPr/>
            <p:nvPr/>
          </p:nvSpPr>
          <p:spPr>
            <a:xfrm>
              <a:off x="7029408" y="177290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" name="pt117">
              <a:extLst>
                <a:ext uri="{FF2B5EF4-FFF2-40B4-BE49-F238E27FC236}">
                  <a16:creationId xmlns:a16="http://schemas.microsoft.com/office/drawing/2014/main" id="{F38F2FCD-C40D-4572-8845-DBEB2EFFA68B}"/>
                </a:ext>
              </a:extLst>
            </p:cNvPr>
            <p:cNvSpPr/>
            <p:nvPr/>
          </p:nvSpPr>
          <p:spPr>
            <a:xfrm>
              <a:off x="7330671" y="161651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" name="pt118">
              <a:extLst>
                <a:ext uri="{FF2B5EF4-FFF2-40B4-BE49-F238E27FC236}">
                  <a16:creationId xmlns:a16="http://schemas.microsoft.com/office/drawing/2014/main" id="{94722BD5-3686-4301-82CF-C725DB8941C0}"/>
                </a:ext>
              </a:extLst>
            </p:cNvPr>
            <p:cNvSpPr/>
            <p:nvPr/>
          </p:nvSpPr>
          <p:spPr>
            <a:xfrm>
              <a:off x="8792773" y="166981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" name="pt119">
              <a:extLst>
                <a:ext uri="{FF2B5EF4-FFF2-40B4-BE49-F238E27FC236}">
                  <a16:creationId xmlns:a16="http://schemas.microsoft.com/office/drawing/2014/main" id="{2552E9EE-1F0A-4EE8-BECF-83129E0CF9B3}"/>
                </a:ext>
              </a:extLst>
            </p:cNvPr>
            <p:cNvSpPr/>
            <p:nvPr/>
          </p:nvSpPr>
          <p:spPr>
            <a:xfrm>
              <a:off x="9345215" y="161108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" name="pt120">
              <a:extLst>
                <a:ext uri="{FF2B5EF4-FFF2-40B4-BE49-F238E27FC236}">
                  <a16:creationId xmlns:a16="http://schemas.microsoft.com/office/drawing/2014/main" id="{D8EED766-262F-415C-9B8A-B8E67CC2259C}"/>
                </a:ext>
              </a:extLst>
            </p:cNvPr>
            <p:cNvSpPr/>
            <p:nvPr/>
          </p:nvSpPr>
          <p:spPr>
            <a:xfrm>
              <a:off x="7276425" y="181425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" name="pt121">
              <a:extLst>
                <a:ext uri="{FF2B5EF4-FFF2-40B4-BE49-F238E27FC236}">
                  <a16:creationId xmlns:a16="http://schemas.microsoft.com/office/drawing/2014/main" id="{9498CBA1-AB8E-49C4-8EFE-01FABF9281D3}"/>
                </a:ext>
              </a:extLst>
            </p:cNvPr>
            <p:cNvSpPr/>
            <p:nvPr/>
          </p:nvSpPr>
          <p:spPr>
            <a:xfrm>
              <a:off x="8251778" y="228226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" name="pt122">
              <a:extLst>
                <a:ext uri="{FF2B5EF4-FFF2-40B4-BE49-F238E27FC236}">
                  <a16:creationId xmlns:a16="http://schemas.microsoft.com/office/drawing/2014/main" id="{86E4D99A-652B-454E-A0BC-80606536BA3C}"/>
                </a:ext>
              </a:extLst>
            </p:cNvPr>
            <p:cNvSpPr/>
            <p:nvPr/>
          </p:nvSpPr>
          <p:spPr>
            <a:xfrm>
              <a:off x="6884082" y="167968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" name="pt123">
              <a:extLst>
                <a:ext uri="{FF2B5EF4-FFF2-40B4-BE49-F238E27FC236}">
                  <a16:creationId xmlns:a16="http://schemas.microsoft.com/office/drawing/2014/main" id="{C4A45AD6-49FB-432C-B425-288D798FA6BB}"/>
                </a:ext>
              </a:extLst>
            </p:cNvPr>
            <p:cNvSpPr/>
            <p:nvPr/>
          </p:nvSpPr>
          <p:spPr>
            <a:xfrm>
              <a:off x="7797033" y="231255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" name="pt124">
              <a:extLst>
                <a:ext uri="{FF2B5EF4-FFF2-40B4-BE49-F238E27FC236}">
                  <a16:creationId xmlns:a16="http://schemas.microsoft.com/office/drawing/2014/main" id="{3294B799-C9D9-4518-AD42-00FEB0C5C2CB}"/>
                </a:ext>
              </a:extLst>
            </p:cNvPr>
            <p:cNvSpPr/>
            <p:nvPr/>
          </p:nvSpPr>
          <p:spPr>
            <a:xfrm>
              <a:off x="8759298" y="151282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" name="pt125">
              <a:extLst>
                <a:ext uri="{FF2B5EF4-FFF2-40B4-BE49-F238E27FC236}">
                  <a16:creationId xmlns:a16="http://schemas.microsoft.com/office/drawing/2014/main" id="{BAAE5A1D-73B2-4563-BF69-0EA0AADCB1DE}"/>
                </a:ext>
              </a:extLst>
            </p:cNvPr>
            <p:cNvSpPr/>
            <p:nvPr/>
          </p:nvSpPr>
          <p:spPr>
            <a:xfrm>
              <a:off x="7418980" y="191907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" name="pt126">
              <a:extLst>
                <a:ext uri="{FF2B5EF4-FFF2-40B4-BE49-F238E27FC236}">
                  <a16:creationId xmlns:a16="http://schemas.microsoft.com/office/drawing/2014/main" id="{6373BAC0-A53C-4BB1-8E01-AE6ED933C75E}"/>
                </a:ext>
              </a:extLst>
            </p:cNvPr>
            <p:cNvSpPr/>
            <p:nvPr/>
          </p:nvSpPr>
          <p:spPr>
            <a:xfrm>
              <a:off x="7397928" y="238368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" name="pt127">
              <a:extLst>
                <a:ext uri="{FF2B5EF4-FFF2-40B4-BE49-F238E27FC236}">
                  <a16:creationId xmlns:a16="http://schemas.microsoft.com/office/drawing/2014/main" id="{CF57AE52-6A6C-45CE-85E6-5F856521A5C1}"/>
                </a:ext>
              </a:extLst>
            </p:cNvPr>
            <p:cNvSpPr/>
            <p:nvPr/>
          </p:nvSpPr>
          <p:spPr>
            <a:xfrm>
              <a:off x="8806345" y="145140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" name="pt128">
              <a:extLst>
                <a:ext uri="{FF2B5EF4-FFF2-40B4-BE49-F238E27FC236}">
                  <a16:creationId xmlns:a16="http://schemas.microsoft.com/office/drawing/2014/main" id="{B9545E6B-8381-4F2F-8211-FF6F644B8B59}"/>
                </a:ext>
              </a:extLst>
            </p:cNvPr>
            <p:cNvSpPr/>
            <p:nvPr/>
          </p:nvSpPr>
          <p:spPr>
            <a:xfrm>
              <a:off x="9475650" y="159801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" name="pt129">
              <a:extLst>
                <a:ext uri="{FF2B5EF4-FFF2-40B4-BE49-F238E27FC236}">
                  <a16:creationId xmlns:a16="http://schemas.microsoft.com/office/drawing/2014/main" id="{547BA1FE-41A0-4E61-9A7D-DBD2B9242854}"/>
                </a:ext>
              </a:extLst>
            </p:cNvPr>
            <p:cNvSpPr/>
            <p:nvPr/>
          </p:nvSpPr>
          <p:spPr>
            <a:xfrm>
              <a:off x="8988898" y="175216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" name="pt130">
              <a:extLst>
                <a:ext uri="{FF2B5EF4-FFF2-40B4-BE49-F238E27FC236}">
                  <a16:creationId xmlns:a16="http://schemas.microsoft.com/office/drawing/2014/main" id="{B7217E70-BED3-445A-9392-49C5D4C4801C}"/>
                </a:ext>
              </a:extLst>
            </p:cNvPr>
            <p:cNvSpPr/>
            <p:nvPr/>
          </p:nvSpPr>
          <p:spPr>
            <a:xfrm>
              <a:off x="6925591" y="156414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" name="pt131">
              <a:extLst>
                <a:ext uri="{FF2B5EF4-FFF2-40B4-BE49-F238E27FC236}">
                  <a16:creationId xmlns:a16="http://schemas.microsoft.com/office/drawing/2014/main" id="{183F10B5-1BA0-4867-AE9E-4519828802DA}"/>
                </a:ext>
              </a:extLst>
            </p:cNvPr>
            <p:cNvSpPr/>
            <p:nvPr/>
          </p:nvSpPr>
          <p:spPr>
            <a:xfrm>
              <a:off x="7890527" y="158249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" name="pt132">
              <a:extLst>
                <a:ext uri="{FF2B5EF4-FFF2-40B4-BE49-F238E27FC236}">
                  <a16:creationId xmlns:a16="http://schemas.microsoft.com/office/drawing/2014/main" id="{AFF6D983-42A1-4B0E-B2E4-7864AC6FD6C0}"/>
                </a:ext>
              </a:extLst>
            </p:cNvPr>
            <p:cNvSpPr/>
            <p:nvPr/>
          </p:nvSpPr>
          <p:spPr>
            <a:xfrm>
              <a:off x="6777938" y="181507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" name="pt133">
              <a:extLst>
                <a:ext uri="{FF2B5EF4-FFF2-40B4-BE49-F238E27FC236}">
                  <a16:creationId xmlns:a16="http://schemas.microsoft.com/office/drawing/2014/main" id="{2F3EBEC1-5FB1-4DCA-AFCE-47135C3CD815}"/>
                </a:ext>
              </a:extLst>
            </p:cNvPr>
            <p:cNvSpPr/>
            <p:nvPr/>
          </p:nvSpPr>
          <p:spPr>
            <a:xfrm>
              <a:off x="6633878" y="183865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" name="pt134">
              <a:extLst>
                <a:ext uri="{FF2B5EF4-FFF2-40B4-BE49-F238E27FC236}">
                  <a16:creationId xmlns:a16="http://schemas.microsoft.com/office/drawing/2014/main" id="{0D74C952-6C70-47B2-9B62-83D92C8C8F95}"/>
                </a:ext>
              </a:extLst>
            </p:cNvPr>
            <p:cNvSpPr/>
            <p:nvPr/>
          </p:nvSpPr>
          <p:spPr>
            <a:xfrm>
              <a:off x="6648843" y="161125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" name="pt135">
              <a:extLst>
                <a:ext uri="{FF2B5EF4-FFF2-40B4-BE49-F238E27FC236}">
                  <a16:creationId xmlns:a16="http://schemas.microsoft.com/office/drawing/2014/main" id="{DE2CD01B-9152-4D21-A1E1-A9C508D148B3}"/>
                </a:ext>
              </a:extLst>
            </p:cNvPr>
            <p:cNvSpPr/>
            <p:nvPr/>
          </p:nvSpPr>
          <p:spPr>
            <a:xfrm>
              <a:off x="7075860" y="187245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" name="pt136">
              <a:extLst>
                <a:ext uri="{FF2B5EF4-FFF2-40B4-BE49-F238E27FC236}">
                  <a16:creationId xmlns:a16="http://schemas.microsoft.com/office/drawing/2014/main" id="{F117460E-FD47-4F13-9410-3B2D02CE2C37}"/>
                </a:ext>
              </a:extLst>
            </p:cNvPr>
            <p:cNvSpPr/>
            <p:nvPr/>
          </p:nvSpPr>
          <p:spPr>
            <a:xfrm>
              <a:off x="7989371" y="214571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" name="pt137">
              <a:extLst>
                <a:ext uri="{FF2B5EF4-FFF2-40B4-BE49-F238E27FC236}">
                  <a16:creationId xmlns:a16="http://schemas.microsoft.com/office/drawing/2014/main" id="{812184E1-8594-4058-9625-92AD73D50014}"/>
                </a:ext>
              </a:extLst>
            </p:cNvPr>
            <p:cNvSpPr/>
            <p:nvPr/>
          </p:nvSpPr>
          <p:spPr>
            <a:xfrm>
              <a:off x="5773092" y="181974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" name="pt138">
              <a:extLst>
                <a:ext uri="{FF2B5EF4-FFF2-40B4-BE49-F238E27FC236}">
                  <a16:creationId xmlns:a16="http://schemas.microsoft.com/office/drawing/2014/main" id="{A6161BB8-8373-4B88-98B3-544836967466}"/>
                </a:ext>
              </a:extLst>
            </p:cNvPr>
            <p:cNvSpPr/>
            <p:nvPr/>
          </p:nvSpPr>
          <p:spPr>
            <a:xfrm>
              <a:off x="6688565" y="160643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" name="pt139">
              <a:extLst>
                <a:ext uri="{FF2B5EF4-FFF2-40B4-BE49-F238E27FC236}">
                  <a16:creationId xmlns:a16="http://schemas.microsoft.com/office/drawing/2014/main" id="{D74CC5C5-9605-4637-920F-FE970C0E31B5}"/>
                </a:ext>
              </a:extLst>
            </p:cNvPr>
            <p:cNvSpPr/>
            <p:nvPr/>
          </p:nvSpPr>
          <p:spPr>
            <a:xfrm>
              <a:off x="7410431" y="170771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" name="pt140">
              <a:extLst>
                <a:ext uri="{FF2B5EF4-FFF2-40B4-BE49-F238E27FC236}">
                  <a16:creationId xmlns:a16="http://schemas.microsoft.com/office/drawing/2014/main" id="{E65CC3C6-29F8-4A08-8350-54868392540D}"/>
                </a:ext>
              </a:extLst>
            </p:cNvPr>
            <p:cNvSpPr/>
            <p:nvPr/>
          </p:nvSpPr>
          <p:spPr>
            <a:xfrm>
              <a:off x="6161632" y="201244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" name="pt141">
              <a:extLst>
                <a:ext uri="{FF2B5EF4-FFF2-40B4-BE49-F238E27FC236}">
                  <a16:creationId xmlns:a16="http://schemas.microsoft.com/office/drawing/2014/main" id="{11187E3D-7BDF-4244-991D-0ADF4A8BA605}"/>
                </a:ext>
              </a:extLst>
            </p:cNvPr>
            <p:cNvSpPr/>
            <p:nvPr/>
          </p:nvSpPr>
          <p:spPr>
            <a:xfrm>
              <a:off x="6944592" y="191983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" name="pt142">
              <a:extLst>
                <a:ext uri="{FF2B5EF4-FFF2-40B4-BE49-F238E27FC236}">
                  <a16:creationId xmlns:a16="http://schemas.microsoft.com/office/drawing/2014/main" id="{ECB5FE83-8651-49DB-9A0F-174DCF7E296B}"/>
                </a:ext>
              </a:extLst>
            </p:cNvPr>
            <p:cNvSpPr/>
            <p:nvPr/>
          </p:nvSpPr>
          <p:spPr>
            <a:xfrm>
              <a:off x="8702303" y="140023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" name="pt143">
              <a:extLst>
                <a:ext uri="{FF2B5EF4-FFF2-40B4-BE49-F238E27FC236}">
                  <a16:creationId xmlns:a16="http://schemas.microsoft.com/office/drawing/2014/main" id="{E7BF6047-DE59-4CB0-82AD-111435BE6C23}"/>
                </a:ext>
              </a:extLst>
            </p:cNvPr>
            <p:cNvSpPr/>
            <p:nvPr/>
          </p:nvSpPr>
          <p:spPr>
            <a:xfrm>
              <a:off x="7034593" y="178604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" name="pt144">
              <a:extLst>
                <a:ext uri="{FF2B5EF4-FFF2-40B4-BE49-F238E27FC236}">
                  <a16:creationId xmlns:a16="http://schemas.microsoft.com/office/drawing/2014/main" id="{60367BC3-22BA-4615-8ACB-AF8ED5E4F746}"/>
                </a:ext>
              </a:extLst>
            </p:cNvPr>
            <p:cNvSpPr/>
            <p:nvPr/>
          </p:nvSpPr>
          <p:spPr>
            <a:xfrm>
              <a:off x="8818278" y="160202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" name="pt145">
              <a:extLst>
                <a:ext uri="{FF2B5EF4-FFF2-40B4-BE49-F238E27FC236}">
                  <a16:creationId xmlns:a16="http://schemas.microsoft.com/office/drawing/2014/main" id="{4868E928-B7F8-4256-AF5D-60EBAAB3B8CD}"/>
                </a:ext>
              </a:extLst>
            </p:cNvPr>
            <p:cNvSpPr/>
            <p:nvPr/>
          </p:nvSpPr>
          <p:spPr>
            <a:xfrm>
              <a:off x="8672881" y="149750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" name="pt146">
              <a:extLst>
                <a:ext uri="{FF2B5EF4-FFF2-40B4-BE49-F238E27FC236}">
                  <a16:creationId xmlns:a16="http://schemas.microsoft.com/office/drawing/2014/main" id="{5DF9669A-41A1-406E-904D-D1B846B27A3D}"/>
                </a:ext>
              </a:extLst>
            </p:cNvPr>
            <p:cNvSpPr/>
            <p:nvPr/>
          </p:nvSpPr>
          <p:spPr>
            <a:xfrm>
              <a:off x="9040976" y="157627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" name="pt147">
              <a:extLst>
                <a:ext uri="{FF2B5EF4-FFF2-40B4-BE49-F238E27FC236}">
                  <a16:creationId xmlns:a16="http://schemas.microsoft.com/office/drawing/2014/main" id="{5F762134-2F6F-4C5D-86D3-DA10F6D04FF2}"/>
                </a:ext>
              </a:extLst>
            </p:cNvPr>
            <p:cNvSpPr/>
            <p:nvPr/>
          </p:nvSpPr>
          <p:spPr>
            <a:xfrm>
              <a:off x="9115886" y="164952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" name="pt148">
              <a:extLst>
                <a:ext uri="{FF2B5EF4-FFF2-40B4-BE49-F238E27FC236}">
                  <a16:creationId xmlns:a16="http://schemas.microsoft.com/office/drawing/2014/main" id="{CC4FDBEA-C6E8-4AB5-8DBF-9CF077B9072E}"/>
                </a:ext>
              </a:extLst>
            </p:cNvPr>
            <p:cNvSpPr/>
            <p:nvPr/>
          </p:nvSpPr>
          <p:spPr>
            <a:xfrm>
              <a:off x="8416458" y="2357426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" name="pt149">
              <a:extLst>
                <a:ext uri="{FF2B5EF4-FFF2-40B4-BE49-F238E27FC236}">
                  <a16:creationId xmlns:a16="http://schemas.microsoft.com/office/drawing/2014/main" id="{B2B2BFFA-11B8-4D04-B5AE-6D58B6B51266}"/>
                </a:ext>
              </a:extLst>
            </p:cNvPr>
            <p:cNvSpPr/>
            <p:nvPr/>
          </p:nvSpPr>
          <p:spPr>
            <a:xfrm>
              <a:off x="8735427" y="177623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" name="pt150">
              <a:extLst>
                <a:ext uri="{FF2B5EF4-FFF2-40B4-BE49-F238E27FC236}">
                  <a16:creationId xmlns:a16="http://schemas.microsoft.com/office/drawing/2014/main" id="{05295E5A-D551-45E6-B27B-83E7C389F710}"/>
                </a:ext>
              </a:extLst>
            </p:cNvPr>
            <p:cNvSpPr/>
            <p:nvPr/>
          </p:nvSpPr>
          <p:spPr>
            <a:xfrm>
              <a:off x="6937230" y="17220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" name="pt151">
              <a:extLst>
                <a:ext uri="{FF2B5EF4-FFF2-40B4-BE49-F238E27FC236}">
                  <a16:creationId xmlns:a16="http://schemas.microsoft.com/office/drawing/2014/main" id="{7D00116B-1612-4100-8E67-BC416F73E0C4}"/>
                </a:ext>
              </a:extLst>
            </p:cNvPr>
            <p:cNvSpPr/>
            <p:nvPr/>
          </p:nvSpPr>
          <p:spPr>
            <a:xfrm>
              <a:off x="8496854" y="155739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" name="pt152">
              <a:extLst>
                <a:ext uri="{FF2B5EF4-FFF2-40B4-BE49-F238E27FC236}">
                  <a16:creationId xmlns:a16="http://schemas.microsoft.com/office/drawing/2014/main" id="{4F4439CF-D909-40A3-A6E0-933797BA13B2}"/>
                </a:ext>
              </a:extLst>
            </p:cNvPr>
            <p:cNvSpPr/>
            <p:nvPr/>
          </p:nvSpPr>
          <p:spPr>
            <a:xfrm>
              <a:off x="8029856" y="235015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" name="pt153">
              <a:extLst>
                <a:ext uri="{FF2B5EF4-FFF2-40B4-BE49-F238E27FC236}">
                  <a16:creationId xmlns:a16="http://schemas.microsoft.com/office/drawing/2014/main" id="{CE5E749B-A620-4881-9262-BD83D48BB327}"/>
                </a:ext>
              </a:extLst>
            </p:cNvPr>
            <p:cNvSpPr/>
            <p:nvPr/>
          </p:nvSpPr>
          <p:spPr>
            <a:xfrm>
              <a:off x="7936589" y="222701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" name="pt154">
              <a:extLst>
                <a:ext uri="{FF2B5EF4-FFF2-40B4-BE49-F238E27FC236}">
                  <a16:creationId xmlns:a16="http://schemas.microsoft.com/office/drawing/2014/main" id="{FA69E62A-2DDD-430C-9FCA-E8F3462D9388}"/>
                </a:ext>
              </a:extLst>
            </p:cNvPr>
            <p:cNvSpPr/>
            <p:nvPr/>
          </p:nvSpPr>
          <p:spPr>
            <a:xfrm>
              <a:off x="8747198" y="180230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" name="pt155">
              <a:extLst>
                <a:ext uri="{FF2B5EF4-FFF2-40B4-BE49-F238E27FC236}">
                  <a16:creationId xmlns:a16="http://schemas.microsoft.com/office/drawing/2014/main" id="{00EA660C-3670-4FD4-A666-E33FD53C9AF1}"/>
                </a:ext>
              </a:extLst>
            </p:cNvPr>
            <p:cNvSpPr/>
            <p:nvPr/>
          </p:nvSpPr>
          <p:spPr>
            <a:xfrm>
              <a:off x="8744599" y="181650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" name="pt156">
              <a:extLst>
                <a:ext uri="{FF2B5EF4-FFF2-40B4-BE49-F238E27FC236}">
                  <a16:creationId xmlns:a16="http://schemas.microsoft.com/office/drawing/2014/main" id="{B7973BC8-56D2-40BE-9648-2515D375A345}"/>
                </a:ext>
              </a:extLst>
            </p:cNvPr>
            <p:cNvSpPr/>
            <p:nvPr/>
          </p:nvSpPr>
          <p:spPr>
            <a:xfrm>
              <a:off x="6724690" y="174525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" name="pt157">
              <a:extLst>
                <a:ext uri="{FF2B5EF4-FFF2-40B4-BE49-F238E27FC236}">
                  <a16:creationId xmlns:a16="http://schemas.microsoft.com/office/drawing/2014/main" id="{82E130A0-EEFE-45E6-A475-0FCD537778CC}"/>
                </a:ext>
              </a:extLst>
            </p:cNvPr>
            <p:cNvSpPr/>
            <p:nvPr/>
          </p:nvSpPr>
          <p:spPr>
            <a:xfrm>
              <a:off x="7197297" y="174188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" name="pt158">
              <a:extLst>
                <a:ext uri="{FF2B5EF4-FFF2-40B4-BE49-F238E27FC236}">
                  <a16:creationId xmlns:a16="http://schemas.microsoft.com/office/drawing/2014/main" id="{5C1E0E14-1889-4079-93D0-87B2170C347E}"/>
                </a:ext>
              </a:extLst>
            </p:cNvPr>
            <p:cNvSpPr/>
            <p:nvPr/>
          </p:nvSpPr>
          <p:spPr>
            <a:xfrm>
              <a:off x="9093825" y="169535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" name="pt159">
              <a:extLst>
                <a:ext uri="{FF2B5EF4-FFF2-40B4-BE49-F238E27FC236}">
                  <a16:creationId xmlns:a16="http://schemas.microsoft.com/office/drawing/2014/main" id="{5DF7EFA4-296D-4937-BE59-436A6AD536F1}"/>
                </a:ext>
              </a:extLst>
            </p:cNvPr>
            <p:cNvSpPr/>
            <p:nvPr/>
          </p:nvSpPr>
          <p:spPr>
            <a:xfrm>
              <a:off x="9236344" y="142492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" name="pt160">
              <a:extLst>
                <a:ext uri="{FF2B5EF4-FFF2-40B4-BE49-F238E27FC236}">
                  <a16:creationId xmlns:a16="http://schemas.microsoft.com/office/drawing/2014/main" id="{D343D459-177E-4382-8FA9-2693AAD84D93}"/>
                </a:ext>
              </a:extLst>
            </p:cNvPr>
            <p:cNvSpPr/>
            <p:nvPr/>
          </p:nvSpPr>
          <p:spPr>
            <a:xfrm>
              <a:off x="7728434" y="182928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" name="pt161">
              <a:extLst>
                <a:ext uri="{FF2B5EF4-FFF2-40B4-BE49-F238E27FC236}">
                  <a16:creationId xmlns:a16="http://schemas.microsoft.com/office/drawing/2014/main" id="{67431212-7746-4CBB-BCAF-859F592DBEA0}"/>
                </a:ext>
              </a:extLst>
            </p:cNvPr>
            <p:cNvSpPr/>
            <p:nvPr/>
          </p:nvSpPr>
          <p:spPr>
            <a:xfrm>
              <a:off x="7813894" y="227364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" name="pt162">
              <a:extLst>
                <a:ext uri="{FF2B5EF4-FFF2-40B4-BE49-F238E27FC236}">
                  <a16:creationId xmlns:a16="http://schemas.microsoft.com/office/drawing/2014/main" id="{F5B3134A-839A-4341-9116-AF14DE121519}"/>
                </a:ext>
              </a:extLst>
            </p:cNvPr>
            <p:cNvSpPr/>
            <p:nvPr/>
          </p:nvSpPr>
          <p:spPr>
            <a:xfrm>
              <a:off x="9304627" y="167965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" name="pt163">
              <a:extLst>
                <a:ext uri="{FF2B5EF4-FFF2-40B4-BE49-F238E27FC236}">
                  <a16:creationId xmlns:a16="http://schemas.microsoft.com/office/drawing/2014/main" id="{EBC47E7E-DDDD-4257-B4A5-8ED6FE229798}"/>
                </a:ext>
              </a:extLst>
            </p:cNvPr>
            <p:cNvSpPr/>
            <p:nvPr/>
          </p:nvSpPr>
          <p:spPr>
            <a:xfrm>
              <a:off x="9262492" y="157731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" name="pt164">
              <a:extLst>
                <a:ext uri="{FF2B5EF4-FFF2-40B4-BE49-F238E27FC236}">
                  <a16:creationId xmlns:a16="http://schemas.microsoft.com/office/drawing/2014/main" id="{5C2DCFC9-2983-4C6C-9922-D31A09C0BFF8}"/>
                </a:ext>
              </a:extLst>
            </p:cNvPr>
            <p:cNvSpPr/>
            <p:nvPr/>
          </p:nvSpPr>
          <p:spPr>
            <a:xfrm>
              <a:off x="8086374" y="195176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" name="pt165">
              <a:extLst>
                <a:ext uri="{FF2B5EF4-FFF2-40B4-BE49-F238E27FC236}">
                  <a16:creationId xmlns:a16="http://schemas.microsoft.com/office/drawing/2014/main" id="{5E7EDF0C-3E10-4E51-B248-1054FC298EE9}"/>
                </a:ext>
              </a:extLst>
            </p:cNvPr>
            <p:cNvSpPr/>
            <p:nvPr/>
          </p:nvSpPr>
          <p:spPr>
            <a:xfrm>
              <a:off x="6891803" y="183110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" name="pt166">
              <a:extLst>
                <a:ext uri="{FF2B5EF4-FFF2-40B4-BE49-F238E27FC236}">
                  <a16:creationId xmlns:a16="http://schemas.microsoft.com/office/drawing/2014/main" id="{28E1E65A-C2D4-405B-BB3F-649EDD4E5427}"/>
                </a:ext>
              </a:extLst>
            </p:cNvPr>
            <p:cNvSpPr/>
            <p:nvPr/>
          </p:nvSpPr>
          <p:spPr>
            <a:xfrm>
              <a:off x="7444154" y="165530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" name="pt167">
              <a:extLst>
                <a:ext uri="{FF2B5EF4-FFF2-40B4-BE49-F238E27FC236}">
                  <a16:creationId xmlns:a16="http://schemas.microsoft.com/office/drawing/2014/main" id="{D7EEAB88-CB3E-48E3-A232-0834C77CF58E}"/>
                </a:ext>
              </a:extLst>
            </p:cNvPr>
            <p:cNvSpPr/>
            <p:nvPr/>
          </p:nvSpPr>
          <p:spPr>
            <a:xfrm>
              <a:off x="6306087" y="161765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" name="pt168">
              <a:extLst>
                <a:ext uri="{FF2B5EF4-FFF2-40B4-BE49-F238E27FC236}">
                  <a16:creationId xmlns:a16="http://schemas.microsoft.com/office/drawing/2014/main" id="{09DBFDDD-39B9-452B-872B-33723F968BB1}"/>
                </a:ext>
              </a:extLst>
            </p:cNvPr>
            <p:cNvSpPr/>
            <p:nvPr/>
          </p:nvSpPr>
          <p:spPr>
            <a:xfrm>
              <a:off x="9709315" y="160599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" name="pt169">
              <a:extLst>
                <a:ext uri="{FF2B5EF4-FFF2-40B4-BE49-F238E27FC236}">
                  <a16:creationId xmlns:a16="http://schemas.microsoft.com/office/drawing/2014/main" id="{6DB33AFE-1D94-42A8-9EAF-0FDCB95D2F07}"/>
                </a:ext>
              </a:extLst>
            </p:cNvPr>
            <p:cNvSpPr/>
            <p:nvPr/>
          </p:nvSpPr>
          <p:spPr>
            <a:xfrm>
              <a:off x="9668708" y="171935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" name="pt170">
              <a:extLst>
                <a:ext uri="{FF2B5EF4-FFF2-40B4-BE49-F238E27FC236}">
                  <a16:creationId xmlns:a16="http://schemas.microsoft.com/office/drawing/2014/main" id="{5D2F39FA-22A9-484F-85BD-A8D5B0484435}"/>
                </a:ext>
              </a:extLst>
            </p:cNvPr>
            <p:cNvSpPr/>
            <p:nvPr/>
          </p:nvSpPr>
          <p:spPr>
            <a:xfrm>
              <a:off x="9386563" y="243267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" name="pt171">
              <a:extLst>
                <a:ext uri="{FF2B5EF4-FFF2-40B4-BE49-F238E27FC236}">
                  <a16:creationId xmlns:a16="http://schemas.microsoft.com/office/drawing/2014/main" id="{8CCB7ECF-92EC-4FC2-BD5A-A474D481EB01}"/>
                </a:ext>
              </a:extLst>
            </p:cNvPr>
            <p:cNvSpPr/>
            <p:nvPr/>
          </p:nvSpPr>
          <p:spPr>
            <a:xfrm>
              <a:off x="9443567" y="178420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" name="pt172">
              <a:extLst>
                <a:ext uri="{FF2B5EF4-FFF2-40B4-BE49-F238E27FC236}">
                  <a16:creationId xmlns:a16="http://schemas.microsoft.com/office/drawing/2014/main" id="{A654177E-7E16-41CC-A522-AF4F5E5B1617}"/>
                </a:ext>
              </a:extLst>
            </p:cNvPr>
            <p:cNvSpPr/>
            <p:nvPr/>
          </p:nvSpPr>
          <p:spPr>
            <a:xfrm>
              <a:off x="8780385" y="155975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" name="pt173">
              <a:extLst>
                <a:ext uri="{FF2B5EF4-FFF2-40B4-BE49-F238E27FC236}">
                  <a16:creationId xmlns:a16="http://schemas.microsoft.com/office/drawing/2014/main" id="{7BD2FD9E-9C98-48A9-AF3B-B55790627DF3}"/>
                </a:ext>
              </a:extLst>
            </p:cNvPr>
            <p:cNvSpPr/>
            <p:nvPr/>
          </p:nvSpPr>
          <p:spPr>
            <a:xfrm>
              <a:off x="7953764" y="235742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" name="pt174">
              <a:extLst>
                <a:ext uri="{FF2B5EF4-FFF2-40B4-BE49-F238E27FC236}">
                  <a16:creationId xmlns:a16="http://schemas.microsoft.com/office/drawing/2014/main" id="{967D4A98-062F-4310-BBBC-339C4C66F0F1}"/>
                </a:ext>
              </a:extLst>
            </p:cNvPr>
            <p:cNvSpPr/>
            <p:nvPr/>
          </p:nvSpPr>
          <p:spPr>
            <a:xfrm>
              <a:off x="7107557" y="169460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" name="pt175">
              <a:extLst>
                <a:ext uri="{FF2B5EF4-FFF2-40B4-BE49-F238E27FC236}">
                  <a16:creationId xmlns:a16="http://schemas.microsoft.com/office/drawing/2014/main" id="{0F90E0C2-2D85-49BE-9E4F-4F3DF20AA86C}"/>
                </a:ext>
              </a:extLst>
            </p:cNvPr>
            <p:cNvSpPr/>
            <p:nvPr/>
          </p:nvSpPr>
          <p:spPr>
            <a:xfrm>
              <a:off x="7572007" y="156513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" name="pt176">
              <a:extLst>
                <a:ext uri="{FF2B5EF4-FFF2-40B4-BE49-F238E27FC236}">
                  <a16:creationId xmlns:a16="http://schemas.microsoft.com/office/drawing/2014/main" id="{CEFFA4E5-42AE-481A-9F94-B7AF96740C9B}"/>
                </a:ext>
              </a:extLst>
            </p:cNvPr>
            <p:cNvSpPr/>
            <p:nvPr/>
          </p:nvSpPr>
          <p:spPr>
            <a:xfrm>
              <a:off x="6664266" y="166469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" name="pt177">
              <a:extLst>
                <a:ext uri="{FF2B5EF4-FFF2-40B4-BE49-F238E27FC236}">
                  <a16:creationId xmlns:a16="http://schemas.microsoft.com/office/drawing/2014/main" id="{2CB2C990-B3F0-4DA2-BC29-0975F8025031}"/>
                </a:ext>
              </a:extLst>
            </p:cNvPr>
            <p:cNvSpPr/>
            <p:nvPr/>
          </p:nvSpPr>
          <p:spPr>
            <a:xfrm>
              <a:off x="7725583" y="188705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" name="pt178">
              <a:extLst>
                <a:ext uri="{FF2B5EF4-FFF2-40B4-BE49-F238E27FC236}">
                  <a16:creationId xmlns:a16="http://schemas.microsoft.com/office/drawing/2014/main" id="{AC72BD4B-9668-4D81-931B-BD88CE8214A6}"/>
                </a:ext>
              </a:extLst>
            </p:cNvPr>
            <p:cNvSpPr/>
            <p:nvPr/>
          </p:nvSpPr>
          <p:spPr>
            <a:xfrm>
              <a:off x="6475279" y="171008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" name="pt179">
              <a:extLst>
                <a:ext uri="{FF2B5EF4-FFF2-40B4-BE49-F238E27FC236}">
                  <a16:creationId xmlns:a16="http://schemas.microsoft.com/office/drawing/2014/main" id="{7E0BB731-F3DF-4651-A91C-DE85A46B48B6}"/>
                </a:ext>
              </a:extLst>
            </p:cNvPr>
            <p:cNvSpPr/>
            <p:nvPr/>
          </p:nvSpPr>
          <p:spPr>
            <a:xfrm>
              <a:off x="7549235" y="212909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" name="pt180">
              <a:extLst>
                <a:ext uri="{FF2B5EF4-FFF2-40B4-BE49-F238E27FC236}">
                  <a16:creationId xmlns:a16="http://schemas.microsoft.com/office/drawing/2014/main" id="{6FA48DFD-C5C8-4EE1-88D1-32BC227C948F}"/>
                </a:ext>
              </a:extLst>
            </p:cNvPr>
            <p:cNvSpPr/>
            <p:nvPr/>
          </p:nvSpPr>
          <p:spPr>
            <a:xfrm>
              <a:off x="8414747" y="179586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" name="pt181">
              <a:extLst>
                <a:ext uri="{FF2B5EF4-FFF2-40B4-BE49-F238E27FC236}">
                  <a16:creationId xmlns:a16="http://schemas.microsoft.com/office/drawing/2014/main" id="{7AB99F21-06F9-4C85-983F-128C3D15A7BF}"/>
                </a:ext>
              </a:extLst>
            </p:cNvPr>
            <p:cNvSpPr/>
            <p:nvPr/>
          </p:nvSpPr>
          <p:spPr>
            <a:xfrm>
              <a:off x="7282978" y="179738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" name="pt182">
              <a:extLst>
                <a:ext uri="{FF2B5EF4-FFF2-40B4-BE49-F238E27FC236}">
                  <a16:creationId xmlns:a16="http://schemas.microsoft.com/office/drawing/2014/main" id="{DFE29252-01E0-43DD-A07D-2E18979E5A89}"/>
                </a:ext>
              </a:extLst>
            </p:cNvPr>
            <p:cNvSpPr/>
            <p:nvPr/>
          </p:nvSpPr>
          <p:spPr>
            <a:xfrm>
              <a:off x="6730186" y="170296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" name="pt183">
              <a:extLst>
                <a:ext uri="{FF2B5EF4-FFF2-40B4-BE49-F238E27FC236}">
                  <a16:creationId xmlns:a16="http://schemas.microsoft.com/office/drawing/2014/main" id="{16A3F2C7-9F2D-4BBB-A16C-47B8D7298741}"/>
                </a:ext>
              </a:extLst>
            </p:cNvPr>
            <p:cNvSpPr/>
            <p:nvPr/>
          </p:nvSpPr>
          <p:spPr>
            <a:xfrm>
              <a:off x="9191886" y="197220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" name="pt184">
              <a:extLst>
                <a:ext uri="{FF2B5EF4-FFF2-40B4-BE49-F238E27FC236}">
                  <a16:creationId xmlns:a16="http://schemas.microsoft.com/office/drawing/2014/main" id="{1E4BEA26-0CD4-4E18-A689-BE4556424369}"/>
                </a:ext>
              </a:extLst>
            </p:cNvPr>
            <p:cNvSpPr/>
            <p:nvPr/>
          </p:nvSpPr>
          <p:spPr>
            <a:xfrm>
              <a:off x="7699343" y="3081988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" name="pt185">
              <a:extLst>
                <a:ext uri="{FF2B5EF4-FFF2-40B4-BE49-F238E27FC236}">
                  <a16:creationId xmlns:a16="http://schemas.microsoft.com/office/drawing/2014/main" id="{48B8CE47-D9A1-432A-8CF6-761D8371B845}"/>
                </a:ext>
              </a:extLst>
            </p:cNvPr>
            <p:cNvSpPr/>
            <p:nvPr/>
          </p:nvSpPr>
          <p:spPr>
            <a:xfrm>
              <a:off x="7423017" y="175052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" name="pt186">
              <a:extLst>
                <a:ext uri="{FF2B5EF4-FFF2-40B4-BE49-F238E27FC236}">
                  <a16:creationId xmlns:a16="http://schemas.microsoft.com/office/drawing/2014/main" id="{7FE0D0D5-4C99-4A8B-B6A0-E84E6BD024CC}"/>
                </a:ext>
              </a:extLst>
            </p:cNvPr>
            <p:cNvSpPr/>
            <p:nvPr/>
          </p:nvSpPr>
          <p:spPr>
            <a:xfrm>
              <a:off x="6180386" y="163573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" name="pt187">
              <a:extLst>
                <a:ext uri="{FF2B5EF4-FFF2-40B4-BE49-F238E27FC236}">
                  <a16:creationId xmlns:a16="http://schemas.microsoft.com/office/drawing/2014/main" id="{68D3B625-E280-41FC-BB0E-873988029EA0}"/>
                </a:ext>
              </a:extLst>
            </p:cNvPr>
            <p:cNvSpPr/>
            <p:nvPr/>
          </p:nvSpPr>
          <p:spPr>
            <a:xfrm>
              <a:off x="8430220" y="139213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" name="pt188">
              <a:extLst>
                <a:ext uri="{FF2B5EF4-FFF2-40B4-BE49-F238E27FC236}">
                  <a16:creationId xmlns:a16="http://schemas.microsoft.com/office/drawing/2014/main" id="{E4F4AB94-DEF0-4C10-A7DA-12249F0957A2}"/>
                </a:ext>
              </a:extLst>
            </p:cNvPr>
            <p:cNvSpPr/>
            <p:nvPr/>
          </p:nvSpPr>
          <p:spPr>
            <a:xfrm>
              <a:off x="7607784" y="2227253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" name="pt189">
              <a:extLst>
                <a:ext uri="{FF2B5EF4-FFF2-40B4-BE49-F238E27FC236}">
                  <a16:creationId xmlns:a16="http://schemas.microsoft.com/office/drawing/2014/main" id="{FF16E723-7A33-4A79-910F-ABC62CE99F55}"/>
                </a:ext>
              </a:extLst>
            </p:cNvPr>
            <p:cNvSpPr/>
            <p:nvPr/>
          </p:nvSpPr>
          <p:spPr>
            <a:xfrm>
              <a:off x="8964051" y="166473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" name="pt190">
              <a:extLst>
                <a:ext uri="{FF2B5EF4-FFF2-40B4-BE49-F238E27FC236}">
                  <a16:creationId xmlns:a16="http://schemas.microsoft.com/office/drawing/2014/main" id="{6948D18A-BA9A-4A9C-9AA8-6E4E698F1987}"/>
                </a:ext>
              </a:extLst>
            </p:cNvPr>
            <p:cNvSpPr/>
            <p:nvPr/>
          </p:nvSpPr>
          <p:spPr>
            <a:xfrm>
              <a:off x="6965299" y="192919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" name="pt191">
              <a:extLst>
                <a:ext uri="{FF2B5EF4-FFF2-40B4-BE49-F238E27FC236}">
                  <a16:creationId xmlns:a16="http://schemas.microsoft.com/office/drawing/2014/main" id="{1948063D-B6A6-478B-B418-7A4AF7F25579}"/>
                </a:ext>
              </a:extLst>
            </p:cNvPr>
            <p:cNvSpPr/>
            <p:nvPr/>
          </p:nvSpPr>
          <p:spPr>
            <a:xfrm>
              <a:off x="9225497" y="188314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" name="pt192">
              <a:extLst>
                <a:ext uri="{FF2B5EF4-FFF2-40B4-BE49-F238E27FC236}">
                  <a16:creationId xmlns:a16="http://schemas.microsoft.com/office/drawing/2014/main" id="{0DFDE1C9-2CB4-4A16-A329-31F31FCC188D}"/>
                </a:ext>
              </a:extLst>
            </p:cNvPr>
            <p:cNvSpPr/>
            <p:nvPr/>
          </p:nvSpPr>
          <p:spPr>
            <a:xfrm>
              <a:off x="9014235" y="170151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" name="pt193">
              <a:extLst>
                <a:ext uri="{FF2B5EF4-FFF2-40B4-BE49-F238E27FC236}">
                  <a16:creationId xmlns:a16="http://schemas.microsoft.com/office/drawing/2014/main" id="{493813C5-0729-449F-B9B9-4916A8E74067}"/>
                </a:ext>
              </a:extLst>
            </p:cNvPr>
            <p:cNvSpPr/>
            <p:nvPr/>
          </p:nvSpPr>
          <p:spPr>
            <a:xfrm>
              <a:off x="7089651" y="18185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" name="pt194">
              <a:extLst>
                <a:ext uri="{FF2B5EF4-FFF2-40B4-BE49-F238E27FC236}">
                  <a16:creationId xmlns:a16="http://schemas.microsoft.com/office/drawing/2014/main" id="{A98750A9-B11F-4A4F-AA5E-57B35B66A0A9}"/>
                </a:ext>
              </a:extLst>
            </p:cNvPr>
            <p:cNvSpPr/>
            <p:nvPr/>
          </p:nvSpPr>
          <p:spPr>
            <a:xfrm>
              <a:off x="6510061" y="194497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" name="pt195">
              <a:extLst>
                <a:ext uri="{FF2B5EF4-FFF2-40B4-BE49-F238E27FC236}">
                  <a16:creationId xmlns:a16="http://schemas.microsoft.com/office/drawing/2014/main" id="{E37D7062-EB42-47B2-8014-E925E27C7F7E}"/>
                </a:ext>
              </a:extLst>
            </p:cNvPr>
            <p:cNvSpPr/>
            <p:nvPr/>
          </p:nvSpPr>
          <p:spPr>
            <a:xfrm>
              <a:off x="8259067" y="521622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dirty="0"/>
            </a:p>
          </p:txBody>
        </p:sp>
        <p:sp>
          <p:nvSpPr>
            <p:cNvPr id="283" name="pt196">
              <a:extLst>
                <a:ext uri="{FF2B5EF4-FFF2-40B4-BE49-F238E27FC236}">
                  <a16:creationId xmlns:a16="http://schemas.microsoft.com/office/drawing/2014/main" id="{B8D10122-4B93-49F7-A49F-53EDD854AE24}"/>
                </a:ext>
              </a:extLst>
            </p:cNvPr>
            <p:cNvSpPr/>
            <p:nvPr/>
          </p:nvSpPr>
          <p:spPr>
            <a:xfrm>
              <a:off x="8371892" y="274017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" name="pt197">
              <a:extLst>
                <a:ext uri="{FF2B5EF4-FFF2-40B4-BE49-F238E27FC236}">
                  <a16:creationId xmlns:a16="http://schemas.microsoft.com/office/drawing/2014/main" id="{EFC4FB15-7DE7-4078-B45F-C7B6AB59BE9F}"/>
                </a:ext>
              </a:extLst>
            </p:cNvPr>
            <p:cNvSpPr/>
            <p:nvPr/>
          </p:nvSpPr>
          <p:spPr>
            <a:xfrm>
              <a:off x="8338106" y="2768746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" name="pt198">
              <a:extLst>
                <a:ext uri="{FF2B5EF4-FFF2-40B4-BE49-F238E27FC236}">
                  <a16:creationId xmlns:a16="http://schemas.microsoft.com/office/drawing/2014/main" id="{704BC855-825C-496A-8C78-295C11217544}"/>
                </a:ext>
              </a:extLst>
            </p:cNvPr>
            <p:cNvSpPr/>
            <p:nvPr/>
          </p:nvSpPr>
          <p:spPr>
            <a:xfrm>
              <a:off x="8661802" y="2247408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" name="pt199">
              <a:extLst>
                <a:ext uri="{FF2B5EF4-FFF2-40B4-BE49-F238E27FC236}">
                  <a16:creationId xmlns:a16="http://schemas.microsoft.com/office/drawing/2014/main" id="{E1AE639D-84C8-430B-9A12-653535337A79}"/>
                </a:ext>
              </a:extLst>
            </p:cNvPr>
            <p:cNvSpPr/>
            <p:nvPr/>
          </p:nvSpPr>
          <p:spPr>
            <a:xfrm>
              <a:off x="7221921" y="225840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" name="pt200">
              <a:extLst>
                <a:ext uri="{FF2B5EF4-FFF2-40B4-BE49-F238E27FC236}">
                  <a16:creationId xmlns:a16="http://schemas.microsoft.com/office/drawing/2014/main" id="{92F243EE-4386-4C92-9CC3-14360A8DFF99}"/>
                </a:ext>
              </a:extLst>
            </p:cNvPr>
            <p:cNvSpPr/>
            <p:nvPr/>
          </p:nvSpPr>
          <p:spPr>
            <a:xfrm>
              <a:off x="9305935" y="185826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" name="pt201">
              <a:extLst>
                <a:ext uri="{FF2B5EF4-FFF2-40B4-BE49-F238E27FC236}">
                  <a16:creationId xmlns:a16="http://schemas.microsoft.com/office/drawing/2014/main" id="{467A3133-A0FE-4C74-B0E4-45CC8F5732B9}"/>
                </a:ext>
              </a:extLst>
            </p:cNvPr>
            <p:cNvSpPr/>
            <p:nvPr/>
          </p:nvSpPr>
          <p:spPr>
            <a:xfrm>
              <a:off x="9715073" y="165471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" name="pt202">
              <a:extLst>
                <a:ext uri="{FF2B5EF4-FFF2-40B4-BE49-F238E27FC236}">
                  <a16:creationId xmlns:a16="http://schemas.microsoft.com/office/drawing/2014/main" id="{E47010CB-C545-463A-81CB-DF0D1CB29499}"/>
                </a:ext>
              </a:extLst>
            </p:cNvPr>
            <p:cNvSpPr/>
            <p:nvPr/>
          </p:nvSpPr>
          <p:spPr>
            <a:xfrm>
              <a:off x="8694699" y="172317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" name="pt203">
              <a:extLst>
                <a:ext uri="{FF2B5EF4-FFF2-40B4-BE49-F238E27FC236}">
                  <a16:creationId xmlns:a16="http://schemas.microsoft.com/office/drawing/2014/main" id="{E7805F50-5B94-4A96-B493-3068C90582FD}"/>
                </a:ext>
              </a:extLst>
            </p:cNvPr>
            <p:cNvSpPr/>
            <p:nvPr/>
          </p:nvSpPr>
          <p:spPr>
            <a:xfrm>
              <a:off x="8361265" y="240109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" name="pt204">
              <a:extLst>
                <a:ext uri="{FF2B5EF4-FFF2-40B4-BE49-F238E27FC236}">
                  <a16:creationId xmlns:a16="http://schemas.microsoft.com/office/drawing/2014/main" id="{992661D5-CFCC-4C3F-B522-EC0D25277F9C}"/>
                </a:ext>
              </a:extLst>
            </p:cNvPr>
            <p:cNvSpPr/>
            <p:nvPr/>
          </p:nvSpPr>
          <p:spPr>
            <a:xfrm>
              <a:off x="8917088" y="230122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" name="pt205">
              <a:extLst>
                <a:ext uri="{FF2B5EF4-FFF2-40B4-BE49-F238E27FC236}">
                  <a16:creationId xmlns:a16="http://schemas.microsoft.com/office/drawing/2014/main" id="{6D597DE8-EF64-4683-8BCB-783D55058127}"/>
                </a:ext>
              </a:extLst>
            </p:cNvPr>
            <p:cNvSpPr/>
            <p:nvPr/>
          </p:nvSpPr>
          <p:spPr>
            <a:xfrm>
              <a:off x="8807997" y="2241753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" name="pt206">
              <a:extLst>
                <a:ext uri="{FF2B5EF4-FFF2-40B4-BE49-F238E27FC236}">
                  <a16:creationId xmlns:a16="http://schemas.microsoft.com/office/drawing/2014/main" id="{5B04A08F-92D3-40B0-B900-31DEF9921CB2}"/>
                </a:ext>
              </a:extLst>
            </p:cNvPr>
            <p:cNvSpPr/>
            <p:nvPr/>
          </p:nvSpPr>
          <p:spPr>
            <a:xfrm>
              <a:off x="7965243" y="215434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" name="pt207">
              <a:extLst>
                <a:ext uri="{FF2B5EF4-FFF2-40B4-BE49-F238E27FC236}">
                  <a16:creationId xmlns:a16="http://schemas.microsoft.com/office/drawing/2014/main" id="{263197D0-A8DF-4A7C-AB9D-76F6060555C0}"/>
                </a:ext>
              </a:extLst>
            </p:cNvPr>
            <p:cNvSpPr/>
            <p:nvPr/>
          </p:nvSpPr>
          <p:spPr>
            <a:xfrm>
              <a:off x="6478194" y="174856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" name="pt208">
              <a:extLst>
                <a:ext uri="{FF2B5EF4-FFF2-40B4-BE49-F238E27FC236}">
                  <a16:creationId xmlns:a16="http://schemas.microsoft.com/office/drawing/2014/main" id="{02D28C0B-D071-4D94-BAE9-EC0B639850C4}"/>
                </a:ext>
              </a:extLst>
            </p:cNvPr>
            <p:cNvSpPr/>
            <p:nvPr/>
          </p:nvSpPr>
          <p:spPr>
            <a:xfrm>
              <a:off x="8038748" y="1981586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" name="pt209">
              <a:extLst>
                <a:ext uri="{FF2B5EF4-FFF2-40B4-BE49-F238E27FC236}">
                  <a16:creationId xmlns:a16="http://schemas.microsoft.com/office/drawing/2014/main" id="{0B4D5DEC-2084-4579-B759-45215A38BC4D}"/>
                </a:ext>
              </a:extLst>
            </p:cNvPr>
            <p:cNvSpPr/>
            <p:nvPr/>
          </p:nvSpPr>
          <p:spPr>
            <a:xfrm>
              <a:off x="8508010" y="2142886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" name="pt210">
              <a:extLst>
                <a:ext uri="{FF2B5EF4-FFF2-40B4-BE49-F238E27FC236}">
                  <a16:creationId xmlns:a16="http://schemas.microsoft.com/office/drawing/2014/main" id="{0D50AFF1-5E1C-494E-B9B7-4EE23639305D}"/>
                </a:ext>
              </a:extLst>
            </p:cNvPr>
            <p:cNvSpPr/>
            <p:nvPr/>
          </p:nvSpPr>
          <p:spPr>
            <a:xfrm>
              <a:off x="8010632" y="230686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" name="pt211">
              <a:extLst>
                <a:ext uri="{FF2B5EF4-FFF2-40B4-BE49-F238E27FC236}">
                  <a16:creationId xmlns:a16="http://schemas.microsoft.com/office/drawing/2014/main" id="{4A066E7A-CED4-4C4F-8DBF-CDECBC28CA7B}"/>
                </a:ext>
              </a:extLst>
            </p:cNvPr>
            <p:cNvSpPr/>
            <p:nvPr/>
          </p:nvSpPr>
          <p:spPr>
            <a:xfrm>
              <a:off x="7278191" y="223300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" name="pt212">
              <a:extLst>
                <a:ext uri="{FF2B5EF4-FFF2-40B4-BE49-F238E27FC236}">
                  <a16:creationId xmlns:a16="http://schemas.microsoft.com/office/drawing/2014/main" id="{1B67D7AB-06E6-41D8-86FF-08E2F8A5A39E}"/>
                </a:ext>
              </a:extLst>
            </p:cNvPr>
            <p:cNvSpPr/>
            <p:nvPr/>
          </p:nvSpPr>
          <p:spPr>
            <a:xfrm>
              <a:off x="6746659" y="173311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" name="pt213">
              <a:extLst>
                <a:ext uri="{FF2B5EF4-FFF2-40B4-BE49-F238E27FC236}">
                  <a16:creationId xmlns:a16="http://schemas.microsoft.com/office/drawing/2014/main" id="{CA51F75B-484F-461D-80B4-AB3905B758AF}"/>
                </a:ext>
              </a:extLst>
            </p:cNvPr>
            <p:cNvSpPr/>
            <p:nvPr/>
          </p:nvSpPr>
          <p:spPr>
            <a:xfrm>
              <a:off x="6864174" y="188105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" name="pt214">
              <a:extLst>
                <a:ext uri="{FF2B5EF4-FFF2-40B4-BE49-F238E27FC236}">
                  <a16:creationId xmlns:a16="http://schemas.microsoft.com/office/drawing/2014/main" id="{763D496A-092F-4A40-9863-2B965DBAB3DB}"/>
                </a:ext>
              </a:extLst>
            </p:cNvPr>
            <p:cNvSpPr/>
            <p:nvPr/>
          </p:nvSpPr>
          <p:spPr>
            <a:xfrm>
              <a:off x="8078768" y="213691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" name="pt215">
              <a:extLst>
                <a:ext uri="{FF2B5EF4-FFF2-40B4-BE49-F238E27FC236}">
                  <a16:creationId xmlns:a16="http://schemas.microsoft.com/office/drawing/2014/main" id="{4425E3F6-1AD2-435D-BA82-E9469EA50FD3}"/>
                </a:ext>
              </a:extLst>
            </p:cNvPr>
            <p:cNvSpPr/>
            <p:nvPr/>
          </p:nvSpPr>
          <p:spPr>
            <a:xfrm>
              <a:off x="8385307" y="289044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" name="pt216">
              <a:extLst>
                <a:ext uri="{FF2B5EF4-FFF2-40B4-BE49-F238E27FC236}">
                  <a16:creationId xmlns:a16="http://schemas.microsoft.com/office/drawing/2014/main" id="{1C142A00-ED01-4F82-A575-BC9E5E2FD414}"/>
                </a:ext>
              </a:extLst>
            </p:cNvPr>
            <p:cNvSpPr/>
            <p:nvPr/>
          </p:nvSpPr>
          <p:spPr>
            <a:xfrm>
              <a:off x="7537991" y="176288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" name="pt217">
              <a:extLst>
                <a:ext uri="{FF2B5EF4-FFF2-40B4-BE49-F238E27FC236}">
                  <a16:creationId xmlns:a16="http://schemas.microsoft.com/office/drawing/2014/main" id="{516ABFB5-8471-4FA2-A1F5-B627A142922C}"/>
                </a:ext>
              </a:extLst>
            </p:cNvPr>
            <p:cNvSpPr/>
            <p:nvPr/>
          </p:nvSpPr>
          <p:spPr>
            <a:xfrm>
              <a:off x="6697998" y="172421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" name="pt218">
              <a:extLst>
                <a:ext uri="{FF2B5EF4-FFF2-40B4-BE49-F238E27FC236}">
                  <a16:creationId xmlns:a16="http://schemas.microsoft.com/office/drawing/2014/main" id="{CAD41382-DAC3-4D31-A037-90C5555B9C8C}"/>
                </a:ext>
              </a:extLst>
            </p:cNvPr>
            <p:cNvSpPr/>
            <p:nvPr/>
          </p:nvSpPr>
          <p:spPr>
            <a:xfrm>
              <a:off x="7048266" y="168100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" name="pt219">
              <a:extLst>
                <a:ext uri="{FF2B5EF4-FFF2-40B4-BE49-F238E27FC236}">
                  <a16:creationId xmlns:a16="http://schemas.microsoft.com/office/drawing/2014/main" id="{306D0494-BE00-452B-8520-FF0C434E8C50}"/>
                </a:ext>
              </a:extLst>
            </p:cNvPr>
            <p:cNvSpPr/>
            <p:nvPr/>
          </p:nvSpPr>
          <p:spPr>
            <a:xfrm>
              <a:off x="6775479" y="161809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" name="pt220">
              <a:extLst>
                <a:ext uri="{FF2B5EF4-FFF2-40B4-BE49-F238E27FC236}">
                  <a16:creationId xmlns:a16="http://schemas.microsoft.com/office/drawing/2014/main" id="{9A3309BE-10FA-4FB5-BB92-DE3372238058}"/>
                </a:ext>
              </a:extLst>
            </p:cNvPr>
            <p:cNvSpPr/>
            <p:nvPr/>
          </p:nvSpPr>
          <p:spPr>
            <a:xfrm>
              <a:off x="8136738" y="137226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" name="pt221">
              <a:extLst>
                <a:ext uri="{FF2B5EF4-FFF2-40B4-BE49-F238E27FC236}">
                  <a16:creationId xmlns:a16="http://schemas.microsoft.com/office/drawing/2014/main" id="{A5065C0A-56E4-4349-B287-B351447CE1AF}"/>
                </a:ext>
              </a:extLst>
            </p:cNvPr>
            <p:cNvSpPr/>
            <p:nvPr/>
          </p:nvSpPr>
          <p:spPr>
            <a:xfrm>
              <a:off x="6977600" y="180740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" name="pt222">
              <a:extLst>
                <a:ext uri="{FF2B5EF4-FFF2-40B4-BE49-F238E27FC236}">
                  <a16:creationId xmlns:a16="http://schemas.microsoft.com/office/drawing/2014/main" id="{C7D3E8FB-FEA4-404D-81E8-4DF98B38D880}"/>
                </a:ext>
              </a:extLst>
            </p:cNvPr>
            <p:cNvSpPr/>
            <p:nvPr/>
          </p:nvSpPr>
          <p:spPr>
            <a:xfrm>
              <a:off x="8370879" y="235059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" name="pt223">
              <a:extLst>
                <a:ext uri="{FF2B5EF4-FFF2-40B4-BE49-F238E27FC236}">
                  <a16:creationId xmlns:a16="http://schemas.microsoft.com/office/drawing/2014/main" id="{583C3861-8BE7-4D58-ACF7-D770A51DBE27}"/>
                </a:ext>
              </a:extLst>
            </p:cNvPr>
            <p:cNvSpPr/>
            <p:nvPr/>
          </p:nvSpPr>
          <p:spPr>
            <a:xfrm>
              <a:off x="6508913" y="183833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" name="pt224">
              <a:extLst>
                <a:ext uri="{FF2B5EF4-FFF2-40B4-BE49-F238E27FC236}">
                  <a16:creationId xmlns:a16="http://schemas.microsoft.com/office/drawing/2014/main" id="{CDDF6E90-E06F-4DE6-A0E0-893FD5114705}"/>
                </a:ext>
              </a:extLst>
            </p:cNvPr>
            <p:cNvSpPr/>
            <p:nvPr/>
          </p:nvSpPr>
          <p:spPr>
            <a:xfrm>
              <a:off x="8366746" y="184653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" name="pt225">
              <a:extLst>
                <a:ext uri="{FF2B5EF4-FFF2-40B4-BE49-F238E27FC236}">
                  <a16:creationId xmlns:a16="http://schemas.microsoft.com/office/drawing/2014/main" id="{F214A87F-DCDA-40A8-82DA-D904669D1E95}"/>
                </a:ext>
              </a:extLst>
            </p:cNvPr>
            <p:cNvSpPr/>
            <p:nvPr/>
          </p:nvSpPr>
          <p:spPr>
            <a:xfrm>
              <a:off x="7235298" y="186194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" name="pt226">
              <a:extLst>
                <a:ext uri="{FF2B5EF4-FFF2-40B4-BE49-F238E27FC236}">
                  <a16:creationId xmlns:a16="http://schemas.microsoft.com/office/drawing/2014/main" id="{E74B5032-D71B-4B85-A420-AFE05108F3B3}"/>
                </a:ext>
              </a:extLst>
            </p:cNvPr>
            <p:cNvSpPr/>
            <p:nvPr/>
          </p:nvSpPr>
          <p:spPr>
            <a:xfrm>
              <a:off x="7447303" y="180194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" name="pt227">
              <a:extLst>
                <a:ext uri="{FF2B5EF4-FFF2-40B4-BE49-F238E27FC236}">
                  <a16:creationId xmlns:a16="http://schemas.microsoft.com/office/drawing/2014/main" id="{95CB3457-5022-47EF-8752-5A41A3A37A6C}"/>
                </a:ext>
              </a:extLst>
            </p:cNvPr>
            <p:cNvSpPr/>
            <p:nvPr/>
          </p:nvSpPr>
          <p:spPr>
            <a:xfrm>
              <a:off x="7895799" y="148685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" name="pt228">
              <a:extLst>
                <a:ext uri="{FF2B5EF4-FFF2-40B4-BE49-F238E27FC236}">
                  <a16:creationId xmlns:a16="http://schemas.microsoft.com/office/drawing/2014/main" id="{C71928A0-8C99-4E70-8DA0-98B22C50FD86}"/>
                </a:ext>
              </a:extLst>
            </p:cNvPr>
            <p:cNvSpPr/>
            <p:nvPr/>
          </p:nvSpPr>
          <p:spPr>
            <a:xfrm>
              <a:off x="9363844" y="177329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" name="pt229">
              <a:extLst>
                <a:ext uri="{FF2B5EF4-FFF2-40B4-BE49-F238E27FC236}">
                  <a16:creationId xmlns:a16="http://schemas.microsoft.com/office/drawing/2014/main" id="{BEF8F06A-D80A-41F2-B0B5-3B43006D9712}"/>
                </a:ext>
              </a:extLst>
            </p:cNvPr>
            <p:cNvSpPr/>
            <p:nvPr/>
          </p:nvSpPr>
          <p:spPr>
            <a:xfrm>
              <a:off x="7491787" y="231331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" name="pt230">
              <a:extLst>
                <a:ext uri="{FF2B5EF4-FFF2-40B4-BE49-F238E27FC236}">
                  <a16:creationId xmlns:a16="http://schemas.microsoft.com/office/drawing/2014/main" id="{4A3153F4-5D00-47CB-BE34-EC0617B3DA6A}"/>
                </a:ext>
              </a:extLst>
            </p:cNvPr>
            <p:cNvSpPr/>
            <p:nvPr/>
          </p:nvSpPr>
          <p:spPr>
            <a:xfrm>
              <a:off x="9051302" y="185502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" name="pt231">
              <a:extLst>
                <a:ext uri="{FF2B5EF4-FFF2-40B4-BE49-F238E27FC236}">
                  <a16:creationId xmlns:a16="http://schemas.microsoft.com/office/drawing/2014/main" id="{C12AC955-1DE3-4AE1-9386-58CB0A35B6F7}"/>
                </a:ext>
              </a:extLst>
            </p:cNvPr>
            <p:cNvSpPr/>
            <p:nvPr/>
          </p:nvSpPr>
          <p:spPr>
            <a:xfrm>
              <a:off x="7800720" y="218277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" name="pt232">
              <a:extLst>
                <a:ext uri="{FF2B5EF4-FFF2-40B4-BE49-F238E27FC236}">
                  <a16:creationId xmlns:a16="http://schemas.microsoft.com/office/drawing/2014/main" id="{43E026AB-4A57-4500-8C2F-F0E3FB05FB3C}"/>
                </a:ext>
              </a:extLst>
            </p:cNvPr>
            <p:cNvSpPr/>
            <p:nvPr/>
          </p:nvSpPr>
          <p:spPr>
            <a:xfrm>
              <a:off x="7979724" y="200765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" name="pt233">
              <a:extLst>
                <a:ext uri="{FF2B5EF4-FFF2-40B4-BE49-F238E27FC236}">
                  <a16:creationId xmlns:a16="http://schemas.microsoft.com/office/drawing/2014/main" id="{2B963C15-6D51-452B-B30A-957DD68164AC}"/>
                </a:ext>
              </a:extLst>
            </p:cNvPr>
            <p:cNvSpPr/>
            <p:nvPr/>
          </p:nvSpPr>
          <p:spPr>
            <a:xfrm>
              <a:off x="7738179" y="217581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" name="pt234">
              <a:extLst>
                <a:ext uri="{FF2B5EF4-FFF2-40B4-BE49-F238E27FC236}">
                  <a16:creationId xmlns:a16="http://schemas.microsoft.com/office/drawing/2014/main" id="{E7A0B1D1-FBA1-4947-91B9-C45BA46C52A6}"/>
                </a:ext>
              </a:extLst>
            </p:cNvPr>
            <p:cNvSpPr/>
            <p:nvPr/>
          </p:nvSpPr>
          <p:spPr>
            <a:xfrm>
              <a:off x="7694719" y="170109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" name="pt235">
              <a:extLst>
                <a:ext uri="{FF2B5EF4-FFF2-40B4-BE49-F238E27FC236}">
                  <a16:creationId xmlns:a16="http://schemas.microsoft.com/office/drawing/2014/main" id="{DE3DA115-DDF9-45C6-888E-7001D34B8759}"/>
                </a:ext>
              </a:extLst>
            </p:cNvPr>
            <p:cNvSpPr/>
            <p:nvPr/>
          </p:nvSpPr>
          <p:spPr>
            <a:xfrm>
              <a:off x="8610616" y="157392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" name="pt236">
              <a:extLst>
                <a:ext uri="{FF2B5EF4-FFF2-40B4-BE49-F238E27FC236}">
                  <a16:creationId xmlns:a16="http://schemas.microsoft.com/office/drawing/2014/main" id="{91071C1B-D017-48D5-8F84-BDA9ABCFB4B3}"/>
                </a:ext>
              </a:extLst>
            </p:cNvPr>
            <p:cNvSpPr/>
            <p:nvPr/>
          </p:nvSpPr>
          <p:spPr>
            <a:xfrm>
              <a:off x="7796745" y="223677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" name="pt237">
              <a:extLst>
                <a:ext uri="{FF2B5EF4-FFF2-40B4-BE49-F238E27FC236}">
                  <a16:creationId xmlns:a16="http://schemas.microsoft.com/office/drawing/2014/main" id="{7A87933D-BD2A-48FA-B1C0-6268072F7FCB}"/>
                </a:ext>
              </a:extLst>
            </p:cNvPr>
            <p:cNvSpPr/>
            <p:nvPr/>
          </p:nvSpPr>
          <p:spPr>
            <a:xfrm>
              <a:off x="8682339" y="167108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" name="pt238">
              <a:extLst>
                <a:ext uri="{FF2B5EF4-FFF2-40B4-BE49-F238E27FC236}">
                  <a16:creationId xmlns:a16="http://schemas.microsoft.com/office/drawing/2014/main" id="{B751C570-8A61-4CD8-ACC6-417C3467FE6E}"/>
                </a:ext>
              </a:extLst>
            </p:cNvPr>
            <p:cNvSpPr/>
            <p:nvPr/>
          </p:nvSpPr>
          <p:spPr>
            <a:xfrm>
              <a:off x="9014387" y="147027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" name="pt239">
              <a:extLst>
                <a:ext uri="{FF2B5EF4-FFF2-40B4-BE49-F238E27FC236}">
                  <a16:creationId xmlns:a16="http://schemas.microsoft.com/office/drawing/2014/main" id="{F8089BF1-9C24-4B9A-B1C7-154F12E6E6F9}"/>
                </a:ext>
              </a:extLst>
            </p:cNvPr>
            <p:cNvSpPr/>
            <p:nvPr/>
          </p:nvSpPr>
          <p:spPr>
            <a:xfrm>
              <a:off x="8207988" y="211470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" name="pt240">
              <a:extLst>
                <a:ext uri="{FF2B5EF4-FFF2-40B4-BE49-F238E27FC236}">
                  <a16:creationId xmlns:a16="http://schemas.microsoft.com/office/drawing/2014/main" id="{D6569139-EEDE-4526-8302-63B461E292AF}"/>
                </a:ext>
              </a:extLst>
            </p:cNvPr>
            <p:cNvSpPr/>
            <p:nvPr/>
          </p:nvSpPr>
          <p:spPr>
            <a:xfrm>
              <a:off x="7713152" y="180631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" name="pt241">
              <a:extLst>
                <a:ext uri="{FF2B5EF4-FFF2-40B4-BE49-F238E27FC236}">
                  <a16:creationId xmlns:a16="http://schemas.microsoft.com/office/drawing/2014/main" id="{800D9246-1EED-4AF6-8694-99E9CB30EC6B}"/>
                </a:ext>
              </a:extLst>
            </p:cNvPr>
            <p:cNvSpPr/>
            <p:nvPr/>
          </p:nvSpPr>
          <p:spPr>
            <a:xfrm>
              <a:off x="7108196" y="186736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" name="pt242">
              <a:extLst>
                <a:ext uri="{FF2B5EF4-FFF2-40B4-BE49-F238E27FC236}">
                  <a16:creationId xmlns:a16="http://schemas.microsoft.com/office/drawing/2014/main" id="{A0DAE317-774A-4365-AA83-5B08C74BA074}"/>
                </a:ext>
              </a:extLst>
            </p:cNvPr>
            <p:cNvSpPr/>
            <p:nvPr/>
          </p:nvSpPr>
          <p:spPr>
            <a:xfrm>
              <a:off x="9116131" y="167869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" name="pt243">
              <a:extLst>
                <a:ext uri="{FF2B5EF4-FFF2-40B4-BE49-F238E27FC236}">
                  <a16:creationId xmlns:a16="http://schemas.microsoft.com/office/drawing/2014/main" id="{D82A2E3C-59D9-409C-9C56-7F8443D1ED9B}"/>
                </a:ext>
              </a:extLst>
            </p:cNvPr>
            <p:cNvSpPr/>
            <p:nvPr/>
          </p:nvSpPr>
          <p:spPr>
            <a:xfrm>
              <a:off x="8304253" y="161355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" name="pt244">
              <a:extLst>
                <a:ext uri="{FF2B5EF4-FFF2-40B4-BE49-F238E27FC236}">
                  <a16:creationId xmlns:a16="http://schemas.microsoft.com/office/drawing/2014/main" id="{FDF548A0-397D-4353-BAF7-B8D593029557}"/>
                </a:ext>
              </a:extLst>
            </p:cNvPr>
            <p:cNvSpPr/>
            <p:nvPr/>
          </p:nvSpPr>
          <p:spPr>
            <a:xfrm>
              <a:off x="6595569" y="199960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" name="pt245">
              <a:extLst>
                <a:ext uri="{FF2B5EF4-FFF2-40B4-BE49-F238E27FC236}">
                  <a16:creationId xmlns:a16="http://schemas.microsoft.com/office/drawing/2014/main" id="{6D688F4F-ED01-4387-A630-004A78F7CE3B}"/>
                </a:ext>
              </a:extLst>
            </p:cNvPr>
            <p:cNvSpPr/>
            <p:nvPr/>
          </p:nvSpPr>
          <p:spPr>
            <a:xfrm>
              <a:off x="6537150" y="190831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" name="pt246">
              <a:extLst>
                <a:ext uri="{FF2B5EF4-FFF2-40B4-BE49-F238E27FC236}">
                  <a16:creationId xmlns:a16="http://schemas.microsoft.com/office/drawing/2014/main" id="{B252041B-B2FD-4D00-89AE-BAF7FEF4A28A}"/>
                </a:ext>
              </a:extLst>
            </p:cNvPr>
            <p:cNvSpPr/>
            <p:nvPr/>
          </p:nvSpPr>
          <p:spPr>
            <a:xfrm>
              <a:off x="8684153" y="175037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" name="pt247">
              <a:extLst>
                <a:ext uri="{FF2B5EF4-FFF2-40B4-BE49-F238E27FC236}">
                  <a16:creationId xmlns:a16="http://schemas.microsoft.com/office/drawing/2014/main" id="{49689834-4EA6-49DA-80C9-F37B8CEFAA7B}"/>
                </a:ext>
              </a:extLst>
            </p:cNvPr>
            <p:cNvSpPr/>
            <p:nvPr/>
          </p:nvSpPr>
          <p:spPr>
            <a:xfrm>
              <a:off x="8879984" y="159938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5" name="pt248">
              <a:extLst>
                <a:ext uri="{FF2B5EF4-FFF2-40B4-BE49-F238E27FC236}">
                  <a16:creationId xmlns:a16="http://schemas.microsoft.com/office/drawing/2014/main" id="{3A2EFD70-531D-44DA-AC2A-D9043FA97CC9}"/>
                </a:ext>
              </a:extLst>
            </p:cNvPr>
            <p:cNvSpPr/>
            <p:nvPr/>
          </p:nvSpPr>
          <p:spPr>
            <a:xfrm>
              <a:off x="7157522" y="176411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6" name="pt249">
              <a:extLst>
                <a:ext uri="{FF2B5EF4-FFF2-40B4-BE49-F238E27FC236}">
                  <a16:creationId xmlns:a16="http://schemas.microsoft.com/office/drawing/2014/main" id="{4E53EB14-BBC0-499E-AF54-E67F27DB4577}"/>
                </a:ext>
              </a:extLst>
            </p:cNvPr>
            <p:cNvSpPr/>
            <p:nvPr/>
          </p:nvSpPr>
          <p:spPr>
            <a:xfrm>
              <a:off x="8286296" y="152531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7" name="pt250">
              <a:extLst>
                <a:ext uri="{FF2B5EF4-FFF2-40B4-BE49-F238E27FC236}">
                  <a16:creationId xmlns:a16="http://schemas.microsoft.com/office/drawing/2014/main" id="{1D1D3A2C-4298-4E77-B325-3D6672C812C9}"/>
                </a:ext>
              </a:extLst>
            </p:cNvPr>
            <p:cNvSpPr/>
            <p:nvPr/>
          </p:nvSpPr>
          <p:spPr>
            <a:xfrm>
              <a:off x="6507173" y="188685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8" name="pt251">
              <a:extLst>
                <a:ext uri="{FF2B5EF4-FFF2-40B4-BE49-F238E27FC236}">
                  <a16:creationId xmlns:a16="http://schemas.microsoft.com/office/drawing/2014/main" id="{425B3F26-9AD0-4CC5-9094-F9F04F3B46BC}"/>
                </a:ext>
              </a:extLst>
            </p:cNvPr>
            <p:cNvSpPr/>
            <p:nvPr/>
          </p:nvSpPr>
          <p:spPr>
            <a:xfrm>
              <a:off x="8814655" y="172759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9" name="pt252">
              <a:extLst>
                <a:ext uri="{FF2B5EF4-FFF2-40B4-BE49-F238E27FC236}">
                  <a16:creationId xmlns:a16="http://schemas.microsoft.com/office/drawing/2014/main" id="{21754FCB-0E74-4BC1-8930-2C1A253A82D6}"/>
                </a:ext>
              </a:extLst>
            </p:cNvPr>
            <p:cNvSpPr/>
            <p:nvPr/>
          </p:nvSpPr>
          <p:spPr>
            <a:xfrm>
              <a:off x="6684786" y="190409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0" name="pt253">
              <a:extLst>
                <a:ext uri="{FF2B5EF4-FFF2-40B4-BE49-F238E27FC236}">
                  <a16:creationId xmlns:a16="http://schemas.microsoft.com/office/drawing/2014/main" id="{BECBD3A5-2586-4D0C-974E-036032E38384}"/>
                </a:ext>
              </a:extLst>
            </p:cNvPr>
            <p:cNvSpPr/>
            <p:nvPr/>
          </p:nvSpPr>
          <p:spPr>
            <a:xfrm>
              <a:off x="8253965" y="156005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1" name="pt254">
              <a:extLst>
                <a:ext uri="{FF2B5EF4-FFF2-40B4-BE49-F238E27FC236}">
                  <a16:creationId xmlns:a16="http://schemas.microsoft.com/office/drawing/2014/main" id="{A7B1D061-7D99-4BD1-96DD-9630D4AE1AE9}"/>
                </a:ext>
              </a:extLst>
            </p:cNvPr>
            <p:cNvSpPr/>
            <p:nvPr/>
          </p:nvSpPr>
          <p:spPr>
            <a:xfrm>
              <a:off x="6341065" y="184647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2" name="pt255">
              <a:extLst>
                <a:ext uri="{FF2B5EF4-FFF2-40B4-BE49-F238E27FC236}">
                  <a16:creationId xmlns:a16="http://schemas.microsoft.com/office/drawing/2014/main" id="{4452C933-3631-454F-8983-A89DB416DEE7}"/>
                </a:ext>
              </a:extLst>
            </p:cNvPr>
            <p:cNvSpPr/>
            <p:nvPr/>
          </p:nvSpPr>
          <p:spPr>
            <a:xfrm>
              <a:off x="6487773" y="182401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3" name="pt256">
              <a:extLst>
                <a:ext uri="{FF2B5EF4-FFF2-40B4-BE49-F238E27FC236}">
                  <a16:creationId xmlns:a16="http://schemas.microsoft.com/office/drawing/2014/main" id="{0AC08F28-8CF6-4DD1-AEF4-10066EF6BBA0}"/>
                </a:ext>
              </a:extLst>
            </p:cNvPr>
            <p:cNvSpPr/>
            <p:nvPr/>
          </p:nvSpPr>
          <p:spPr>
            <a:xfrm>
              <a:off x="7667146" y="222682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4" name="pt257">
              <a:extLst>
                <a:ext uri="{FF2B5EF4-FFF2-40B4-BE49-F238E27FC236}">
                  <a16:creationId xmlns:a16="http://schemas.microsoft.com/office/drawing/2014/main" id="{E96C71C6-6DBF-487C-BD68-D7D3F33A3A41}"/>
                </a:ext>
              </a:extLst>
            </p:cNvPr>
            <p:cNvSpPr/>
            <p:nvPr/>
          </p:nvSpPr>
          <p:spPr>
            <a:xfrm>
              <a:off x="8902977" y="151964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5" name="pt258">
              <a:extLst>
                <a:ext uri="{FF2B5EF4-FFF2-40B4-BE49-F238E27FC236}">
                  <a16:creationId xmlns:a16="http://schemas.microsoft.com/office/drawing/2014/main" id="{60F0EE4F-2D69-4335-A065-A8AB29FFF0D1}"/>
                </a:ext>
              </a:extLst>
            </p:cNvPr>
            <p:cNvSpPr/>
            <p:nvPr/>
          </p:nvSpPr>
          <p:spPr>
            <a:xfrm>
              <a:off x="8359717" y="149946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6" name="pt259">
              <a:extLst>
                <a:ext uri="{FF2B5EF4-FFF2-40B4-BE49-F238E27FC236}">
                  <a16:creationId xmlns:a16="http://schemas.microsoft.com/office/drawing/2014/main" id="{3C6A7CC8-D5BA-4131-839D-C468A46DA47E}"/>
                </a:ext>
              </a:extLst>
            </p:cNvPr>
            <p:cNvSpPr/>
            <p:nvPr/>
          </p:nvSpPr>
          <p:spPr>
            <a:xfrm>
              <a:off x="6641024" y="172180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7" name="pt260">
              <a:extLst>
                <a:ext uri="{FF2B5EF4-FFF2-40B4-BE49-F238E27FC236}">
                  <a16:creationId xmlns:a16="http://schemas.microsoft.com/office/drawing/2014/main" id="{C6852A69-A6A4-428F-A679-4AC2784BB80D}"/>
                </a:ext>
              </a:extLst>
            </p:cNvPr>
            <p:cNvSpPr/>
            <p:nvPr/>
          </p:nvSpPr>
          <p:spPr>
            <a:xfrm>
              <a:off x="8532725" y="156417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8" name="pt261">
              <a:extLst>
                <a:ext uri="{FF2B5EF4-FFF2-40B4-BE49-F238E27FC236}">
                  <a16:creationId xmlns:a16="http://schemas.microsoft.com/office/drawing/2014/main" id="{4E680FB6-28ED-4EBA-9A3A-B55D5E407656}"/>
                </a:ext>
              </a:extLst>
            </p:cNvPr>
            <p:cNvSpPr/>
            <p:nvPr/>
          </p:nvSpPr>
          <p:spPr>
            <a:xfrm>
              <a:off x="7882904" y="225119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9" name="pt262">
              <a:extLst>
                <a:ext uri="{FF2B5EF4-FFF2-40B4-BE49-F238E27FC236}">
                  <a16:creationId xmlns:a16="http://schemas.microsoft.com/office/drawing/2014/main" id="{0456A960-7673-472C-B607-DC534EBF71A5}"/>
                </a:ext>
              </a:extLst>
            </p:cNvPr>
            <p:cNvSpPr/>
            <p:nvPr/>
          </p:nvSpPr>
          <p:spPr>
            <a:xfrm>
              <a:off x="8477431" y="143292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0" name="pt263">
              <a:extLst>
                <a:ext uri="{FF2B5EF4-FFF2-40B4-BE49-F238E27FC236}">
                  <a16:creationId xmlns:a16="http://schemas.microsoft.com/office/drawing/2014/main" id="{A57D41DB-C2D3-41BB-A3CF-E701E8228A30}"/>
                </a:ext>
              </a:extLst>
            </p:cNvPr>
            <p:cNvSpPr/>
            <p:nvPr/>
          </p:nvSpPr>
          <p:spPr>
            <a:xfrm>
              <a:off x="6988845" y="204730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1" name="pt264">
              <a:extLst>
                <a:ext uri="{FF2B5EF4-FFF2-40B4-BE49-F238E27FC236}">
                  <a16:creationId xmlns:a16="http://schemas.microsoft.com/office/drawing/2014/main" id="{25EE03B8-27D6-4E51-9F30-A4031785FD8C}"/>
                </a:ext>
              </a:extLst>
            </p:cNvPr>
            <p:cNvSpPr/>
            <p:nvPr/>
          </p:nvSpPr>
          <p:spPr>
            <a:xfrm>
              <a:off x="7146574" y="211008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2" name="pt265">
              <a:extLst>
                <a:ext uri="{FF2B5EF4-FFF2-40B4-BE49-F238E27FC236}">
                  <a16:creationId xmlns:a16="http://schemas.microsoft.com/office/drawing/2014/main" id="{B11001FC-151A-4D32-B8BA-D57EBDBC949D}"/>
                </a:ext>
              </a:extLst>
            </p:cNvPr>
            <p:cNvSpPr/>
            <p:nvPr/>
          </p:nvSpPr>
          <p:spPr>
            <a:xfrm>
              <a:off x="7737609" y="2238231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3" name="pt266">
              <a:extLst>
                <a:ext uri="{FF2B5EF4-FFF2-40B4-BE49-F238E27FC236}">
                  <a16:creationId xmlns:a16="http://schemas.microsoft.com/office/drawing/2014/main" id="{D2946D19-2C69-4CE3-9D74-6DC06761C648}"/>
                </a:ext>
              </a:extLst>
            </p:cNvPr>
            <p:cNvSpPr/>
            <p:nvPr/>
          </p:nvSpPr>
          <p:spPr>
            <a:xfrm>
              <a:off x="7393743" y="187266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4" name="pt267">
              <a:extLst>
                <a:ext uri="{FF2B5EF4-FFF2-40B4-BE49-F238E27FC236}">
                  <a16:creationId xmlns:a16="http://schemas.microsoft.com/office/drawing/2014/main" id="{70041BD7-0436-4C50-B6E1-CB3FA7FC4C99}"/>
                </a:ext>
              </a:extLst>
            </p:cNvPr>
            <p:cNvSpPr/>
            <p:nvPr/>
          </p:nvSpPr>
          <p:spPr>
            <a:xfrm>
              <a:off x="7031617" y="179101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5" name="pt268">
              <a:extLst>
                <a:ext uri="{FF2B5EF4-FFF2-40B4-BE49-F238E27FC236}">
                  <a16:creationId xmlns:a16="http://schemas.microsoft.com/office/drawing/2014/main" id="{C9555784-8A30-47ED-A98F-FA3C6798BF16}"/>
                </a:ext>
              </a:extLst>
            </p:cNvPr>
            <p:cNvSpPr/>
            <p:nvPr/>
          </p:nvSpPr>
          <p:spPr>
            <a:xfrm>
              <a:off x="9165520" y="251393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6" name="pt269">
              <a:extLst>
                <a:ext uri="{FF2B5EF4-FFF2-40B4-BE49-F238E27FC236}">
                  <a16:creationId xmlns:a16="http://schemas.microsoft.com/office/drawing/2014/main" id="{747EAE57-71E4-44DB-8680-AA22B2268422}"/>
                </a:ext>
              </a:extLst>
            </p:cNvPr>
            <p:cNvSpPr/>
            <p:nvPr/>
          </p:nvSpPr>
          <p:spPr>
            <a:xfrm>
              <a:off x="7289749" y="180346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7" name="pt270">
              <a:extLst>
                <a:ext uri="{FF2B5EF4-FFF2-40B4-BE49-F238E27FC236}">
                  <a16:creationId xmlns:a16="http://schemas.microsoft.com/office/drawing/2014/main" id="{27A43E20-50A4-4FEA-9748-E17B3BDBAF40}"/>
                </a:ext>
              </a:extLst>
            </p:cNvPr>
            <p:cNvSpPr/>
            <p:nvPr/>
          </p:nvSpPr>
          <p:spPr>
            <a:xfrm>
              <a:off x="6447599" y="173500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" name="pt271">
              <a:extLst>
                <a:ext uri="{FF2B5EF4-FFF2-40B4-BE49-F238E27FC236}">
                  <a16:creationId xmlns:a16="http://schemas.microsoft.com/office/drawing/2014/main" id="{5EBCC19F-19CC-43AE-8662-6373BF1E27B9}"/>
                </a:ext>
              </a:extLst>
            </p:cNvPr>
            <p:cNvSpPr/>
            <p:nvPr/>
          </p:nvSpPr>
          <p:spPr>
            <a:xfrm>
              <a:off x="6617685" y="188446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" name="pt272">
              <a:extLst>
                <a:ext uri="{FF2B5EF4-FFF2-40B4-BE49-F238E27FC236}">
                  <a16:creationId xmlns:a16="http://schemas.microsoft.com/office/drawing/2014/main" id="{3AC851F1-4818-485F-8D7F-E8DE5117E912}"/>
                </a:ext>
              </a:extLst>
            </p:cNvPr>
            <p:cNvSpPr/>
            <p:nvPr/>
          </p:nvSpPr>
          <p:spPr>
            <a:xfrm>
              <a:off x="6477140" y="165345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" name="pt273">
              <a:extLst>
                <a:ext uri="{FF2B5EF4-FFF2-40B4-BE49-F238E27FC236}">
                  <a16:creationId xmlns:a16="http://schemas.microsoft.com/office/drawing/2014/main" id="{B681F3BA-E944-44C0-B1B7-3C49EDCEEDF5}"/>
                </a:ext>
              </a:extLst>
            </p:cNvPr>
            <p:cNvSpPr/>
            <p:nvPr/>
          </p:nvSpPr>
          <p:spPr>
            <a:xfrm>
              <a:off x="6828416" y="178853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" name="pt274">
              <a:extLst>
                <a:ext uri="{FF2B5EF4-FFF2-40B4-BE49-F238E27FC236}">
                  <a16:creationId xmlns:a16="http://schemas.microsoft.com/office/drawing/2014/main" id="{2A086BEE-F7EC-4FD3-BBF7-A349BDC14969}"/>
                </a:ext>
              </a:extLst>
            </p:cNvPr>
            <p:cNvSpPr/>
            <p:nvPr/>
          </p:nvSpPr>
          <p:spPr>
            <a:xfrm>
              <a:off x="7083456" y="187323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" name="pt275">
              <a:extLst>
                <a:ext uri="{FF2B5EF4-FFF2-40B4-BE49-F238E27FC236}">
                  <a16:creationId xmlns:a16="http://schemas.microsoft.com/office/drawing/2014/main" id="{97F469E1-08EC-43CD-8BF2-A128356A28AA}"/>
                </a:ext>
              </a:extLst>
            </p:cNvPr>
            <p:cNvSpPr/>
            <p:nvPr/>
          </p:nvSpPr>
          <p:spPr>
            <a:xfrm>
              <a:off x="7110527" y="16444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" name="pt276">
              <a:extLst>
                <a:ext uri="{FF2B5EF4-FFF2-40B4-BE49-F238E27FC236}">
                  <a16:creationId xmlns:a16="http://schemas.microsoft.com/office/drawing/2014/main" id="{CDC610FB-3A14-43CD-BD6A-072AFB99816C}"/>
                </a:ext>
              </a:extLst>
            </p:cNvPr>
            <p:cNvSpPr/>
            <p:nvPr/>
          </p:nvSpPr>
          <p:spPr>
            <a:xfrm>
              <a:off x="9302072" y="173933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" name="pt277">
              <a:extLst>
                <a:ext uri="{FF2B5EF4-FFF2-40B4-BE49-F238E27FC236}">
                  <a16:creationId xmlns:a16="http://schemas.microsoft.com/office/drawing/2014/main" id="{482B47E6-188B-41B5-AA3D-C09315F8A172}"/>
                </a:ext>
              </a:extLst>
            </p:cNvPr>
            <p:cNvSpPr/>
            <p:nvPr/>
          </p:nvSpPr>
          <p:spPr>
            <a:xfrm>
              <a:off x="9102933" y="176590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" name="pt278">
              <a:extLst>
                <a:ext uri="{FF2B5EF4-FFF2-40B4-BE49-F238E27FC236}">
                  <a16:creationId xmlns:a16="http://schemas.microsoft.com/office/drawing/2014/main" id="{8E4E1370-4633-43D3-B567-5AE5A8327294}"/>
                </a:ext>
              </a:extLst>
            </p:cNvPr>
            <p:cNvSpPr/>
            <p:nvPr/>
          </p:nvSpPr>
          <p:spPr>
            <a:xfrm>
              <a:off x="8598947" y="162910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" name="pt279">
              <a:extLst>
                <a:ext uri="{FF2B5EF4-FFF2-40B4-BE49-F238E27FC236}">
                  <a16:creationId xmlns:a16="http://schemas.microsoft.com/office/drawing/2014/main" id="{0D7F7982-CC67-4F80-BF13-EEDF1BFDEC09}"/>
                </a:ext>
              </a:extLst>
            </p:cNvPr>
            <p:cNvSpPr/>
            <p:nvPr/>
          </p:nvSpPr>
          <p:spPr>
            <a:xfrm>
              <a:off x="8040030" y="146224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" name="pt280">
              <a:extLst>
                <a:ext uri="{FF2B5EF4-FFF2-40B4-BE49-F238E27FC236}">
                  <a16:creationId xmlns:a16="http://schemas.microsoft.com/office/drawing/2014/main" id="{1140F948-57D5-4775-AD78-EA1848BF67E0}"/>
                </a:ext>
              </a:extLst>
            </p:cNvPr>
            <p:cNvSpPr/>
            <p:nvPr/>
          </p:nvSpPr>
          <p:spPr>
            <a:xfrm>
              <a:off x="9860679" y="181272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" name="pt281">
              <a:extLst>
                <a:ext uri="{FF2B5EF4-FFF2-40B4-BE49-F238E27FC236}">
                  <a16:creationId xmlns:a16="http://schemas.microsoft.com/office/drawing/2014/main" id="{8BC4242A-69B8-4A77-B873-DD7F14294C43}"/>
                </a:ext>
              </a:extLst>
            </p:cNvPr>
            <p:cNvSpPr/>
            <p:nvPr/>
          </p:nvSpPr>
          <p:spPr>
            <a:xfrm>
              <a:off x="9014656" y="125690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" name="pt282">
              <a:extLst>
                <a:ext uri="{FF2B5EF4-FFF2-40B4-BE49-F238E27FC236}">
                  <a16:creationId xmlns:a16="http://schemas.microsoft.com/office/drawing/2014/main" id="{A3DB39B4-E4FF-40A0-9830-0F0F63D74ACD}"/>
                </a:ext>
              </a:extLst>
            </p:cNvPr>
            <p:cNvSpPr/>
            <p:nvPr/>
          </p:nvSpPr>
          <p:spPr>
            <a:xfrm>
              <a:off x="7134885" y="185296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" name="pt283">
              <a:extLst>
                <a:ext uri="{FF2B5EF4-FFF2-40B4-BE49-F238E27FC236}">
                  <a16:creationId xmlns:a16="http://schemas.microsoft.com/office/drawing/2014/main" id="{ECD61F79-60CD-4F8B-8C99-F54189688396}"/>
                </a:ext>
              </a:extLst>
            </p:cNvPr>
            <p:cNvSpPr/>
            <p:nvPr/>
          </p:nvSpPr>
          <p:spPr>
            <a:xfrm>
              <a:off x="8403050" y="2787839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" name="pt284">
              <a:extLst>
                <a:ext uri="{FF2B5EF4-FFF2-40B4-BE49-F238E27FC236}">
                  <a16:creationId xmlns:a16="http://schemas.microsoft.com/office/drawing/2014/main" id="{67913969-BC66-48D4-B9AF-0550A985F948}"/>
                </a:ext>
              </a:extLst>
            </p:cNvPr>
            <p:cNvSpPr/>
            <p:nvPr/>
          </p:nvSpPr>
          <p:spPr>
            <a:xfrm>
              <a:off x="6662109" y="180613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2" name="pt285">
              <a:extLst>
                <a:ext uri="{FF2B5EF4-FFF2-40B4-BE49-F238E27FC236}">
                  <a16:creationId xmlns:a16="http://schemas.microsoft.com/office/drawing/2014/main" id="{EB0CD11C-381D-4E9E-B7EC-0829B00067DE}"/>
                </a:ext>
              </a:extLst>
            </p:cNvPr>
            <p:cNvSpPr/>
            <p:nvPr/>
          </p:nvSpPr>
          <p:spPr>
            <a:xfrm>
              <a:off x="6228438" y="182314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3" name="pt286">
              <a:extLst>
                <a:ext uri="{FF2B5EF4-FFF2-40B4-BE49-F238E27FC236}">
                  <a16:creationId xmlns:a16="http://schemas.microsoft.com/office/drawing/2014/main" id="{75DC89B4-C0EF-4715-BD78-2FAAD2B0DF39}"/>
                </a:ext>
              </a:extLst>
            </p:cNvPr>
            <p:cNvSpPr/>
            <p:nvPr/>
          </p:nvSpPr>
          <p:spPr>
            <a:xfrm>
              <a:off x="7172087" y="1644095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" name="pt287">
              <a:extLst>
                <a:ext uri="{FF2B5EF4-FFF2-40B4-BE49-F238E27FC236}">
                  <a16:creationId xmlns:a16="http://schemas.microsoft.com/office/drawing/2014/main" id="{8F46A14B-E1E1-4ED4-AD2A-5459754E0B74}"/>
                </a:ext>
              </a:extLst>
            </p:cNvPr>
            <p:cNvSpPr/>
            <p:nvPr/>
          </p:nvSpPr>
          <p:spPr>
            <a:xfrm>
              <a:off x="7774601" y="226354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" name="pt288">
              <a:extLst>
                <a:ext uri="{FF2B5EF4-FFF2-40B4-BE49-F238E27FC236}">
                  <a16:creationId xmlns:a16="http://schemas.microsoft.com/office/drawing/2014/main" id="{7F93FFF2-C567-4411-9C95-3A3647F998F9}"/>
                </a:ext>
              </a:extLst>
            </p:cNvPr>
            <p:cNvSpPr/>
            <p:nvPr/>
          </p:nvSpPr>
          <p:spPr>
            <a:xfrm>
              <a:off x="7479248" y="157374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" name="pt289">
              <a:extLst>
                <a:ext uri="{FF2B5EF4-FFF2-40B4-BE49-F238E27FC236}">
                  <a16:creationId xmlns:a16="http://schemas.microsoft.com/office/drawing/2014/main" id="{BC41C787-8E2C-4B33-883A-956255751476}"/>
                </a:ext>
              </a:extLst>
            </p:cNvPr>
            <p:cNvSpPr/>
            <p:nvPr/>
          </p:nvSpPr>
          <p:spPr>
            <a:xfrm>
              <a:off x="6577168" y="177442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" name="pt290">
              <a:extLst>
                <a:ext uri="{FF2B5EF4-FFF2-40B4-BE49-F238E27FC236}">
                  <a16:creationId xmlns:a16="http://schemas.microsoft.com/office/drawing/2014/main" id="{E69E5D77-0C69-46D5-A0A2-39DF0168659A}"/>
                </a:ext>
              </a:extLst>
            </p:cNvPr>
            <p:cNvSpPr/>
            <p:nvPr/>
          </p:nvSpPr>
          <p:spPr>
            <a:xfrm>
              <a:off x="6699129" y="169447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" name="pt291">
              <a:extLst>
                <a:ext uri="{FF2B5EF4-FFF2-40B4-BE49-F238E27FC236}">
                  <a16:creationId xmlns:a16="http://schemas.microsoft.com/office/drawing/2014/main" id="{6A61B93A-A793-4993-A0EA-14B7B4119CDE}"/>
                </a:ext>
              </a:extLst>
            </p:cNvPr>
            <p:cNvSpPr/>
            <p:nvPr/>
          </p:nvSpPr>
          <p:spPr>
            <a:xfrm>
              <a:off x="6544218" y="188033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" name="pt292">
              <a:extLst>
                <a:ext uri="{FF2B5EF4-FFF2-40B4-BE49-F238E27FC236}">
                  <a16:creationId xmlns:a16="http://schemas.microsoft.com/office/drawing/2014/main" id="{D3FE1797-4071-4931-8CA7-B81E8F89D602}"/>
                </a:ext>
              </a:extLst>
            </p:cNvPr>
            <p:cNvSpPr/>
            <p:nvPr/>
          </p:nvSpPr>
          <p:spPr>
            <a:xfrm>
              <a:off x="6934862" y="194122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" name="pt293">
              <a:extLst>
                <a:ext uri="{FF2B5EF4-FFF2-40B4-BE49-F238E27FC236}">
                  <a16:creationId xmlns:a16="http://schemas.microsoft.com/office/drawing/2014/main" id="{DE29EB77-4FEF-422D-AFF8-6643F8265F25}"/>
                </a:ext>
              </a:extLst>
            </p:cNvPr>
            <p:cNvSpPr/>
            <p:nvPr/>
          </p:nvSpPr>
          <p:spPr>
            <a:xfrm>
              <a:off x="6879481" y="174845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" name="pt294">
              <a:extLst>
                <a:ext uri="{FF2B5EF4-FFF2-40B4-BE49-F238E27FC236}">
                  <a16:creationId xmlns:a16="http://schemas.microsoft.com/office/drawing/2014/main" id="{C6C482A9-8F4F-4335-A8F1-E5E6BB7CA82F}"/>
                </a:ext>
              </a:extLst>
            </p:cNvPr>
            <p:cNvSpPr/>
            <p:nvPr/>
          </p:nvSpPr>
          <p:spPr>
            <a:xfrm>
              <a:off x="6778179" y="202221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" name="pt295">
              <a:extLst>
                <a:ext uri="{FF2B5EF4-FFF2-40B4-BE49-F238E27FC236}">
                  <a16:creationId xmlns:a16="http://schemas.microsoft.com/office/drawing/2014/main" id="{F795246B-77C2-45E1-A8C0-10041967DFC4}"/>
                </a:ext>
              </a:extLst>
            </p:cNvPr>
            <p:cNvSpPr/>
            <p:nvPr/>
          </p:nvSpPr>
          <p:spPr>
            <a:xfrm>
              <a:off x="7022695" y="172911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" name="pt296">
              <a:extLst>
                <a:ext uri="{FF2B5EF4-FFF2-40B4-BE49-F238E27FC236}">
                  <a16:creationId xmlns:a16="http://schemas.microsoft.com/office/drawing/2014/main" id="{FA82CF3E-3A5B-4CD0-B860-7EF330D9ED62}"/>
                </a:ext>
              </a:extLst>
            </p:cNvPr>
            <p:cNvSpPr/>
            <p:nvPr/>
          </p:nvSpPr>
          <p:spPr>
            <a:xfrm>
              <a:off x="7093893" y="153464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" name="pt297">
              <a:extLst>
                <a:ext uri="{FF2B5EF4-FFF2-40B4-BE49-F238E27FC236}">
                  <a16:creationId xmlns:a16="http://schemas.microsoft.com/office/drawing/2014/main" id="{DA584EDB-3273-405A-A9D8-08ADB12B259E}"/>
                </a:ext>
              </a:extLst>
            </p:cNvPr>
            <p:cNvSpPr/>
            <p:nvPr/>
          </p:nvSpPr>
          <p:spPr>
            <a:xfrm>
              <a:off x="6498882" y="15723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" name="pt298">
              <a:extLst>
                <a:ext uri="{FF2B5EF4-FFF2-40B4-BE49-F238E27FC236}">
                  <a16:creationId xmlns:a16="http://schemas.microsoft.com/office/drawing/2014/main" id="{DC25F91C-0DC5-4352-8F92-6EBE9D521591}"/>
                </a:ext>
              </a:extLst>
            </p:cNvPr>
            <p:cNvSpPr/>
            <p:nvPr/>
          </p:nvSpPr>
          <p:spPr>
            <a:xfrm>
              <a:off x="6524417" y="175037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" name="pt299">
              <a:extLst>
                <a:ext uri="{FF2B5EF4-FFF2-40B4-BE49-F238E27FC236}">
                  <a16:creationId xmlns:a16="http://schemas.microsoft.com/office/drawing/2014/main" id="{DB325A6E-F191-43AC-B18D-AD71DF5F102C}"/>
                </a:ext>
              </a:extLst>
            </p:cNvPr>
            <p:cNvSpPr/>
            <p:nvPr/>
          </p:nvSpPr>
          <p:spPr>
            <a:xfrm>
              <a:off x="6686954" y="164963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" name="pt300">
              <a:extLst>
                <a:ext uri="{FF2B5EF4-FFF2-40B4-BE49-F238E27FC236}">
                  <a16:creationId xmlns:a16="http://schemas.microsoft.com/office/drawing/2014/main" id="{ED24ECD5-B978-4741-A883-288FF0BFB8B9}"/>
                </a:ext>
              </a:extLst>
            </p:cNvPr>
            <p:cNvSpPr/>
            <p:nvPr/>
          </p:nvSpPr>
          <p:spPr>
            <a:xfrm>
              <a:off x="6176504" y="152544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" name="pt301">
              <a:extLst>
                <a:ext uri="{FF2B5EF4-FFF2-40B4-BE49-F238E27FC236}">
                  <a16:creationId xmlns:a16="http://schemas.microsoft.com/office/drawing/2014/main" id="{1FF2C49B-B270-4525-8239-6FEDCDF26D29}"/>
                </a:ext>
              </a:extLst>
            </p:cNvPr>
            <p:cNvSpPr/>
            <p:nvPr/>
          </p:nvSpPr>
          <p:spPr>
            <a:xfrm>
              <a:off x="7396998" y="182257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" name="pt302">
              <a:extLst>
                <a:ext uri="{FF2B5EF4-FFF2-40B4-BE49-F238E27FC236}">
                  <a16:creationId xmlns:a16="http://schemas.microsoft.com/office/drawing/2014/main" id="{5C96C298-C928-4DB2-878E-DAA53ABEB98C}"/>
                </a:ext>
              </a:extLst>
            </p:cNvPr>
            <p:cNvSpPr/>
            <p:nvPr/>
          </p:nvSpPr>
          <p:spPr>
            <a:xfrm>
              <a:off x="7127075" y="180160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" name="pt303">
              <a:extLst>
                <a:ext uri="{FF2B5EF4-FFF2-40B4-BE49-F238E27FC236}">
                  <a16:creationId xmlns:a16="http://schemas.microsoft.com/office/drawing/2014/main" id="{28FD9135-0B28-4C65-9D71-44A477F90169}"/>
                </a:ext>
              </a:extLst>
            </p:cNvPr>
            <p:cNvSpPr/>
            <p:nvPr/>
          </p:nvSpPr>
          <p:spPr>
            <a:xfrm>
              <a:off x="6395778" y="171325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" name="pt304">
              <a:extLst>
                <a:ext uri="{FF2B5EF4-FFF2-40B4-BE49-F238E27FC236}">
                  <a16:creationId xmlns:a16="http://schemas.microsoft.com/office/drawing/2014/main" id="{4DC86BED-954E-49CD-92F3-BDB3961F4462}"/>
                </a:ext>
              </a:extLst>
            </p:cNvPr>
            <p:cNvSpPr/>
            <p:nvPr/>
          </p:nvSpPr>
          <p:spPr>
            <a:xfrm>
              <a:off x="7060067" y="180665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" name="pt305">
              <a:extLst>
                <a:ext uri="{FF2B5EF4-FFF2-40B4-BE49-F238E27FC236}">
                  <a16:creationId xmlns:a16="http://schemas.microsoft.com/office/drawing/2014/main" id="{1FE822CC-0776-47DB-9B68-22DDB5A95123}"/>
                </a:ext>
              </a:extLst>
            </p:cNvPr>
            <p:cNvSpPr/>
            <p:nvPr/>
          </p:nvSpPr>
          <p:spPr>
            <a:xfrm>
              <a:off x="6432364" y="166789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" name="pt306">
              <a:extLst>
                <a:ext uri="{FF2B5EF4-FFF2-40B4-BE49-F238E27FC236}">
                  <a16:creationId xmlns:a16="http://schemas.microsoft.com/office/drawing/2014/main" id="{0FACC60D-CC6E-4551-B0F4-2C1BB157917C}"/>
                </a:ext>
              </a:extLst>
            </p:cNvPr>
            <p:cNvSpPr/>
            <p:nvPr/>
          </p:nvSpPr>
          <p:spPr>
            <a:xfrm>
              <a:off x="7117301" y="174870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" name="pt307">
              <a:extLst>
                <a:ext uri="{FF2B5EF4-FFF2-40B4-BE49-F238E27FC236}">
                  <a16:creationId xmlns:a16="http://schemas.microsoft.com/office/drawing/2014/main" id="{758179D9-B86E-4FB9-89BB-DDF9974FF177}"/>
                </a:ext>
              </a:extLst>
            </p:cNvPr>
            <p:cNvSpPr/>
            <p:nvPr/>
          </p:nvSpPr>
          <p:spPr>
            <a:xfrm>
              <a:off x="6813214" y="143739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" name="pt308">
              <a:extLst>
                <a:ext uri="{FF2B5EF4-FFF2-40B4-BE49-F238E27FC236}">
                  <a16:creationId xmlns:a16="http://schemas.microsoft.com/office/drawing/2014/main" id="{74E0F8A1-794B-4488-B6D5-50E10067928D}"/>
                </a:ext>
              </a:extLst>
            </p:cNvPr>
            <p:cNvSpPr/>
            <p:nvPr/>
          </p:nvSpPr>
          <p:spPr>
            <a:xfrm>
              <a:off x="6787650" y="168143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" name="pt309">
              <a:extLst>
                <a:ext uri="{FF2B5EF4-FFF2-40B4-BE49-F238E27FC236}">
                  <a16:creationId xmlns:a16="http://schemas.microsoft.com/office/drawing/2014/main" id="{CE380E1A-1FC2-4CA4-BD94-8E98D02492F4}"/>
                </a:ext>
              </a:extLst>
            </p:cNvPr>
            <p:cNvSpPr/>
            <p:nvPr/>
          </p:nvSpPr>
          <p:spPr>
            <a:xfrm>
              <a:off x="6608274" y="181618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" name="pt310">
              <a:extLst>
                <a:ext uri="{FF2B5EF4-FFF2-40B4-BE49-F238E27FC236}">
                  <a16:creationId xmlns:a16="http://schemas.microsoft.com/office/drawing/2014/main" id="{7FB8F9CB-EE24-4947-9ED7-392E32A5EF3A}"/>
                </a:ext>
              </a:extLst>
            </p:cNvPr>
            <p:cNvSpPr/>
            <p:nvPr/>
          </p:nvSpPr>
          <p:spPr>
            <a:xfrm>
              <a:off x="7202858" y="2032951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" name="pt311">
              <a:extLst>
                <a:ext uri="{FF2B5EF4-FFF2-40B4-BE49-F238E27FC236}">
                  <a16:creationId xmlns:a16="http://schemas.microsoft.com/office/drawing/2014/main" id="{3BAB9798-1A7A-4073-91FD-8605FBBFA8EC}"/>
                </a:ext>
              </a:extLst>
            </p:cNvPr>
            <p:cNvSpPr/>
            <p:nvPr/>
          </p:nvSpPr>
          <p:spPr>
            <a:xfrm>
              <a:off x="9047786" y="169615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" name="pt312">
              <a:extLst>
                <a:ext uri="{FF2B5EF4-FFF2-40B4-BE49-F238E27FC236}">
                  <a16:creationId xmlns:a16="http://schemas.microsoft.com/office/drawing/2014/main" id="{AA7DA3D7-4349-44FF-9E44-D1A2F9E94398}"/>
                </a:ext>
              </a:extLst>
            </p:cNvPr>
            <p:cNvSpPr/>
            <p:nvPr/>
          </p:nvSpPr>
          <p:spPr>
            <a:xfrm>
              <a:off x="7634731" y="220914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" name="pt313">
              <a:extLst>
                <a:ext uri="{FF2B5EF4-FFF2-40B4-BE49-F238E27FC236}">
                  <a16:creationId xmlns:a16="http://schemas.microsoft.com/office/drawing/2014/main" id="{AC0C6337-BD62-47B4-AEF8-E71F0FA9470B}"/>
                </a:ext>
              </a:extLst>
            </p:cNvPr>
            <p:cNvSpPr/>
            <p:nvPr/>
          </p:nvSpPr>
          <p:spPr>
            <a:xfrm>
              <a:off x="7039388" y="160831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" name="pt314">
              <a:extLst>
                <a:ext uri="{FF2B5EF4-FFF2-40B4-BE49-F238E27FC236}">
                  <a16:creationId xmlns:a16="http://schemas.microsoft.com/office/drawing/2014/main" id="{A72FB778-3DBC-4C3D-8FC2-D35877C6E406}"/>
                </a:ext>
              </a:extLst>
            </p:cNvPr>
            <p:cNvSpPr/>
            <p:nvPr/>
          </p:nvSpPr>
          <p:spPr>
            <a:xfrm>
              <a:off x="6982055" y="171506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" name="pt315">
              <a:extLst>
                <a:ext uri="{FF2B5EF4-FFF2-40B4-BE49-F238E27FC236}">
                  <a16:creationId xmlns:a16="http://schemas.microsoft.com/office/drawing/2014/main" id="{11C5DA4A-9A14-45D1-B1BA-EF0BA6B67CF6}"/>
                </a:ext>
              </a:extLst>
            </p:cNvPr>
            <p:cNvSpPr/>
            <p:nvPr/>
          </p:nvSpPr>
          <p:spPr>
            <a:xfrm>
              <a:off x="9338111" y="169761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" name="pt316">
              <a:extLst>
                <a:ext uri="{FF2B5EF4-FFF2-40B4-BE49-F238E27FC236}">
                  <a16:creationId xmlns:a16="http://schemas.microsoft.com/office/drawing/2014/main" id="{E0312858-4E22-450B-8BAB-CB4FADBB3005}"/>
                </a:ext>
              </a:extLst>
            </p:cNvPr>
            <p:cNvSpPr/>
            <p:nvPr/>
          </p:nvSpPr>
          <p:spPr>
            <a:xfrm>
              <a:off x="7235425" y="194275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" name="pt317">
              <a:extLst>
                <a:ext uri="{FF2B5EF4-FFF2-40B4-BE49-F238E27FC236}">
                  <a16:creationId xmlns:a16="http://schemas.microsoft.com/office/drawing/2014/main" id="{8FE0EA03-7BF2-4D4C-9FB6-604D0B192839}"/>
                </a:ext>
              </a:extLst>
            </p:cNvPr>
            <p:cNvSpPr/>
            <p:nvPr/>
          </p:nvSpPr>
          <p:spPr>
            <a:xfrm>
              <a:off x="8252254" y="209390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" name="pt318">
              <a:extLst>
                <a:ext uri="{FF2B5EF4-FFF2-40B4-BE49-F238E27FC236}">
                  <a16:creationId xmlns:a16="http://schemas.microsoft.com/office/drawing/2014/main" id="{E3ADECF1-83D3-4EFA-B856-39F311898D0E}"/>
                </a:ext>
              </a:extLst>
            </p:cNvPr>
            <p:cNvSpPr/>
            <p:nvPr/>
          </p:nvSpPr>
          <p:spPr>
            <a:xfrm>
              <a:off x="8260898" y="218972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" name="pt319">
              <a:extLst>
                <a:ext uri="{FF2B5EF4-FFF2-40B4-BE49-F238E27FC236}">
                  <a16:creationId xmlns:a16="http://schemas.microsoft.com/office/drawing/2014/main" id="{3E0BE87E-17CC-41C2-A42F-24183F77FFCA}"/>
                </a:ext>
              </a:extLst>
            </p:cNvPr>
            <p:cNvSpPr/>
            <p:nvPr/>
          </p:nvSpPr>
          <p:spPr>
            <a:xfrm>
              <a:off x="9143676" y="195966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" name="pt320">
              <a:extLst>
                <a:ext uri="{FF2B5EF4-FFF2-40B4-BE49-F238E27FC236}">
                  <a16:creationId xmlns:a16="http://schemas.microsoft.com/office/drawing/2014/main" id="{511041B0-A2CC-4A28-9EBF-72E00551C6E1}"/>
                </a:ext>
              </a:extLst>
            </p:cNvPr>
            <p:cNvSpPr/>
            <p:nvPr/>
          </p:nvSpPr>
          <p:spPr>
            <a:xfrm>
              <a:off x="6642807" y="189589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" name="pt321">
              <a:extLst>
                <a:ext uri="{FF2B5EF4-FFF2-40B4-BE49-F238E27FC236}">
                  <a16:creationId xmlns:a16="http://schemas.microsoft.com/office/drawing/2014/main" id="{D35701F2-D45F-48F1-9E97-D24DF06BAD02}"/>
                </a:ext>
              </a:extLst>
            </p:cNvPr>
            <p:cNvSpPr/>
            <p:nvPr/>
          </p:nvSpPr>
          <p:spPr>
            <a:xfrm>
              <a:off x="7867284" y="183120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" name="pt322">
              <a:extLst>
                <a:ext uri="{FF2B5EF4-FFF2-40B4-BE49-F238E27FC236}">
                  <a16:creationId xmlns:a16="http://schemas.microsoft.com/office/drawing/2014/main" id="{A7241A05-7DAA-4AB0-BC95-1336E5983AE9}"/>
                </a:ext>
              </a:extLst>
            </p:cNvPr>
            <p:cNvSpPr/>
            <p:nvPr/>
          </p:nvSpPr>
          <p:spPr>
            <a:xfrm>
              <a:off x="8131257" y="207613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" name="pt323">
              <a:extLst>
                <a:ext uri="{FF2B5EF4-FFF2-40B4-BE49-F238E27FC236}">
                  <a16:creationId xmlns:a16="http://schemas.microsoft.com/office/drawing/2014/main" id="{8DE2D4AB-3AE9-46C9-B945-4EB776E93402}"/>
                </a:ext>
              </a:extLst>
            </p:cNvPr>
            <p:cNvSpPr/>
            <p:nvPr/>
          </p:nvSpPr>
          <p:spPr>
            <a:xfrm>
              <a:off x="8455471" y="2245395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" name="pt324">
              <a:extLst>
                <a:ext uri="{FF2B5EF4-FFF2-40B4-BE49-F238E27FC236}">
                  <a16:creationId xmlns:a16="http://schemas.microsoft.com/office/drawing/2014/main" id="{DA14EAEE-F5C3-4822-9A7E-A0D51ED57BEF}"/>
                </a:ext>
              </a:extLst>
            </p:cNvPr>
            <p:cNvSpPr/>
            <p:nvPr/>
          </p:nvSpPr>
          <p:spPr>
            <a:xfrm>
              <a:off x="7062090" y="176142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" name="pt325">
              <a:extLst>
                <a:ext uri="{FF2B5EF4-FFF2-40B4-BE49-F238E27FC236}">
                  <a16:creationId xmlns:a16="http://schemas.microsoft.com/office/drawing/2014/main" id="{C7538817-5B3A-4277-8379-4FF811CB1FC7}"/>
                </a:ext>
              </a:extLst>
            </p:cNvPr>
            <p:cNvSpPr/>
            <p:nvPr/>
          </p:nvSpPr>
          <p:spPr>
            <a:xfrm>
              <a:off x="9682716" y="179717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" name="pt326">
              <a:extLst>
                <a:ext uri="{FF2B5EF4-FFF2-40B4-BE49-F238E27FC236}">
                  <a16:creationId xmlns:a16="http://schemas.microsoft.com/office/drawing/2014/main" id="{4841190E-1F15-4CAC-B464-D680257392DF}"/>
                </a:ext>
              </a:extLst>
            </p:cNvPr>
            <p:cNvSpPr/>
            <p:nvPr/>
          </p:nvSpPr>
          <p:spPr>
            <a:xfrm>
              <a:off x="6304407" y="178603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" name="pt327">
              <a:extLst>
                <a:ext uri="{FF2B5EF4-FFF2-40B4-BE49-F238E27FC236}">
                  <a16:creationId xmlns:a16="http://schemas.microsoft.com/office/drawing/2014/main" id="{0E5F82F5-EEC1-4DDB-B81B-E6C64487A1E0}"/>
                </a:ext>
              </a:extLst>
            </p:cNvPr>
            <p:cNvSpPr/>
            <p:nvPr/>
          </p:nvSpPr>
          <p:spPr>
            <a:xfrm>
              <a:off x="7539804" y="212675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" name="pt328">
              <a:extLst>
                <a:ext uri="{FF2B5EF4-FFF2-40B4-BE49-F238E27FC236}">
                  <a16:creationId xmlns:a16="http://schemas.microsoft.com/office/drawing/2014/main" id="{81B2D46F-4D9E-4108-85CF-45CEC39F7128}"/>
                </a:ext>
              </a:extLst>
            </p:cNvPr>
            <p:cNvSpPr/>
            <p:nvPr/>
          </p:nvSpPr>
          <p:spPr>
            <a:xfrm>
              <a:off x="6405338" y="174356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" name="pt329">
              <a:extLst>
                <a:ext uri="{FF2B5EF4-FFF2-40B4-BE49-F238E27FC236}">
                  <a16:creationId xmlns:a16="http://schemas.microsoft.com/office/drawing/2014/main" id="{3361D66E-2F32-4972-8068-FCBD89B1E1C5}"/>
                </a:ext>
              </a:extLst>
            </p:cNvPr>
            <p:cNvSpPr/>
            <p:nvPr/>
          </p:nvSpPr>
          <p:spPr>
            <a:xfrm>
              <a:off x="8812095" y="187855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" name="pt330">
              <a:extLst>
                <a:ext uri="{FF2B5EF4-FFF2-40B4-BE49-F238E27FC236}">
                  <a16:creationId xmlns:a16="http://schemas.microsoft.com/office/drawing/2014/main" id="{7669469E-1293-462F-92F6-812C387E0FD1}"/>
                </a:ext>
              </a:extLst>
            </p:cNvPr>
            <p:cNvSpPr/>
            <p:nvPr/>
          </p:nvSpPr>
          <p:spPr>
            <a:xfrm>
              <a:off x="7519636" y="206324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" name="pt331">
              <a:extLst>
                <a:ext uri="{FF2B5EF4-FFF2-40B4-BE49-F238E27FC236}">
                  <a16:creationId xmlns:a16="http://schemas.microsoft.com/office/drawing/2014/main" id="{75EAB01D-32AF-44B1-8E7E-52D1EE3FEA26}"/>
                </a:ext>
              </a:extLst>
            </p:cNvPr>
            <p:cNvSpPr/>
            <p:nvPr/>
          </p:nvSpPr>
          <p:spPr>
            <a:xfrm>
              <a:off x="6835235" y="183621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" name="pt332">
              <a:extLst>
                <a:ext uri="{FF2B5EF4-FFF2-40B4-BE49-F238E27FC236}">
                  <a16:creationId xmlns:a16="http://schemas.microsoft.com/office/drawing/2014/main" id="{0EF46EC0-5F03-4D9A-B940-36AD22DDCEAE}"/>
                </a:ext>
              </a:extLst>
            </p:cNvPr>
            <p:cNvSpPr/>
            <p:nvPr/>
          </p:nvSpPr>
          <p:spPr>
            <a:xfrm>
              <a:off x="6487480" y="164609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" name="pt333">
              <a:extLst>
                <a:ext uri="{FF2B5EF4-FFF2-40B4-BE49-F238E27FC236}">
                  <a16:creationId xmlns:a16="http://schemas.microsoft.com/office/drawing/2014/main" id="{3F32C83E-0AAD-4778-BADD-9B20FD4E4E31}"/>
                </a:ext>
              </a:extLst>
            </p:cNvPr>
            <p:cNvSpPr/>
            <p:nvPr/>
          </p:nvSpPr>
          <p:spPr>
            <a:xfrm>
              <a:off x="7599499" y="161145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" name="pt334">
              <a:extLst>
                <a:ext uri="{FF2B5EF4-FFF2-40B4-BE49-F238E27FC236}">
                  <a16:creationId xmlns:a16="http://schemas.microsoft.com/office/drawing/2014/main" id="{2BF98B08-1854-4657-9B03-C045CE040DAE}"/>
                </a:ext>
              </a:extLst>
            </p:cNvPr>
            <p:cNvSpPr/>
            <p:nvPr/>
          </p:nvSpPr>
          <p:spPr>
            <a:xfrm>
              <a:off x="6777635" y="170728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" name="pt335">
              <a:extLst>
                <a:ext uri="{FF2B5EF4-FFF2-40B4-BE49-F238E27FC236}">
                  <a16:creationId xmlns:a16="http://schemas.microsoft.com/office/drawing/2014/main" id="{FB8A3E80-AB5B-4DF2-A9E0-5BF87FE9752A}"/>
                </a:ext>
              </a:extLst>
            </p:cNvPr>
            <p:cNvSpPr/>
            <p:nvPr/>
          </p:nvSpPr>
          <p:spPr>
            <a:xfrm>
              <a:off x="6642183" y="169586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" name="pt336">
              <a:extLst>
                <a:ext uri="{FF2B5EF4-FFF2-40B4-BE49-F238E27FC236}">
                  <a16:creationId xmlns:a16="http://schemas.microsoft.com/office/drawing/2014/main" id="{4E1C4A33-CB83-4247-B3BA-763EA1890637}"/>
                </a:ext>
              </a:extLst>
            </p:cNvPr>
            <p:cNvSpPr/>
            <p:nvPr/>
          </p:nvSpPr>
          <p:spPr>
            <a:xfrm>
              <a:off x="9008031" y="160555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" name="pt337">
              <a:extLst>
                <a:ext uri="{FF2B5EF4-FFF2-40B4-BE49-F238E27FC236}">
                  <a16:creationId xmlns:a16="http://schemas.microsoft.com/office/drawing/2014/main" id="{88EB1DFF-1A64-4FC7-8CC0-8A4EC4DBEB39}"/>
                </a:ext>
              </a:extLst>
            </p:cNvPr>
            <p:cNvSpPr/>
            <p:nvPr/>
          </p:nvSpPr>
          <p:spPr>
            <a:xfrm>
              <a:off x="7502134" y="2062595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" name="pt338">
              <a:extLst>
                <a:ext uri="{FF2B5EF4-FFF2-40B4-BE49-F238E27FC236}">
                  <a16:creationId xmlns:a16="http://schemas.microsoft.com/office/drawing/2014/main" id="{B3FF8B0E-B736-4CD1-A434-751059AA5AB2}"/>
                </a:ext>
              </a:extLst>
            </p:cNvPr>
            <p:cNvSpPr/>
            <p:nvPr/>
          </p:nvSpPr>
          <p:spPr>
            <a:xfrm>
              <a:off x="9001661" y="164182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" name="pt339">
              <a:extLst>
                <a:ext uri="{FF2B5EF4-FFF2-40B4-BE49-F238E27FC236}">
                  <a16:creationId xmlns:a16="http://schemas.microsoft.com/office/drawing/2014/main" id="{3B65AABA-908F-451C-9E82-1A932CC348BC}"/>
                </a:ext>
              </a:extLst>
            </p:cNvPr>
            <p:cNvSpPr/>
            <p:nvPr/>
          </p:nvSpPr>
          <p:spPr>
            <a:xfrm>
              <a:off x="8090269" y="2162771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" name="tx368">
              <a:extLst>
                <a:ext uri="{FF2B5EF4-FFF2-40B4-BE49-F238E27FC236}">
                  <a16:creationId xmlns:a16="http://schemas.microsoft.com/office/drawing/2014/main" id="{B949E680-D108-479B-8AA6-DF37F1C44962}"/>
                </a:ext>
              </a:extLst>
            </p:cNvPr>
            <p:cNvSpPr/>
            <p:nvPr/>
          </p:nvSpPr>
          <p:spPr>
            <a:xfrm>
              <a:off x="5416028" y="5203521"/>
              <a:ext cx="152362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-12</a:t>
              </a:r>
            </a:p>
          </p:txBody>
        </p:sp>
        <p:sp>
          <p:nvSpPr>
            <p:cNvPr id="456" name="tx369">
              <a:extLst>
                <a:ext uri="{FF2B5EF4-FFF2-40B4-BE49-F238E27FC236}">
                  <a16:creationId xmlns:a16="http://schemas.microsoft.com/office/drawing/2014/main" id="{72D63351-9490-494A-B5B5-8CDB99C80B19}"/>
                </a:ext>
              </a:extLst>
            </p:cNvPr>
            <p:cNvSpPr/>
            <p:nvPr/>
          </p:nvSpPr>
          <p:spPr>
            <a:xfrm>
              <a:off x="5473178" y="4095992"/>
              <a:ext cx="95212" cy="7858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-8</a:t>
              </a:r>
            </a:p>
          </p:txBody>
        </p:sp>
        <p:sp>
          <p:nvSpPr>
            <p:cNvPr id="457" name="tx370">
              <a:extLst>
                <a:ext uri="{FF2B5EF4-FFF2-40B4-BE49-F238E27FC236}">
                  <a16:creationId xmlns:a16="http://schemas.microsoft.com/office/drawing/2014/main" id="{CBA5E73D-ED03-4989-AF60-41C11DF89592}"/>
                </a:ext>
              </a:extLst>
            </p:cNvPr>
            <p:cNvSpPr/>
            <p:nvPr/>
          </p:nvSpPr>
          <p:spPr>
            <a:xfrm>
              <a:off x="5473178" y="2991241"/>
              <a:ext cx="95212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-4</a:t>
              </a:r>
            </a:p>
          </p:txBody>
        </p:sp>
        <p:sp>
          <p:nvSpPr>
            <p:cNvPr id="458" name="tx371">
              <a:extLst>
                <a:ext uri="{FF2B5EF4-FFF2-40B4-BE49-F238E27FC236}">
                  <a16:creationId xmlns:a16="http://schemas.microsoft.com/office/drawing/2014/main" id="{D64A3D39-64CE-4151-9E8B-73E0B4C4D239}"/>
                </a:ext>
              </a:extLst>
            </p:cNvPr>
            <p:cNvSpPr/>
            <p:nvPr/>
          </p:nvSpPr>
          <p:spPr>
            <a:xfrm>
              <a:off x="5511241" y="1883713"/>
              <a:ext cx="57150" cy="7858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459" name="pl372">
              <a:extLst>
                <a:ext uri="{FF2B5EF4-FFF2-40B4-BE49-F238E27FC236}">
                  <a16:creationId xmlns:a16="http://schemas.microsoft.com/office/drawing/2014/main" id="{4E9EED73-737E-41DD-989D-1957D388222F}"/>
                </a:ext>
              </a:extLst>
            </p:cNvPr>
            <p:cNvSpPr/>
            <p:nvPr/>
          </p:nvSpPr>
          <p:spPr>
            <a:xfrm>
              <a:off x="5596226" y="524291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" name="pl373">
              <a:extLst>
                <a:ext uri="{FF2B5EF4-FFF2-40B4-BE49-F238E27FC236}">
                  <a16:creationId xmlns:a16="http://schemas.microsoft.com/office/drawing/2014/main" id="{E9A542A1-37DD-4C07-B7C6-7D598378E84E}"/>
                </a:ext>
              </a:extLst>
            </p:cNvPr>
            <p:cNvSpPr/>
            <p:nvPr/>
          </p:nvSpPr>
          <p:spPr>
            <a:xfrm>
              <a:off x="5596226" y="413677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" name="pl374">
              <a:extLst>
                <a:ext uri="{FF2B5EF4-FFF2-40B4-BE49-F238E27FC236}">
                  <a16:creationId xmlns:a16="http://schemas.microsoft.com/office/drawing/2014/main" id="{DBABA8BA-790C-4376-A787-22E2B24FF9A5}"/>
                </a:ext>
              </a:extLst>
            </p:cNvPr>
            <p:cNvSpPr/>
            <p:nvPr/>
          </p:nvSpPr>
          <p:spPr>
            <a:xfrm>
              <a:off x="5596226" y="303063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" name="pl375">
              <a:extLst>
                <a:ext uri="{FF2B5EF4-FFF2-40B4-BE49-F238E27FC236}">
                  <a16:creationId xmlns:a16="http://schemas.microsoft.com/office/drawing/2014/main" id="{DEB355CB-AA9C-4ED4-AC78-B984FEAB9EAA}"/>
                </a:ext>
              </a:extLst>
            </p:cNvPr>
            <p:cNvSpPr/>
            <p:nvPr/>
          </p:nvSpPr>
          <p:spPr>
            <a:xfrm>
              <a:off x="5596226" y="192449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" name="pl376">
              <a:extLst>
                <a:ext uri="{FF2B5EF4-FFF2-40B4-BE49-F238E27FC236}">
                  <a16:creationId xmlns:a16="http://schemas.microsoft.com/office/drawing/2014/main" id="{3A123373-779B-4710-9B94-A5354660DDF1}"/>
                </a:ext>
              </a:extLst>
            </p:cNvPr>
            <p:cNvSpPr/>
            <p:nvPr/>
          </p:nvSpPr>
          <p:spPr>
            <a:xfrm>
              <a:off x="6540312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" name="pl377">
              <a:extLst>
                <a:ext uri="{FF2B5EF4-FFF2-40B4-BE49-F238E27FC236}">
                  <a16:creationId xmlns:a16="http://schemas.microsoft.com/office/drawing/2014/main" id="{C92EDAFE-9A07-4158-B3D4-64B4E7E0F8BE}"/>
                </a:ext>
              </a:extLst>
            </p:cNvPr>
            <p:cNvSpPr/>
            <p:nvPr/>
          </p:nvSpPr>
          <p:spPr>
            <a:xfrm>
              <a:off x="7851589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" name="pl378">
              <a:extLst>
                <a:ext uri="{FF2B5EF4-FFF2-40B4-BE49-F238E27FC236}">
                  <a16:creationId xmlns:a16="http://schemas.microsoft.com/office/drawing/2014/main" id="{18DE2170-EAC3-4DB2-BCAB-80EBE08BCE44}"/>
                </a:ext>
              </a:extLst>
            </p:cNvPr>
            <p:cNvSpPr/>
            <p:nvPr/>
          </p:nvSpPr>
          <p:spPr>
            <a:xfrm>
              <a:off x="9162866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" name="tx379">
              <a:extLst>
                <a:ext uri="{FF2B5EF4-FFF2-40B4-BE49-F238E27FC236}">
                  <a16:creationId xmlns:a16="http://schemas.microsoft.com/office/drawing/2014/main" id="{960AAFC7-D63E-4089-B06B-0B5BCDA558C5}"/>
                </a:ext>
              </a:extLst>
            </p:cNvPr>
            <p:cNvSpPr/>
            <p:nvPr/>
          </p:nvSpPr>
          <p:spPr>
            <a:xfrm>
              <a:off x="6492706" y="5551017"/>
              <a:ext cx="95212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-2</a:t>
              </a:r>
            </a:p>
          </p:txBody>
        </p:sp>
        <p:sp>
          <p:nvSpPr>
            <p:cNvPr id="467" name="tx380">
              <a:extLst>
                <a:ext uri="{FF2B5EF4-FFF2-40B4-BE49-F238E27FC236}">
                  <a16:creationId xmlns:a16="http://schemas.microsoft.com/office/drawing/2014/main" id="{B1FFE349-9E18-43D9-84B5-F0DFE87CD89C}"/>
                </a:ext>
              </a:extLst>
            </p:cNvPr>
            <p:cNvSpPr/>
            <p:nvPr/>
          </p:nvSpPr>
          <p:spPr>
            <a:xfrm>
              <a:off x="7823014" y="5549628"/>
              <a:ext cx="57150" cy="7858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468" name="tx381">
              <a:extLst>
                <a:ext uri="{FF2B5EF4-FFF2-40B4-BE49-F238E27FC236}">
                  <a16:creationId xmlns:a16="http://schemas.microsoft.com/office/drawing/2014/main" id="{2431FE0F-150C-45E3-8A23-23BAC77673EC}"/>
                </a:ext>
              </a:extLst>
            </p:cNvPr>
            <p:cNvSpPr/>
            <p:nvPr/>
          </p:nvSpPr>
          <p:spPr>
            <a:xfrm>
              <a:off x="9134291" y="5551017"/>
              <a:ext cx="57150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469" name="tx382">
              <a:extLst>
                <a:ext uri="{FF2B5EF4-FFF2-40B4-BE49-F238E27FC236}">
                  <a16:creationId xmlns:a16="http://schemas.microsoft.com/office/drawing/2014/main" id="{309C4550-FC96-4482-BC1B-119A69E05E2C}"/>
                </a:ext>
              </a:extLst>
            </p:cNvPr>
            <p:cNvSpPr/>
            <p:nvPr/>
          </p:nvSpPr>
          <p:spPr>
            <a:xfrm>
              <a:off x="7868229" y="5693432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PC1</a:t>
              </a:r>
            </a:p>
          </p:txBody>
        </p:sp>
        <p:sp>
          <p:nvSpPr>
            <p:cNvPr id="470" name="tx383">
              <a:extLst>
                <a:ext uri="{FF2B5EF4-FFF2-40B4-BE49-F238E27FC236}">
                  <a16:creationId xmlns:a16="http://schemas.microsoft.com/office/drawing/2014/main" id="{95B96D99-C484-4D43-96FC-1E8670565D06}"/>
                </a:ext>
              </a:extLst>
            </p:cNvPr>
            <p:cNvSpPr/>
            <p:nvPr/>
          </p:nvSpPr>
          <p:spPr>
            <a:xfrm rot="-5400000">
              <a:off x="5176468" y="3225075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PC2</a:t>
              </a:r>
            </a:p>
          </p:txBody>
        </p:sp>
        <p:sp>
          <p:nvSpPr>
            <p:cNvPr id="471" name="tx384">
              <a:extLst>
                <a:ext uri="{FF2B5EF4-FFF2-40B4-BE49-F238E27FC236}">
                  <a16:creationId xmlns:a16="http://schemas.microsoft.com/office/drawing/2014/main" id="{99315EE4-4B9E-410B-AD45-4C9C6869D728}"/>
                </a:ext>
              </a:extLst>
            </p:cNvPr>
            <p:cNvSpPr/>
            <p:nvPr/>
          </p:nvSpPr>
          <p:spPr>
            <a:xfrm>
              <a:off x="10409179" y="2797858"/>
              <a:ext cx="651637" cy="11092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class</a:t>
              </a:r>
              <a:endParaRPr sz="1100" dirty="0">
                <a:solidFill>
                  <a:srgbClr val="000000">
                    <a:alpha val="100000"/>
                  </a:srgbClr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72" name="pt385">
              <a:extLst>
                <a:ext uri="{FF2B5EF4-FFF2-40B4-BE49-F238E27FC236}">
                  <a16:creationId xmlns:a16="http://schemas.microsoft.com/office/drawing/2014/main" id="{48D56603-ED8E-4CEE-8734-72E2C7E56ABD}"/>
                </a:ext>
              </a:extLst>
            </p:cNvPr>
            <p:cNvSpPr/>
            <p:nvPr/>
          </p:nvSpPr>
          <p:spPr>
            <a:xfrm>
              <a:off x="10590492" y="297087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" name="pt386">
              <a:extLst>
                <a:ext uri="{FF2B5EF4-FFF2-40B4-BE49-F238E27FC236}">
                  <a16:creationId xmlns:a16="http://schemas.microsoft.com/office/drawing/2014/main" id="{3CA75BCE-FCBB-4937-8656-CB4313075BE6}"/>
                </a:ext>
              </a:extLst>
            </p:cNvPr>
            <p:cNvSpPr/>
            <p:nvPr/>
          </p:nvSpPr>
          <p:spPr>
            <a:xfrm>
              <a:off x="10590492" y="317203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" name="pt387">
              <a:extLst>
                <a:ext uri="{FF2B5EF4-FFF2-40B4-BE49-F238E27FC236}">
                  <a16:creationId xmlns:a16="http://schemas.microsoft.com/office/drawing/2014/main" id="{371587C1-FBC5-4D95-8E8C-986DD757AB02}"/>
                </a:ext>
              </a:extLst>
            </p:cNvPr>
            <p:cNvSpPr/>
            <p:nvPr/>
          </p:nvSpPr>
          <p:spPr>
            <a:xfrm>
              <a:off x="10590492" y="337320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" name="pt388">
              <a:extLst>
                <a:ext uri="{FF2B5EF4-FFF2-40B4-BE49-F238E27FC236}">
                  <a16:creationId xmlns:a16="http://schemas.microsoft.com/office/drawing/2014/main" id="{58594865-77F7-4D4B-BB41-03C9FFA459E1}"/>
                </a:ext>
              </a:extLst>
            </p:cNvPr>
            <p:cNvSpPr/>
            <p:nvPr/>
          </p:nvSpPr>
          <p:spPr>
            <a:xfrm>
              <a:off x="10590492" y="3574375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" name="tx389">
              <a:extLst>
                <a:ext uri="{FF2B5EF4-FFF2-40B4-BE49-F238E27FC236}">
                  <a16:creationId xmlns:a16="http://schemas.microsoft.com/office/drawing/2014/main" id="{30061A8A-D282-4409-9F91-EE208C0DF817}"/>
                </a:ext>
              </a:extLst>
            </p:cNvPr>
            <p:cNvSpPr/>
            <p:nvPr/>
          </p:nvSpPr>
          <p:spPr>
            <a:xfrm>
              <a:off x="10788475" y="3003932"/>
              <a:ext cx="107881" cy="769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cp</a:t>
              </a:r>
            </a:p>
          </p:txBody>
        </p:sp>
        <p:sp>
          <p:nvSpPr>
            <p:cNvPr id="477" name="tx390">
              <a:extLst>
                <a:ext uri="{FF2B5EF4-FFF2-40B4-BE49-F238E27FC236}">
                  <a16:creationId xmlns:a16="http://schemas.microsoft.com/office/drawing/2014/main" id="{9022413F-FBA1-4365-8B66-D2F74E7A0D5D}"/>
                </a:ext>
              </a:extLst>
            </p:cNvPr>
            <p:cNvSpPr/>
            <p:nvPr/>
          </p:nvSpPr>
          <p:spPr>
            <a:xfrm>
              <a:off x="10788475" y="3202719"/>
              <a:ext cx="120662" cy="7937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im</a:t>
              </a:r>
            </a:p>
          </p:txBody>
        </p:sp>
        <p:sp>
          <p:nvSpPr>
            <p:cNvPr id="478" name="tx391">
              <a:extLst>
                <a:ext uri="{FF2B5EF4-FFF2-40B4-BE49-F238E27FC236}">
                  <a16:creationId xmlns:a16="http://schemas.microsoft.com/office/drawing/2014/main" id="{DD37332D-8A8D-418D-876A-4C8B21A2FC77}"/>
                </a:ext>
              </a:extLst>
            </p:cNvPr>
            <p:cNvSpPr/>
            <p:nvPr/>
          </p:nvSpPr>
          <p:spPr>
            <a:xfrm>
              <a:off x="10788475" y="3429089"/>
              <a:ext cx="146056" cy="5417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om</a:t>
              </a:r>
            </a:p>
          </p:txBody>
        </p:sp>
        <p:sp>
          <p:nvSpPr>
            <p:cNvPr id="479" name="tx392">
              <a:extLst>
                <a:ext uri="{FF2B5EF4-FFF2-40B4-BE49-F238E27FC236}">
                  <a16:creationId xmlns:a16="http://schemas.microsoft.com/office/drawing/2014/main" id="{065AB4F8-6044-422C-812E-F5086E745ABF}"/>
                </a:ext>
              </a:extLst>
            </p:cNvPr>
            <p:cNvSpPr/>
            <p:nvPr/>
          </p:nvSpPr>
          <p:spPr>
            <a:xfrm>
              <a:off x="10788475" y="3607436"/>
              <a:ext cx="114300" cy="769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pp</a:t>
              </a:r>
            </a:p>
          </p:txBody>
        </p:sp>
      </p:grpSp>
      <p:pic>
        <p:nvPicPr>
          <p:cNvPr id="3074" name="Picture 2" descr="https://archive.ics.uci.edu/ml/assets/MLimages/Large120.jpg">
            <a:extLst>
              <a:ext uri="{FF2B5EF4-FFF2-40B4-BE49-F238E27FC236}">
                <a16:creationId xmlns:a16="http://schemas.microsoft.com/office/drawing/2014/main" id="{3B2EC3BE-8174-4C21-8B36-547D4E1EC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65" y="5530877"/>
            <a:ext cx="157162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CAA01C-8895-48B3-933E-C3508352B313}"/>
              </a:ext>
            </a:extLst>
          </p:cNvPr>
          <p:cNvSpPr/>
          <p:nvPr/>
        </p:nvSpPr>
        <p:spPr>
          <a:xfrm>
            <a:off x="-76200" y="6635148"/>
            <a:ext cx="26228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https://archive.ics.uci.edu/ml/datasets/ecoli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66C4C2-A599-42DF-8887-64A323D9C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569" y="4393298"/>
            <a:ext cx="1837075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E.coli data set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Predicting the Cellular Localization Sites of Proteins</a:t>
            </a:r>
            <a:r>
              <a:rPr kumimoji="0" lang="en-US" altLang="en-US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 classes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 features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050" b="1" dirty="0">
                <a:latin typeface="Arial" panose="020B0604020202020204" pitchFamily="34" charset="0"/>
              </a:rPr>
              <a:t>&gt;300 samples</a:t>
            </a: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C19881-064D-4EB2-80BF-EB9FA23585A5}"/>
              </a:ext>
            </a:extLst>
          </p:cNvPr>
          <p:cNvSpPr txBox="1"/>
          <p:nvPr/>
        </p:nvSpPr>
        <p:spPr>
          <a:xfrm>
            <a:off x="6289731" y="5239030"/>
            <a:ext cx="57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7C789C-CD20-410C-820E-B987F806ECA5}"/>
              </a:ext>
            </a:extLst>
          </p:cNvPr>
          <p:cNvSpPr txBox="1"/>
          <p:nvPr/>
        </p:nvSpPr>
        <p:spPr>
          <a:xfrm>
            <a:off x="6299294" y="4774716"/>
            <a:ext cx="284245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en-US" sz="1100" dirty="0"/>
              <a:t>Examine the </a:t>
            </a:r>
            <a:r>
              <a:rPr lang="en-US" sz="1100" dirty="0">
                <a:solidFill>
                  <a:srgbClr val="FF0000"/>
                </a:solidFill>
              </a:rPr>
              <a:t>raw data </a:t>
            </a:r>
            <a:r>
              <a:rPr lang="en-US" sz="1100" dirty="0"/>
              <a:t>try to find out the reason</a:t>
            </a:r>
          </a:p>
        </p:txBody>
      </p:sp>
    </p:spTree>
    <p:extLst>
      <p:ext uri="{BB962C8B-B14F-4D97-AF65-F5344CB8AC3E}">
        <p14:creationId xmlns:p14="http://schemas.microsoft.com/office/powerpoint/2010/main" val="1038881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4B77C6-6B3C-484D-B22C-A32609B0371E}"/>
              </a:ext>
            </a:extLst>
          </p:cNvPr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Other applications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grpSp>
        <p:nvGrpSpPr>
          <p:cNvPr id="52" name="grp2">
            <a:extLst>
              <a:ext uri="{FF2B5EF4-FFF2-40B4-BE49-F238E27FC236}">
                <a16:creationId xmlns:a16="http://schemas.microsoft.com/office/drawing/2014/main" id="{8D461329-9A3F-4C8C-9C78-4ABFB96B1C5B}"/>
              </a:ext>
            </a:extLst>
          </p:cNvPr>
          <p:cNvGrpSpPr/>
          <p:nvPr/>
        </p:nvGrpSpPr>
        <p:grpSpPr>
          <a:xfrm>
            <a:off x="3200400" y="1371600"/>
            <a:ext cx="5812405" cy="4718906"/>
            <a:chOff x="5248411" y="1071363"/>
            <a:chExt cx="5812405" cy="4718906"/>
          </a:xfrm>
        </p:grpSpPr>
        <p:sp>
          <p:nvSpPr>
            <p:cNvPr id="54" name="pt4">
              <a:extLst>
                <a:ext uri="{FF2B5EF4-FFF2-40B4-BE49-F238E27FC236}">
                  <a16:creationId xmlns:a16="http://schemas.microsoft.com/office/drawing/2014/main" id="{37EF6AFA-084B-4C43-AFFD-77431493C044}"/>
                </a:ext>
              </a:extLst>
            </p:cNvPr>
            <p:cNvSpPr/>
            <p:nvPr/>
          </p:nvSpPr>
          <p:spPr>
            <a:xfrm>
              <a:off x="7577132" y="179972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" name="pt5">
              <a:extLst>
                <a:ext uri="{FF2B5EF4-FFF2-40B4-BE49-F238E27FC236}">
                  <a16:creationId xmlns:a16="http://schemas.microsoft.com/office/drawing/2014/main" id="{459D750F-F5BF-4010-82AC-27A2E38DADAC}"/>
                </a:ext>
              </a:extLst>
            </p:cNvPr>
            <p:cNvSpPr/>
            <p:nvPr/>
          </p:nvSpPr>
          <p:spPr>
            <a:xfrm>
              <a:off x="6934847" y="176261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" name="pt6">
              <a:extLst>
                <a:ext uri="{FF2B5EF4-FFF2-40B4-BE49-F238E27FC236}">
                  <a16:creationId xmlns:a16="http://schemas.microsoft.com/office/drawing/2014/main" id="{568FF88D-05B2-463B-9570-716450512017}"/>
                </a:ext>
              </a:extLst>
            </p:cNvPr>
            <p:cNvSpPr/>
            <p:nvPr/>
          </p:nvSpPr>
          <p:spPr>
            <a:xfrm>
              <a:off x="6740658" y="156624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" name="pt7">
              <a:extLst>
                <a:ext uri="{FF2B5EF4-FFF2-40B4-BE49-F238E27FC236}">
                  <a16:creationId xmlns:a16="http://schemas.microsoft.com/office/drawing/2014/main" id="{DBCE2D82-E52F-4A2A-A962-3B45197B4492}"/>
                </a:ext>
              </a:extLst>
            </p:cNvPr>
            <p:cNvSpPr/>
            <p:nvPr/>
          </p:nvSpPr>
          <p:spPr>
            <a:xfrm>
              <a:off x="7431602" y="181598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" name="pt8">
              <a:extLst>
                <a:ext uri="{FF2B5EF4-FFF2-40B4-BE49-F238E27FC236}">
                  <a16:creationId xmlns:a16="http://schemas.microsoft.com/office/drawing/2014/main" id="{1F795E6E-785B-4EA0-8AD0-EB680C870642}"/>
                </a:ext>
              </a:extLst>
            </p:cNvPr>
            <p:cNvSpPr/>
            <p:nvPr/>
          </p:nvSpPr>
          <p:spPr>
            <a:xfrm>
              <a:off x="7608171" y="194583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" name="pt9">
              <a:extLst>
                <a:ext uri="{FF2B5EF4-FFF2-40B4-BE49-F238E27FC236}">
                  <a16:creationId xmlns:a16="http://schemas.microsoft.com/office/drawing/2014/main" id="{B24FAC90-4BA6-49F0-A634-727F0B600A78}"/>
                </a:ext>
              </a:extLst>
            </p:cNvPr>
            <p:cNvSpPr/>
            <p:nvPr/>
          </p:nvSpPr>
          <p:spPr>
            <a:xfrm>
              <a:off x="6585360" y="165014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" name="pt10">
              <a:extLst>
                <a:ext uri="{FF2B5EF4-FFF2-40B4-BE49-F238E27FC236}">
                  <a16:creationId xmlns:a16="http://schemas.microsoft.com/office/drawing/2014/main" id="{D93F6359-5EE8-4C28-97CD-C91383951D62}"/>
                </a:ext>
              </a:extLst>
            </p:cNvPr>
            <p:cNvSpPr/>
            <p:nvPr/>
          </p:nvSpPr>
          <p:spPr>
            <a:xfrm>
              <a:off x="7808261" y="201696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" name="pt11">
              <a:extLst>
                <a:ext uri="{FF2B5EF4-FFF2-40B4-BE49-F238E27FC236}">
                  <a16:creationId xmlns:a16="http://schemas.microsoft.com/office/drawing/2014/main" id="{0D901B39-CD94-4256-A9EA-9E78670C3AC7}"/>
                </a:ext>
              </a:extLst>
            </p:cNvPr>
            <p:cNvSpPr/>
            <p:nvPr/>
          </p:nvSpPr>
          <p:spPr>
            <a:xfrm>
              <a:off x="7360452" y="187777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" name="pt12">
              <a:extLst>
                <a:ext uri="{FF2B5EF4-FFF2-40B4-BE49-F238E27FC236}">
                  <a16:creationId xmlns:a16="http://schemas.microsoft.com/office/drawing/2014/main" id="{4D2AFDFA-E0D9-42C2-B82B-ECF956C9B3AB}"/>
                </a:ext>
              </a:extLst>
            </p:cNvPr>
            <p:cNvSpPr/>
            <p:nvPr/>
          </p:nvSpPr>
          <p:spPr>
            <a:xfrm>
              <a:off x="6376160" y="166842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" name="pt13">
              <a:extLst>
                <a:ext uri="{FF2B5EF4-FFF2-40B4-BE49-F238E27FC236}">
                  <a16:creationId xmlns:a16="http://schemas.microsoft.com/office/drawing/2014/main" id="{5929A92C-51FC-4DCB-AF70-DC854F4ED57C}"/>
                </a:ext>
              </a:extLst>
            </p:cNvPr>
            <p:cNvSpPr/>
            <p:nvPr/>
          </p:nvSpPr>
          <p:spPr>
            <a:xfrm>
              <a:off x="9079652" y="161027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" name="pt14">
              <a:extLst>
                <a:ext uri="{FF2B5EF4-FFF2-40B4-BE49-F238E27FC236}">
                  <a16:creationId xmlns:a16="http://schemas.microsoft.com/office/drawing/2014/main" id="{FEE95322-244D-47D5-950B-5E161810AB0F}"/>
                </a:ext>
              </a:extLst>
            </p:cNvPr>
            <p:cNvSpPr/>
            <p:nvPr/>
          </p:nvSpPr>
          <p:spPr>
            <a:xfrm>
              <a:off x="8202799" y="205173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" name="pt15">
              <a:extLst>
                <a:ext uri="{FF2B5EF4-FFF2-40B4-BE49-F238E27FC236}">
                  <a16:creationId xmlns:a16="http://schemas.microsoft.com/office/drawing/2014/main" id="{50AEB578-B8A8-4E88-AC66-37B05A815B1A}"/>
                </a:ext>
              </a:extLst>
            </p:cNvPr>
            <p:cNvSpPr/>
            <p:nvPr/>
          </p:nvSpPr>
          <p:spPr>
            <a:xfrm>
              <a:off x="6620742" y="163341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" name="pt16">
              <a:extLst>
                <a:ext uri="{FF2B5EF4-FFF2-40B4-BE49-F238E27FC236}">
                  <a16:creationId xmlns:a16="http://schemas.microsoft.com/office/drawing/2014/main" id="{A9C7979C-6026-4C1C-89C5-9D574DAFC7E9}"/>
                </a:ext>
              </a:extLst>
            </p:cNvPr>
            <p:cNvSpPr/>
            <p:nvPr/>
          </p:nvSpPr>
          <p:spPr>
            <a:xfrm>
              <a:off x="7325573" y="157424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" name="pt17">
              <a:extLst>
                <a:ext uri="{FF2B5EF4-FFF2-40B4-BE49-F238E27FC236}">
                  <a16:creationId xmlns:a16="http://schemas.microsoft.com/office/drawing/2014/main" id="{3D4587B4-963A-448F-B1FB-51596A3B3F76}"/>
                </a:ext>
              </a:extLst>
            </p:cNvPr>
            <p:cNvSpPr/>
            <p:nvPr/>
          </p:nvSpPr>
          <p:spPr>
            <a:xfrm>
              <a:off x="6750576" y="186184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" name="pt18">
              <a:extLst>
                <a:ext uri="{FF2B5EF4-FFF2-40B4-BE49-F238E27FC236}">
                  <a16:creationId xmlns:a16="http://schemas.microsoft.com/office/drawing/2014/main" id="{D88ED9AB-5258-41D4-89FC-956E33278080}"/>
                </a:ext>
              </a:extLst>
            </p:cNvPr>
            <p:cNvSpPr/>
            <p:nvPr/>
          </p:nvSpPr>
          <p:spPr>
            <a:xfrm>
              <a:off x="8845513" y="135874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" name="pt19">
              <a:extLst>
                <a:ext uri="{FF2B5EF4-FFF2-40B4-BE49-F238E27FC236}">
                  <a16:creationId xmlns:a16="http://schemas.microsoft.com/office/drawing/2014/main" id="{EBDBE8B9-0F05-44DA-9D5C-039DC7D1F2A3}"/>
                </a:ext>
              </a:extLst>
            </p:cNvPr>
            <p:cNvSpPr/>
            <p:nvPr/>
          </p:nvSpPr>
          <p:spPr>
            <a:xfrm>
              <a:off x="7670052" y="233543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" name="pt20">
              <a:extLst>
                <a:ext uri="{FF2B5EF4-FFF2-40B4-BE49-F238E27FC236}">
                  <a16:creationId xmlns:a16="http://schemas.microsoft.com/office/drawing/2014/main" id="{62D35987-63F5-4010-9975-E634E6A817E6}"/>
                </a:ext>
              </a:extLst>
            </p:cNvPr>
            <p:cNvSpPr/>
            <p:nvPr/>
          </p:nvSpPr>
          <p:spPr>
            <a:xfrm>
              <a:off x="8797303" y="148241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" name="pt21">
              <a:extLst>
                <a:ext uri="{FF2B5EF4-FFF2-40B4-BE49-F238E27FC236}">
                  <a16:creationId xmlns:a16="http://schemas.microsoft.com/office/drawing/2014/main" id="{47CDBAF2-99C1-46B7-9D50-DD1D22F9C7E3}"/>
                </a:ext>
              </a:extLst>
            </p:cNvPr>
            <p:cNvSpPr/>
            <p:nvPr/>
          </p:nvSpPr>
          <p:spPr>
            <a:xfrm>
              <a:off x="8622874" y="148256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" name="pt22">
              <a:extLst>
                <a:ext uri="{FF2B5EF4-FFF2-40B4-BE49-F238E27FC236}">
                  <a16:creationId xmlns:a16="http://schemas.microsoft.com/office/drawing/2014/main" id="{F16145B2-999C-4712-AAE2-5FFDDBEEC4A7}"/>
                </a:ext>
              </a:extLst>
            </p:cNvPr>
            <p:cNvSpPr/>
            <p:nvPr/>
          </p:nvSpPr>
          <p:spPr>
            <a:xfrm>
              <a:off x="6888099" y="166318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" name="pt23">
              <a:extLst>
                <a:ext uri="{FF2B5EF4-FFF2-40B4-BE49-F238E27FC236}">
                  <a16:creationId xmlns:a16="http://schemas.microsoft.com/office/drawing/2014/main" id="{D650E162-329F-49C9-80E2-2E0807587D13}"/>
                </a:ext>
              </a:extLst>
            </p:cNvPr>
            <p:cNvSpPr/>
            <p:nvPr/>
          </p:nvSpPr>
          <p:spPr>
            <a:xfrm>
              <a:off x="8241040" y="228248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" name="pt24">
              <a:extLst>
                <a:ext uri="{FF2B5EF4-FFF2-40B4-BE49-F238E27FC236}">
                  <a16:creationId xmlns:a16="http://schemas.microsoft.com/office/drawing/2014/main" id="{F2FBC126-B9C3-450B-B18A-C04AE49859DF}"/>
                </a:ext>
              </a:extLst>
            </p:cNvPr>
            <p:cNvSpPr/>
            <p:nvPr/>
          </p:nvSpPr>
          <p:spPr>
            <a:xfrm>
              <a:off x="9248268" y="163677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" name="pt25">
              <a:extLst>
                <a:ext uri="{FF2B5EF4-FFF2-40B4-BE49-F238E27FC236}">
                  <a16:creationId xmlns:a16="http://schemas.microsoft.com/office/drawing/2014/main" id="{D873E712-5CE6-4847-A362-D1E12E1BE884}"/>
                </a:ext>
              </a:extLst>
            </p:cNvPr>
            <p:cNvSpPr/>
            <p:nvPr/>
          </p:nvSpPr>
          <p:spPr>
            <a:xfrm>
              <a:off x="9036630" y="162143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" name="pt26">
              <a:extLst>
                <a:ext uri="{FF2B5EF4-FFF2-40B4-BE49-F238E27FC236}">
                  <a16:creationId xmlns:a16="http://schemas.microsoft.com/office/drawing/2014/main" id="{D7A4F13C-D057-4A4C-B4F0-BC684D32CF40}"/>
                </a:ext>
              </a:extLst>
            </p:cNvPr>
            <p:cNvSpPr/>
            <p:nvPr/>
          </p:nvSpPr>
          <p:spPr>
            <a:xfrm>
              <a:off x="8158549" y="210807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" name="pt27">
              <a:extLst>
                <a:ext uri="{FF2B5EF4-FFF2-40B4-BE49-F238E27FC236}">
                  <a16:creationId xmlns:a16="http://schemas.microsoft.com/office/drawing/2014/main" id="{3ACA6BB7-C693-4358-830C-CB64F519E81E}"/>
                </a:ext>
              </a:extLst>
            </p:cNvPr>
            <p:cNvSpPr/>
            <p:nvPr/>
          </p:nvSpPr>
          <p:spPr>
            <a:xfrm>
              <a:off x="8263194" y="135201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" name="pt28">
              <a:extLst>
                <a:ext uri="{FF2B5EF4-FFF2-40B4-BE49-F238E27FC236}">
                  <a16:creationId xmlns:a16="http://schemas.microsoft.com/office/drawing/2014/main" id="{4805C0EE-AA8B-4DE5-B8A3-06CC32E0F0F2}"/>
                </a:ext>
              </a:extLst>
            </p:cNvPr>
            <p:cNvSpPr/>
            <p:nvPr/>
          </p:nvSpPr>
          <p:spPr>
            <a:xfrm>
              <a:off x="9496534" y="163355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" name="pt29">
              <a:extLst>
                <a:ext uri="{FF2B5EF4-FFF2-40B4-BE49-F238E27FC236}">
                  <a16:creationId xmlns:a16="http://schemas.microsoft.com/office/drawing/2014/main" id="{6DB781CB-8CB0-4220-8DCB-D88EF38F6AB4}"/>
                </a:ext>
              </a:extLst>
            </p:cNvPr>
            <p:cNvSpPr/>
            <p:nvPr/>
          </p:nvSpPr>
          <p:spPr>
            <a:xfrm>
              <a:off x="8720364" y="155017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" name="pt30">
              <a:extLst>
                <a:ext uri="{FF2B5EF4-FFF2-40B4-BE49-F238E27FC236}">
                  <a16:creationId xmlns:a16="http://schemas.microsoft.com/office/drawing/2014/main" id="{4098B4FE-4F79-4C75-96CF-D6C4998C0507}"/>
                </a:ext>
              </a:extLst>
            </p:cNvPr>
            <p:cNvSpPr/>
            <p:nvPr/>
          </p:nvSpPr>
          <p:spPr>
            <a:xfrm>
              <a:off x="7958894" y="196700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" name="pt31">
              <a:extLst>
                <a:ext uri="{FF2B5EF4-FFF2-40B4-BE49-F238E27FC236}">
                  <a16:creationId xmlns:a16="http://schemas.microsoft.com/office/drawing/2014/main" id="{AE9D52B8-9DF3-4BF8-B586-85A2F353F2F1}"/>
                </a:ext>
              </a:extLst>
            </p:cNvPr>
            <p:cNvSpPr/>
            <p:nvPr/>
          </p:nvSpPr>
          <p:spPr>
            <a:xfrm>
              <a:off x="8193236" y="2039459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" name="pt32">
              <a:extLst>
                <a:ext uri="{FF2B5EF4-FFF2-40B4-BE49-F238E27FC236}">
                  <a16:creationId xmlns:a16="http://schemas.microsoft.com/office/drawing/2014/main" id="{BD7376F3-1408-43C2-B2EE-79F902F7D5FD}"/>
                </a:ext>
              </a:extLst>
            </p:cNvPr>
            <p:cNvSpPr/>
            <p:nvPr/>
          </p:nvSpPr>
          <p:spPr>
            <a:xfrm>
              <a:off x="6325794" y="186263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" name="pt33">
              <a:extLst>
                <a:ext uri="{FF2B5EF4-FFF2-40B4-BE49-F238E27FC236}">
                  <a16:creationId xmlns:a16="http://schemas.microsoft.com/office/drawing/2014/main" id="{392B0A0D-A9A8-48DC-A3B8-6CE66452D6C4}"/>
                </a:ext>
              </a:extLst>
            </p:cNvPr>
            <p:cNvSpPr/>
            <p:nvPr/>
          </p:nvSpPr>
          <p:spPr>
            <a:xfrm>
              <a:off x="7459578" y="243802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" name="pt34">
              <a:extLst>
                <a:ext uri="{FF2B5EF4-FFF2-40B4-BE49-F238E27FC236}">
                  <a16:creationId xmlns:a16="http://schemas.microsoft.com/office/drawing/2014/main" id="{6A90BF1B-09EA-48DB-9636-00B0BFA9B657}"/>
                </a:ext>
              </a:extLst>
            </p:cNvPr>
            <p:cNvSpPr/>
            <p:nvPr/>
          </p:nvSpPr>
          <p:spPr>
            <a:xfrm>
              <a:off x="9449351" y="174985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" name="pt35">
              <a:extLst>
                <a:ext uri="{FF2B5EF4-FFF2-40B4-BE49-F238E27FC236}">
                  <a16:creationId xmlns:a16="http://schemas.microsoft.com/office/drawing/2014/main" id="{57146EC1-5173-4258-8993-97D096B209DC}"/>
                </a:ext>
              </a:extLst>
            </p:cNvPr>
            <p:cNvSpPr/>
            <p:nvPr/>
          </p:nvSpPr>
          <p:spPr>
            <a:xfrm>
              <a:off x="6632456" y="174656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" name="pt36">
              <a:extLst>
                <a:ext uri="{FF2B5EF4-FFF2-40B4-BE49-F238E27FC236}">
                  <a16:creationId xmlns:a16="http://schemas.microsoft.com/office/drawing/2014/main" id="{A7E89888-104F-4868-8D12-1F9BD5930B62}"/>
                </a:ext>
              </a:extLst>
            </p:cNvPr>
            <p:cNvSpPr/>
            <p:nvPr/>
          </p:nvSpPr>
          <p:spPr>
            <a:xfrm>
              <a:off x="7133971" y="195153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" name="pt37">
              <a:extLst>
                <a:ext uri="{FF2B5EF4-FFF2-40B4-BE49-F238E27FC236}">
                  <a16:creationId xmlns:a16="http://schemas.microsoft.com/office/drawing/2014/main" id="{E6A5528A-DB35-4281-9947-C1D92521940D}"/>
                </a:ext>
              </a:extLst>
            </p:cNvPr>
            <p:cNvSpPr/>
            <p:nvPr/>
          </p:nvSpPr>
          <p:spPr>
            <a:xfrm>
              <a:off x="9016692" y="165341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" name="pt38">
              <a:extLst>
                <a:ext uri="{FF2B5EF4-FFF2-40B4-BE49-F238E27FC236}">
                  <a16:creationId xmlns:a16="http://schemas.microsoft.com/office/drawing/2014/main" id="{83E57668-D9CD-4E85-B440-EBCEE17842E9}"/>
                </a:ext>
              </a:extLst>
            </p:cNvPr>
            <p:cNvSpPr/>
            <p:nvPr/>
          </p:nvSpPr>
          <p:spPr>
            <a:xfrm>
              <a:off x="6271656" y="180597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" name="pt39">
              <a:extLst>
                <a:ext uri="{FF2B5EF4-FFF2-40B4-BE49-F238E27FC236}">
                  <a16:creationId xmlns:a16="http://schemas.microsoft.com/office/drawing/2014/main" id="{6F996B8C-5D86-4224-9EE5-CAD8098B89C8}"/>
                </a:ext>
              </a:extLst>
            </p:cNvPr>
            <p:cNvSpPr/>
            <p:nvPr/>
          </p:nvSpPr>
          <p:spPr>
            <a:xfrm>
              <a:off x="7149133" y="160757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" name="pt40">
              <a:extLst>
                <a:ext uri="{FF2B5EF4-FFF2-40B4-BE49-F238E27FC236}">
                  <a16:creationId xmlns:a16="http://schemas.microsoft.com/office/drawing/2014/main" id="{E0FD33F9-1CD8-4AFB-8F5F-7BD792215BF5}"/>
                </a:ext>
              </a:extLst>
            </p:cNvPr>
            <p:cNvSpPr/>
            <p:nvPr/>
          </p:nvSpPr>
          <p:spPr>
            <a:xfrm>
              <a:off x="6540832" y="184268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" name="pt41">
              <a:extLst>
                <a:ext uri="{FF2B5EF4-FFF2-40B4-BE49-F238E27FC236}">
                  <a16:creationId xmlns:a16="http://schemas.microsoft.com/office/drawing/2014/main" id="{453548AF-1E5C-4693-B8B2-95A2C8D6D458}"/>
                </a:ext>
              </a:extLst>
            </p:cNvPr>
            <p:cNvSpPr/>
            <p:nvPr/>
          </p:nvSpPr>
          <p:spPr>
            <a:xfrm>
              <a:off x="7708370" y="153497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" name="pt42">
              <a:extLst>
                <a:ext uri="{FF2B5EF4-FFF2-40B4-BE49-F238E27FC236}">
                  <a16:creationId xmlns:a16="http://schemas.microsoft.com/office/drawing/2014/main" id="{C18E3EEE-06DD-4CF4-90C6-894A5B44C8DF}"/>
                </a:ext>
              </a:extLst>
            </p:cNvPr>
            <p:cNvSpPr/>
            <p:nvPr/>
          </p:nvSpPr>
          <p:spPr>
            <a:xfrm>
              <a:off x="6470626" y="171469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" name="pt43">
              <a:extLst>
                <a:ext uri="{FF2B5EF4-FFF2-40B4-BE49-F238E27FC236}">
                  <a16:creationId xmlns:a16="http://schemas.microsoft.com/office/drawing/2014/main" id="{F24F9D70-613C-41EF-B335-52CC8262844B}"/>
                </a:ext>
              </a:extLst>
            </p:cNvPr>
            <p:cNvSpPr/>
            <p:nvPr/>
          </p:nvSpPr>
          <p:spPr>
            <a:xfrm>
              <a:off x="6675922" y="200693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" name="pt44">
              <a:extLst>
                <a:ext uri="{FF2B5EF4-FFF2-40B4-BE49-F238E27FC236}">
                  <a16:creationId xmlns:a16="http://schemas.microsoft.com/office/drawing/2014/main" id="{35B36800-2CAA-4BA8-AE4D-A123DBA29290}"/>
                </a:ext>
              </a:extLst>
            </p:cNvPr>
            <p:cNvSpPr/>
            <p:nvPr/>
          </p:nvSpPr>
          <p:spPr>
            <a:xfrm>
              <a:off x="8093502" y="197716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" name="pt45">
              <a:extLst>
                <a:ext uri="{FF2B5EF4-FFF2-40B4-BE49-F238E27FC236}">
                  <a16:creationId xmlns:a16="http://schemas.microsoft.com/office/drawing/2014/main" id="{AA7497FD-10F7-4D60-87B4-E22FA8192AAC}"/>
                </a:ext>
              </a:extLst>
            </p:cNvPr>
            <p:cNvSpPr/>
            <p:nvPr/>
          </p:nvSpPr>
          <p:spPr>
            <a:xfrm>
              <a:off x="7773918" y="219533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" name="pt46">
              <a:extLst>
                <a:ext uri="{FF2B5EF4-FFF2-40B4-BE49-F238E27FC236}">
                  <a16:creationId xmlns:a16="http://schemas.microsoft.com/office/drawing/2014/main" id="{C6BE1C45-E1B6-40AB-876A-8967B175C641}"/>
                </a:ext>
              </a:extLst>
            </p:cNvPr>
            <p:cNvSpPr/>
            <p:nvPr/>
          </p:nvSpPr>
          <p:spPr>
            <a:xfrm>
              <a:off x="8400410" y="152652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" name="pt47">
              <a:extLst>
                <a:ext uri="{FF2B5EF4-FFF2-40B4-BE49-F238E27FC236}">
                  <a16:creationId xmlns:a16="http://schemas.microsoft.com/office/drawing/2014/main" id="{0C87297D-5D41-488B-9584-B8D5F5420CB0}"/>
                </a:ext>
              </a:extLst>
            </p:cNvPr>
            <p:cNvSpPr/>
            <p:nvPr/>
          </p:nvSpPr>
          <p:spPr>
            <a:xfrm>
              <a:off x="8886257" y="168012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" name="pt48">
              <a:extLst>
                <a:ext uri="{FF2B5EF4-FFF2-40B4-BE49-F238E27FC236}">
                  <a16:creationId xmlns:a16="http://schemas.microsoft.com/office/drawing/2014/main" id="{7AA40671-5485-4896-B8C8-B4BF02762F07}"/>
                </a:ext>
              </a:extLst>
            </p:cNvPr>
            <p:cNvSpPr/>
            <p:nvPr/>
          </p:nvSpPr>
          <p:spPr>
            <a:xfrm>
              <a:off x="9098403" y="159826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" name="pt49">
              <a:extLst>
                <a:ext uri="{FF2B5EF4-FFF2-40B4-BE49-F238E27FC236}">
                  <a16:creationId xmlns:a16="http://schemas.microsoft.com/office/drawing/2014/main" id="{105A1E90-17D7-48A9-9D2F-4037D0664FB3}"/>
                </a:ext>
              </a:extLst>
            </p:cNvPr>
            <p:cNvSpPr/>
            <p:nvPr/>
          </p:nvSpPr>
          <p:spPr>
            <a:xfrm>
              <a:off x="6031200" y="206979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" name="pt50">
              <a:extLst>
                <a:ext uri="{FF2B5EF4-FFF2-40B4-BE49-F238E27FC236}">
                  <a16:creationId xmlns:a16="http://schemas.microsoft.com/office/drawing/2014/main" id="{7775BEE0-303F-4481-ACE1-B6B8312E9429}"/>
                </a:ext>
              </a:extLst>
            </p:cNvPr>
            <p:cNvSpPr/>
            <p:nvPr/>
          </p:nvSpPr>
          <p:spPr>
            <a:xfrm>
              <a:off x="6240862" y="175110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" name="pt51">
              <a:extLst>
                <a:ext uri="{FF2B5EF4-FFF2-40B4-BE49-F238E27FC236}">
                  <a16:creationId xmlns:a16="http://schemas.microsoft.com/office/drawing/2014/main" id="{7B8B2B67-4ECC-4293-99C8-F95BCA8014A6}"/>
                </a:ext>
              </a:extLst>
            </p:cNvPr>
            <p:cNvSpPr/>
            <p:nvPr/>
          </p:nvSpPr>
          <p:spPr>
            <a:xfrm>
              <a:off x="8935211" y="159181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" name="pt52">
              <a:extLst>
                <a:ext uri="{FF2B5EF4-FFF2-40B4-BE49-F238E27FC236}">
                  <a16:creationId xmlns:a16="http://schemas.microsoft.com/office/drawing/2014/main" id="{4C43DB69-F189-416D-B0EC-FAAFEC44763C}"/>
                </a:ext>
              </a:extLst>
            </p:cNvPr>
            <p:cNvSpPr/>
            <p:nvPr/>
          </p:nvSpPr>
          <p:spPr>
            <a:xfrm>
              <a:off x="9014454" y="165182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" name="pt53">
              <a:extLst>
                <a:ext uri="{FF2B5EF4-FFF2-40B4-BE49-F238E27FC236}">
                  <a16:creationId xmlns:a16="http://schemas.microsoft.com/office/drawing/2014/main" id="{8C48D3B2-67A2-4ED3-9A3D-0426830627BA}"/>
                </a:ext>
              </a:extLst>
            </p:cNvPr>
            <p:cNvSpPr/>
            <p:nvPr/>
          </p:nvSpPr>
          <p:spPr>
            <a:xfrm>
              <a:off x="7246524" y="194392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" name="pt54">
              <a:extLst>
                <a:ext uri="{FF2B5EF4-FFF2-40B4-BE49-F238E27FC236}">
                  <a16:creationId xmlns:a16="http://schemas.microsoft.com/office/drawing/2014/main" id="{F6198C37-BB24-4ED1-9140-E0D6896854C0}"/>
                </a:ext>
              </a:extLst>
            </p:cNvPr>
            <p:cNvSpPr/>
            <p:nvPr/>
          </p:nvSpPr>
          <p:spPr>
            <a:xfrm>
              <a:off x="9524466" y="235985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" name="pt55">
              <a:extLst>
                <a:ext uri="{FF2B5EF4-FFF2-40B4-BE49-F238E27FC236}">
                  <a16:creationId xmlns:a16="http://schemas.microsoft.com/office/drawing/2014/main" id="{21AABA96-EB88-4E52-939A-994731666632}"/>
                </a:ext>
              </a:extLst>
            </p:cNvPr>
            <p:cNvSpPr/>
            <p:nvPr/>
          </p:nvSpPr>
          <p:spPr>
            <a:xfrm>
              <a:off x="8843731" y="147006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" name="pt56">
              <a:extLst>
                <a:ext uri="{FF2B5EF4-FFF2-40B4-BE49-F238E27FC236}">
                  <a16:creationId xmlns:a16="http://schemas.microsoft.com/office/drawing/2014/main" id="{A7F05D5B-7D0E-454E-B3A8-4466AAB29005}"/>
                </a:ext>
              </a:extLst>
            </p:cNvPr>
            <p:cNvSpPr/>
            <p:nvPr/>
          </p:nvSpPr>
          <p:spPr>
            <a:xfrm>
              <a:off x="8181297" y="165627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" name="pt57">
              <a:extLst>
                <a:ext uri="{FF2B5EF4-FFF2-40B4-BE49-F238E27FC236}">
                  <a16:creationId xmlns:a16="http://schemas.microsoft.com/office/drawing/2014/main" id="{40CCFCBB-EEBF-4C9A-B635-DDDFBA209E0D}"/>
                </a:ext>
              </a:extLst>
            </p:cNvPr>
            <p:cNvSpPr/>
            <p:nvPr/>
          </p:nvSpPr>
          <p:spPr>
            <a:xfrm>
              <a:off x="9033319" y="149998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" name="pt58">
              <a:extLst>
                <a:ext uri="{FF2B5EF4-FFF2-40B4-BE49-F238E27FC236}">
                  <a16:creationId xmlns:a16="http://schemas.microsoft.com/office/drawing/2014/main" id="{39D5C8EA-13B4-45C4-B006-F812D59E4556}"/>
                </a:ext>
              </a:extLst>
            </p:cNvPr>
            <p:cNvSpPr/>
            <p:nvPr/>
          </p:nvSpPr>
          <p:spPr>
            <a:xfrm>
              <a:off x="8506367" y="166570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" name="pt59">
              <a:extLst>
                <a:ext uri="{FF2B5EF4-FFF2-40B4-BE49-F238E27FC236}">
                  <a16:creationId xmlns:a16="http://schemas.microsoft.com/office/drawing/2014/main" id="{49AB9430-BCB1-4EFB-B3AF-D915F4F6BC2E}"/>
                </a:ext>
              </a:extLst>
            </p:cNvPr>
            <p:cNvSpPr/>
            <p:nvPr/>
          </p:nvSpPr>
          <p:spPr>
            <a:xfrm>
              <a:off x="6096928" y="164047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" name="pt60">
              <a:extLst>
                <a:ext uri="{FF2B5EF4-FFF2-40B4-BE49-F238E27FC236}">
                  <a16:creationId xmlns:a16="http://schemas.microsoft.com/office/drawing/2014/main" id="{D8E4A149-3A29-4E45-8578-E313ABFF1295}"/>
                </a:ext>
              </a:extLst>
            </p:cNvPr>
            <p:cNvSpPr/>
            <p:nvPr/>
          </p:nvSpPr>
          <p:spPr>
            <a:xfrm>
              <a:off x="6467439" y="185979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" name="pt61">
              <a:extLst>
                <a:ext uri="{FF2B5EF4-FFF2-40B4-BE49-F238E27FC236}">
                  <a16:creationId xmlns:a16="http://schemas.microsoft.com/office/drawing/2014/main" id="{BD83588A-237E-4119-9E40-A0716FB74DCC}"/>
                </a:ext>
              </a:extLst>
            </p:cNvPr>
            <p:cNvSpPr/>
            <p:nvPr/>
          </p:nvSpPr>
          <p:spPr>
            <a:xfrm>
              <a:off x="7944603" y="232958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" name="pt62">
              <a:extLst>
                <a:ext uri="{FF2B5EF4-FFF2-40B4-BE49-F238E27FC236}">
                  <a16:creationId xmlns:a16="http://schemas.microsoft.com/office/drawing/2014/main" id="{05BC7237-C97D-41D6-99E9-5C81D37EAB9E}"/>
                </a:ext>
              </a:extLst>
            </p:cNvPr>
            <p:cNvSpPr/>
            <p:nvPr/>
          </p:nvSpPr>
          <p:spPr>
            <a:xfrm>
              <a:off x="7215498" y="160042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" name="pt63">
              <a:extLst>
                <a:ext uri="{FF2B5EF4-FFF2-40B4-BE49-F238E27FC236}">
                  <a16:creationId xmlns:a16="http://schemas.microsoft.com/office/drawing/2014/main" id="{2FB4313D-A2A6-4030-AF97-101E1AEAAAC1}"/>
                </a:ext>
              </a:extLst>
            </p:cNvPr>
            <p:cNvSpPr/>
            <p:nvPr/>
          </p:nvSpPr>
          <p:spPr>
            <a:xfrm>
              <a:off x="6804716" y="168444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" name="pt64">
              <a:extLst>
                <a:ext uri="{FF2B5EF4-FFF2-40B4-BE49-F238E27FC236}">
                  <a16:creationId xmlns:a16="http://schemas.microsoft.com/office/drawing/2014/main" id="{EEC04367-E709-40DF-B45B-E70C41233454}"/>
                </a:ext>
              </a:extLst>
            </p:cNvPr>
            <p:cNvSpPr/>
            <p:nvPr/>
          </p:nvSpPr>
          <p:spPr>
            <a:xfrm>
              <a:off x="7709800" y="2100205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" name="pt65">
              <a:extLst>
                <a:ext uri="{FF2B5EF4-FFF2-40B4-BE49-F238E27FC236}">
                  <a16:creationId xmlns:a16="http://schemas.microsoft.com/office/drawing/2014/main" id="{214EF820-AE0D-4A45-B3CC-6E8743AA7093}"/>
                </a:ext>
              </a:extLst>
            </p:cNvPr>
            <p:cNvSpPr/>
            <p:nvPr/>
          </p:nvSpPr>
          <p:spPr>
            <a:xfrm>
              <a:off x="6876180" y="176420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" name="pt66">
              <a:extLst>
                <a:ext uri="{FF2B5EF4-FFF2-40B4-BE49-F238E27FC236}">
                  <a16:creationId xmlns:a16="http://schemas.microsoft.com/office/drawing/2014/main" id="{88C68FD5-FF31-4C29-8E3B-D7F0204C7A13}"/>
                </a:ext>
              </a:extLst>
            </p:cNvPr>
            <p:cNvSpPr/>
            <p:nvPr/>
          </p:nvSpPr>
          <p:spPr>
            <a:xfrm>
              <a:off x="7218295" y="173170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" name="pt67">
              <a:extLst>
                <a:ext uri="{FF2B5EF4-FFF2-40B4-BE49-F238E27FC236}">
                  <a16:creationId xmlns:a16="http://schemas.microsoft.com/office/drawing/2014/main" id="{17005B75-43A4-402F-AC65-CBAB7592CD05}"/>
                </a:ext>
              </a:extLst>
            </p:cNvPr>
            <p:cNvSpPr/>
            <p:nvPr/>
          </p:nvSpPr>
          <p:spPr>
            <a:xfrm>
              <a:off x="9447450" y="150156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" name="pt68">
              <a:extLst>
                <a:ext uri="{FF2B5EF4-FFF2-40B4-BE49-F238E27FC236}">
                  <a16:creationId xmlns:a16="http://schemas.microsoft.com/office/drawing/2014/main" id="{0000BF0C-F834-4763-B0FE-D6F5BCEC3F86}"/>
                </a:ext>
              </a:extLst>
            </p:cNvPr>
            <p:cNvSpPr/>
            <p:nvPr/>
          </p:nvSpPr>
          <p:spPr>
            <a:xfrm>
              <a:off x="7003946" y="178084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" name="pt69">
              <a:extLst>
                <a:ext uri="{FF2B5EF4-FFF2-40B4-BE49-F238E27FC236}">
                  <a16:creationId xmlns:a16="http://schemas.microsoft.com/office/drawing/2014/main" id="{59E0D562-853B-473C-BFE3-71BDC665908A}"/>
                </a:ext>
              </a:extLst>
            </p:cNvPr>
            <p:cNvSpPr/>
            <p:nvPr/>
          </p:nvSpPr>
          <p:spPr>
            <a:xfrm>
              <a:off x="6912320" y="186604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" name="pt70">
              <a:extLst>
                <a:ext uri="{FF2B5EF4-FFF2-40B4-BE49-F238E27FC236}">
                  <a16:creationId xmlns:a16="http://schemas.microsoft.com/office/drawing/2014/main" id="{A7A1BBB4-CE7D-456D-ACDA-AB0721BA7AEA}"/>
                </a:ext>
              </a:extLst>
            </p:cNvPr>
            <p:cNvSpPr/>
            <p:nvPr/>
          </p:nvSpPr>
          <p:spPr>
            <a:xfrm>
              <a:off x="6769582" y="166519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" name="pt71">
              <a:extLst>
                <a:ext uri="{FF2B5EF4-FFF2-40B4-BE49-F238E27FC236}">
                  <a16:creationId xmlns:a16="http://schemas.microsoft.com/office/drawing/2014/main" id="{2F5CBAE2-267E-4F00-A95F-FBE1E03AFB7E}"/>
                </a:ext>
              </a:extLst>
            </p:cNvPr>
            <p:cNvSpPr/>
            <p:nvPr/>
          </p:nvSpPr>
          <p:spPr>
            <a:xfrm>
              <a:off x="8175997" y="234928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" name="pt72">
              <a:extLst>
                <a:ext uri="{FF2B5EF4-FFF2-40B4-BE49-F238E27FC236}">
                  <a16:creationId xmlns:a16="http://schemas.microsoft.com/office/drawing/2014/main" id="{42256127-7CBF-4178-A6AA-2B78294AD733}"/>
                </a:ext>
              </a:extLst>
            </p:cNvPr>
            <p:cNvSpPr/>
            <p:nvPr/>
          </p:nvSpPr>
          <p:spPr>
            <a:xfrm>
              <a:off x="8937758" y="177630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" name="pt73">
              <a:extLst>
                <a:ext uri="{FF2B5EF4-FFF2-40B4-BE49-F238E27FC236}">
                  <a16:creationId xmlns:a16="http://schemas.microsoft.com/office/drawing/2014/main" id="{C47D13ED-D6D4-4DFC-BA69-C586CE433A09}"/>
                </a:ext>
              </a:extLst>
            </p:cNvPr>
            <p:cNvSpPr/>
            <p:nvPr/>
          </p:nvSpPr>
          <p:spPr>
            <a:xfrm>
              <a:off x="8869573" y="153385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" name="pt74">
              <a:extLst>
                <a:ext uri="{FF2B5EF4-FFF2-40B4-BE49-F238E27FC236}">
                  <a16:creationId xmlns:a16="http://schemas.microsoft.com/office/drawing/2014/main" id="{25396CE9-2CAF-46C1-8D16-50720AAFBB57}"/>
                </a:ext>
              </a:extLst>
            </p:cNvPr>
            <p:cNvSpPr/>
            <p:nvPr/>
          </p:nvSpPr>
          <p:spPr>
            <a:xfrm>
              <a:off x="8920411" y="155954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" name="pt75">
              <a:extLst>
                <a:ext uri="{FF2B5EF4-FFF2-40B4-BE49-F238E27FC236}">
                  <a16:creationId xmlns:a16="http://schemas.microsoft.com/office/drawing/2014/main" id="{48232948-1266-4605-AA17-B4F77A6F4C3C}"/>
                </a:ext>
              </a:extLst>
            </p:cNvPr>
            <p:cNvSpPr/>
            <p:nvPr/>
          </p:nvSpPr>
          <p:spPr>
            <a:xfrm>
              <a:off x="7262654" y="192872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" name="pt76">
              <a:extLst>
                <a:ext uri="{FF2B5EF4-FFF2-40B4-BE49-F238E27FC236}">
                  <a16:creationId xmlns:a16="http://schemas.microsoft.com/office/drawing/2014/main" id="{FDB4A0D8-D01B-4F1C-B061-5CE87F21665E}"/>
                </a:ext>
              </a:extLst>
            </p:cNvPr>
            <p:cNvSpPr/>
            <p:nvPr/>
          </p:nvSpPr>
          <p:spPr>
            <a:xfrm>
              <a:off x="8806519" y="171163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" name="pt77">
              <a:extLst>
                <a:ext uri="{FF2B5EF4-FFF2-40B4-BE49-F238E27FC236}">
                  <a16:creationId xmlns:a16="http://schemas.microsoft.com/office/drawing/2014/main" id="{135EA88D-B745-444F-B05A-193AC23E8C2E}"/>
                </a:ext>
              </a:extLst>
            </p:cNvPr>
            <p:cNvSpPr/>
            <p:nvPr/>
          </p:nvSpPr>
          <p:spPr>
            <a:xfrm>
              <a:off x="7425822" y="204902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" name="pt78">
              <a:extLst>
                <a:ext uri="{FF2B5EF4-FFF2-40B4-BE49-F238E27FC236}">
                  <a16:creationId xmlns:a16="http://schemas.microsoft.com/office/drawing/2014/main" id="{AC1A40F8-18C8-4E41-A13F-B1684C94AE31}"/>
                </a:ext>
              </a:extLst>
            </p:cNvPr>
            <p:cNvSpPr/>
            <p:nvPr/>
          </p:nvSpPr>
          <p:spPr>
            <a:xfrm>
              <a:off x="8733625" y="167261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" name="pt79">
              <a:extLst>
                <a:ext uri="{FF2B5EF4-FFF2-40B4-BE49-F238E27FC236}">
                  <a16:creationId xmlns:a16="http://schemas.microsoft.com/office/drawing/2014/main" id="{53AE576A-6442-49AC-9491-3F2FE3017478}"/>
                </a:ext>
              </a:extLst>
            </p:cNvPr>
            <p:cNvSpPr/>
            <p:nvPr/>
          </p:nvSpPr>
          <p:spPr>
            <a:xfrm>
              <a:off x="9013216" y="143938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" name="pt80">
              <a:extLst>
                <a:ext uri="{FF2B5EF4-FFF2-40B4-BE49-F238E27FC236}">
                  <a16:creationId xmlns:a16="http://schemas.microsoft.com/office/drawing/2014/main" id="{8630505A-6397-4083-B68E-6A623C702094}"/>
                </a:ext>
              </a:extLst>
            </p:cNvPr>
            <p:cNvSpPr/>
            <p:nvPr/>
          </p:nvSpPr>
          <p:spPr>
            <a:xfrm>
              <a:off x="7993806" y="218010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" name="pt81">
              <a:extLst>
                <a:ext uri="{FF2B5EF4-FFF2-40B4-BE49-F238E27FC236}">
                  <a16:creationId xmlns:a16="http://schemas.microsoft.com/office/drawing/2014/main" id="{B2371F47-8188-47DB-98A0-A1C750BB7947}"/>
                </a:ext>
              </a:extLst>
            </p:cNvPr>
            <p:cNvSpPr/>
            <p:nvPr/>
          </p:nvSpPr>
          <p:spPr>
            <a:xfrm>
              <a:off x="9020902" y="166479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" name="pt82">
              <a:extLst>
                <a:ext uri="{FF2B5EF4-FFF2-40B4-BE49-F238E27FC236}">
                  <a16:creationId xmlns:a16="http://schemas.microsoft.com/office/drawing/2014/main" id="{02A76D45-FCB8-4B8A-86C3-844C0BEC1098}"/>
                </a:ext>
              </a:extLst>
            </p:cNvPr>
            <p:cNvSpPr/>
            <p:nvPr/>
          </p:nvSpPr>
          <p:spPr>
            <a:xfrm>
              <a:off x="7552645" y="220112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" name="pt83">
              <a:extLst>
                <a:ext uri="{FF2B5EF4-FFF2-40B4-BE49-F238E27FC236}">
                  <a16:creationId xmlns:a16="http://schemas.microsoft.com/office/drawing/2014/main" id="{6B10121B-88C5-4C60-841F-4B99737AA142}"/>
                </a:ext>
              </a:extLst>
            </p:cNvPr>
            <p:cNvSpPr/>
            <p:nvPr/>
          </p:nvSpPr>
          <p:spPr>
            <a:xfrm>
              <a:off x="9141189" y="196349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" name="pt84">
              <a:extLst>
                <a:ext uri="{FF2B5EF4-FFF2-40B4-BE49-F238E27FC236}">
                  <a16:creationId xmlns:a16="http://schemas.microsoft.com/office/drawing/2014/main" id="{A4F1AB60-9BC9-4F92-A991-B0932A6A4EAA}"/>
                </a:ext>
              </a:extLst>
            </p:cNvPr>
            <p:cNvSpPr/>
            <p:nvPr/>
          </p:nvSpPr>
          <p:spPr>
            <a:xfrm>
              <a:off x="7310158" y="236462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" name="pt85">
              <a:extLst>
                <a:ext uri="{FF2B5EF4-FFF2-40B4-BE49-F238E27FC236}">
                  <a16:creationId xmlns:a16="http://schemas.microsoft.com/office/drawing/2014/main" id="{6C32BD3B-E5D3-4158-955B-42CE3F4DE74A}"/>
                </a:ext>
              </a:extLst>
            </p:cNvPr>
            <p:cNvSpPr/>
            <p:nvPr/>
          </p:nvSpPr>
          <p:spPr>
            <a:xfrm>
              <a:off x="7525742" y="227621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" name="pt86">
              <a:extLst>
                <a:ext uri="{FF2B5EF4-FFF2-40B4-BE49-F238E27FC236}">
                  <a16:creationId xmlns:a16="http://schemas.microsoft.com/office/drawing/2014/main" id="{8B794D03-8166-4795-BB8C-D491709C0268}"/>
                </a:ext>
              </a:extLst>
            </p:cNvPr>
            <p:cNvSpPr/>
            <p:nvPr/>
          </p:nvSpPr>
          <p:spPr>
            <a:xfrm>
              <a:off x="6891856" y="165766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" name="pt87">
              <a:extLst>
                <a:ext uri="{FF2B5EF4-FFF2-40B4-BE49-F238E27FC236}">
                  <a16:creationId xmlns:a16="http://schemas.microsoft.com/office/drawing/2014/main" id="{C3CA2017-4B38-4B00-88AA-22DC6BCA3468}"/>
                </a:ext>
              </a:extLst>
            </p:cNvPr>
            <p:cNvSpPr/>
            <p:nvPr/>
          </p:nvSpPr>
          <p:spPr>
            <a:xfrm>
              <a:off x="6009661" y="174183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" name="pt88">
              <a:extLst>
                <a:ext uri="{FF2B5EF4-FFF2-40B4-BE49-F238E27FC236}">
                  <a16:creationId xmlns:a16="http://schemas.microsoft.com/office/drawing/2014/main" id="{38CA59A9-16C9-4F98-886E-00A6B834F141}"/>
                </a:ext>
              </a:extLst>
            </p:cNvPr>
            <p:cNvSpPr/>
            <p:nvPr/>
          </p:nvSpPr>
          <p:spPr>
            <a:xfrm>
              <a:off x="7149609" y="183983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" name="pt89">
              <a:extLst>
                <a:ext uri="{FF2B5EF4-FFF2-40B4-BE49-F238E27FC236}">
                  <a16:creationId xmlns:a16="http://schemas.microsoft.com/office/drawing/2014/main" id="{7DA706E1-AF6C-49C3-99A8-D02E1394457C}"/>
                </a:ext>
              </a:extLst>
            </p:cNvPr>
            <p:cNvSpPr/>
            <p:nvPr/>
          </p:nvSpPr>
          <p:spPr>
            <a:xfrm>
              <a:off x="7781153" y="166916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" name="pt90">
              <a:extLst>
                <a:ext uri="{FF2B5EF4-FFF2-40B4-BE49-F238E27FC236}">
                  <a16:creationId xmlns:a16="http://schemas.microsoft.com/office/drawing/2014/main" id="{9A2B4D29-9E3B-4D2B-89D4-9283BFFE607B}"/>
                </a:ext>
              </a:extLst>
            </p:cNvPr>
            <p:cNvSpPr/>
            <p:nvPr/>
          </p:nvSpPr>
          <p:spPr>
            <a:xfrm>
              <a:off x="10059583" y="156277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" name="pt91">
              <a:extLst>
                <a:ext uri="{FF2B5EF4-FFF2-40B4-BE49-F238E27FC236}">
                  <a16:creationId xmlns:a16="http://schemas.microsoft.com/office/drawing/2014/main" id="{65C78EF6-F3B2-4585-A55F-4860A2ADA022}"/>
                </a:ext>
              </a:extLst>
            </p:cNvPr>
            <p:cNvSpPr/>
            <p:nvPr/>
          </p:nvSpPr>
          <p:spPr>
            <a:xfrm>
              <a:off x="6768245" y="184116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" name="pt92">
              <a:extLst>
                <a:ext uri="{FF2B5EF4-FFF2-40B4-BE49-F238E27FC236}">
                  <a16:creationId xmlns:a16="http://schemas.microsoft.com/office/drawing/2014/main" id="{502F973C-C55C-49D6-848E-B72605EB0B89}"/>
                </a:ext>
              </a:extLst>
            </p:cNvPr>
            <p:cNvSpPr/>
            <p:nvPr/>
          </p:nvSpPr>
          <p:spPr>
            <a:xfrm>
              <a:off x="8681127" y="175922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" name="pt93">
              <a:extLst>
                <a:ext uri="{FF2B5EF4-FFF2-40B4-BE49-F238E27FC236}">
                  <a16:creationId xmlns:a16="http://schemas.microsoft.com/office/drawing/2014/main" id="{70CDB079-2ED1-4138-AECD-96E994DA89C6}"/>
                </a:ext>
              </a:extLst>
            </p:cNvPr>
            <p:cNvSpPr/>
            <p:nvPr/>
          </p:nvSpPr>
          <p:spPr>
            <a:xfrm>
              <a:off x="8707723" y="166076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" name="pt94">
              <a:extLst>
                <a:ext uri="{FF2B5EF4-FFF2-40B4-BE49-F238E27FC236}">
                  <a16:creationId xmlns:a16="http://schemas.microsoft.com/office/drawing/2014/main" id="{BDE04038-7B68-4B01-BCED-EB78E7FF7E0D}"/>
                </a:ext>
              </a:extLst>
            </p:cNvPr>
            <p:cNvSpPr/>
            <p:nvPr/>
          </p:nvSpPr>
          <p:spPr>
            <a:xfrm>
              <a:off x="7584934" y="198756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" name="pt95">
              <a:extLst>
                <a:ext uri="{FF2B5EF4-FFF2-40B4-BE49-F238E27FC236}">
                  <a16:creationId xmlns:a16="http://schemas.microsoft.com/office/drawing/2014/main" id="{3A1626F0-F319-4E8A-80CC-53ABD598844B}"/>
                </a:ext>
              </a:extLst>
            </p:cNvPr>
            <p:cNvSpPr/>
            <p:nvPr/>
          </p:nvSpPr>
          <p:spPr>
            <a:xfrm>
              <a:off x="7593208" y="19620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" name="pt96">
              <a:extLst>
                <a:ext uri="{FF2B5EF4-FFF2-40B4-BE49-F238E27FC236}">
                  <a16:creationId xmlns:a16="http://schemas.microsoft.com/office/drawing/2014/main" id="{FFEFB6F8-4647-462E-9A53-98617D4645F9}"/>
                </a:ext>
              </a:extLst>
            </p:cNvPr>
            <p:cNvSpPr/>
            <p:nvPr/>
          </p:nvSpPr>
          <p:spPr>
            <a:xfrm>
              <a:off x="8443595" y="222849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" name="pt97">
              <a:extLst>
                <a:ext uri="{FF2B5EF4-FFF2-40B4-BE49-F238E27FC236}">
                  <a16:creationId xmlns:a16="http://schemas.microsoft.com/office/drawing/2014/main" id="{9810B1C4-37F2-4F6C-AC85-A54310466137}"/>
                </a:ext>
              </a:extLst>
            </p:cNvPr>
            <p:cNvSpPr/>
            <p:nvPr/>
          </p:nvSpPr>
          <p:spPr>
            <a:xfrm>
              <a:off x="8097367" y="2172029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" name="pt98">
              <a:extLst>
                <a:ext uri="{FF2B5EF4-FFF2-40B4-BE49-F238E27FC236}">
                  <a16:creationId xmlns:a16="http://schemas.microsoft.com/office/drawing/2014/main" id="{DF06DECE-7FD4-4E54-987C-B15E5A6FEF8F}"/>
                </a:ext>
              </a:extLst>
            </p:cNvPr>
            <p:cNvSpPr/>
            <p:nvPr/>
          </p:nvSpPr>
          <p:spPr>
            <a:xfrm>
              <a:off x="8495821" y="214666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" name="pt99">
              <a:extLst>
                <a:ext uri="{FF2B5EF4-FFF2-40B4-BE49-F238E27FC236}">
                  <a16:creationId xmlns:a16="http://schemas.microsoft.com/office/drawing/2014/main" id="{1D3588B1-3554-4706-A9DD-B7EAA03C818B}"/>
                </a:ext>
              </a:extLst>
            </p:cNvPr>
            <p:cNvSpPr/>
            <p:nvPr/>
          </p:nvSpPr>
          <p:spPr>
            <a:xfrm>
              <a:off x="6852270" y="173873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" name="pt100">
              <a:extLst>
                <a:ext uri="{FF2B5EF4-FFF2-40B4-BE49-F238E27FC236}">
                  <a16:creationId xmlns:a16="http://schemas.microsoft.com/office/drawing/2014/main" id="{5B12DC21-E7FC-4F61-AAC7-28173AFC2BDD}"/>
                </a:ext>
              </a:extLst>
            </p:cNvPr>
            <p:cNvSpPr/>
            <p:nvPr/>
          </p:nvSpPr>
          <p:spPr>
            <a:xfrm>
              <a:off x="7712296" y="210279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" name="pt101">
              <a:extLst>
                <a:ext uri="{FF2B5EF4-FFF2-40B4-BE49-F238E27FC236}">
                  <a16:creationId xmlns:a16="http://schemas.microsoft.com/office/drawing/2014/main" id="{9CA57A11-473F-4777-9A91-FB737E0FF405}"/>
                </a:ext>
              </a:extLst>
            </p:cNvPr>
            <p:cNvSpPr/>
            <p:nvPr/>
          </p:nvSpPr>
          <p:spPr>
            <a:xfrm>
              <a:off x="8111167" y="206839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" name="pt102">
              <a:extLst>
                <a:ext uri="{FF2B5EF4-FFF2-40B4-BE49-F238E27FC236}">
                  <a16:creationId xmlns:a16="http://schemas.microsoft.com/office/drawing/2014/main" id="{29915B57-9450-463D-90E5-1253D9CF5AB8}"/>
                </a:ext>
              </a:extLst>
            </p:cNvPr>
            <p:cNvSpPr/>
            <p:nvPr/>
          </p:nvSpPr>
          <p:spPr>
            <a:xfrm>
              <a:off x="9245790" y="179796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" name="pt103">
              <a:extLst>
                <a:ext uri="{FF2B5EF4-FFF2-40B4-BE49-F238E27FC236}">
                  <a16:creationId xmlns:a16="http://schemas.microsoft.com/office/drawing/2014/main" id="{D45156EC-686B-4EDA-91EF-1785D94EC1CC}"/>
                </a:ext>
              </a:extLst>
            </p:cNvPr>
            <p:cNvSpPr/>
            <p:nvPr/>
          </p:nvSpPr>
          <p:spPr>
            <a:xfrm>
              <a:off x="9128572" y="181777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" name="pt104">
              <a:extLst>
                <a:ext uri="{FF2B5EF4-FFF2-40B4-BE49-F238E27FC236}">
                  <a16:creationId xmlns:a16="http://schemas.microsoft.com/office/drawing/2014/main" id="{523E2839-DDDA-4CB3-B813-20A04AA72807}"/>
                </a:ext>
              </a:extLst>
            </p:cNvPr>
            <p:cNvSpPr/>
            <p:nvPr/>
          </p:nvSpPr>
          <p:spPr>
            <a:xfrm>
              <a:off x="6547536" y="178429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" name="pt105">
              <a:extLst>
                <a:ext uri="{FF2B5EF4-FFF2-40B4-BE49-F238E27FC236}">
                  <a16:creationId xmlns:a16="http://schemas.microsoft.com/office/drawing/2014/main" id="{D551E42F-0157-4450-8123-CA63D84EB8F0}"/>
                </a:ext>
              </a:extLst>
            </p:cNvPr>
            <p:cNvSpPr/>
            <p:nvPr/>
          </p:nvSpPr>
          <p:spPr>
            <a:xfrm>
              <a:off x="7904286" y="218053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" name="pt106">
              <a:extLst>
                <a:ext uri="{FF2B5EF4-FFF2-40B4-BE49-F238E27FC236}">
                  <a16:creationId xmlns:a16="http://schemas.microsoft.com/office/drawing/2014/main" id="{9E585803-0F4F-4C41-A69B-9909EAAEEC36}"/>
                </a:ext>
              </a:extLst>
            </p:cNvPr>
            <p:cNvSpPr/>
            <p:nvPr/>
          </p:nvSpPr>
          <p:spPr>
            <a:xfrm>
              <a:off x="9290787" y="2826861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" name="pt107">
              <a:extLst>
                <a:ext uri="{FF2B5EF4-FFF2-40B4-BE49-F238E27FC236}">
                  <a16:creationId xmlns:a16="http://schemas.microsoft.com/office/drawing/2014/main" id="{60B668F4-75D7-4DB5-83E5-A59C3C258EA4}"/>
                </a:ext>
              </a:extLst>
            </p:cNvPr>
            <p:cNvSpPr/>
            <p:nvPr/>
          </p:nvSpPr>
          <p:spPr>
            <a:xfrm>
              <a:off x="7894942" y="207503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" name="pt108">
              <a:extLst>
                <a:ext uri="{FF2B5EF4-FFF2-40B4-BE49-F238E27FC236}">
                  <a16:creationId xmlns:a16="http://schemas.microsoft.com/office/drawing/2014/main" id="{CEE6DD13-8F4D-42AF-B76D-ACC801B214BC}"/>
                </a:ext>
              </a:extLst>
            </p:cNvPr>
            <p:cNvSpPr/>
            <p:nvPr/>
          </p:nvSpPr>
          <p:spPr>
            <a:xfrm>
              <a:off x="8259280" y="158010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" name="pt109">
              <a:extLst>
                <a:ext uri="{FF2B5EF4-FFF2-40B4-BE49-F238E27FC236}">
                  <a16:creationId xmlns:a16="http://schemas.microsoft.com/office/drawing/2014/main" id="{D03E86A9-7E13-4434-9D5C-847094147B6F}"/>
                </a:ext>
              </a:extLst>
            </p:cNvPr>
            <p:cNvSpPr/>
            <p:nvPr/>
          </p:nvSpPr>
          <p:spPr>
            <a:xfrm>
              <a:off x="8897289" y="178378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" name="pt110">
              <a:extLst>
                <a:ext uri="{FF2B5EF4-FFF2-40B4-BE49-F238E27FC236}">
                  <a16:creationId xmlns:a16="http://schemas.microsoft.com/office/drawing/2014/main" id="{A8A20F21-9E03-49EE-B484-718B80ED0924}"/>
                </a:ext>
              </a:extLst>
            </p:cNvPr>
            <p:cNvSpPr/>
            <p:nvPr/>
          </p:nvSpPr>
          <p:spPr>
            <a:xfrm>
              <a:off x="8613421" y="180779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" name="pt111">
              <a:extLst>
                <a:ext uri="{FF2B5EF4-FFF2-40B4-BE49-F238E27FC236}">
                  <a16:creationId xmlns:a16="http://schemas.microsoft.com/office/drawing/2014/main" id="{6D1D0E0F-0C3B-43B7-AD80-8507581AD220}"/>
                </a:ext>
              </a:extLst>
            </p:cNvPr>
            <p:cNvSpPr/>
            <p:nvPr/>
          </p:nvSpPr>
          <p:spPr>
            <a:xfrm>
              <a:off x="7296063" y="183585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" name="pt112">
              <a:extLst>
                <a:ext uri="{FF2B5EF4-FFF2-40B4-BE49-F238E27FC236}">
                  <a16:creationId xmlns:a16="http://schemas.microsoft.com/office/drawing/2014/main" id="{8D49550A-89F2-433C-8626-CF48B6073A18}"/>
                </a:ext>
              </a:extLst>
            </p:cNvPr>
            <p:cNvSpPr/>
            <p:nvPr/>
          </p:nvSpPr>
          <p:spPr>
            <a:xfrm>
              <a:off x="6986129" y="157888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" name="pt113">
              <a:extLst>
                <a:ext uri="{FF2B5EF4-FFF2-40B4-BE49-F238E27FC236}">
                  <a16:creationId xmlns:a16="http://schemas.microsoft.com/office/drawing/2014/main" id="{4096BA78-4958-4DDA-9E79-2673B5FC81EF}"/>
                </a:ext>
              </a:extLst>
            </p:cNvPr>
            <p:cNvSpPr/>
            <p:nvPr/>
          </p:nvSpPr>
          <p:spPr>
            <a:xfrm>
              <a:off x="6855617" y="173378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" name="pt114">
              <a:extLst>
                <a:ext uri="{FF2B5EF4-FFF2-40B4-BE49-F238E27FC236}">
                  <a16:creationId xmlns:a16="http://schemas.microsoft.com/office/drawing/2014/main" id="{7341123A-3490-4169-855D-06C54D9EA163}"/>
                </a:ext>
              </a:extLst>
            </p:cNvPr>
            <p:cNvSpPr/>
            <p:nvPr/>
          </p:nvSpPr>
          <p:spPr>
            <a:xfrm>
              <a:off x="9105279" y="165238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" name="pt115">
              <a:extLst>
                <a:ext uri="{FF2B5EF4-FFF2-40B4-BE49-F238E27FC236}">
                  <a16:creationId xmlns:a16="http://schemas.microsoft.com/office/drawing/2014/main" id="{6512579D-1C1E-4E50-8973-072A5223290C}"/>
                </a:ext>
              </a:extLst>
            </p:cNvPr>
            <p:cNvSpPr/>
            <p:nvPr/>
          </p:nvSpPr>
          <p:spPr>
            <a:xfrm>
              <a:off x="6661706" y="189890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" name="pt116">
              <a:extLst>
                <a:ext uri="{FF2B5EF4-FFF2-40B4-BE49-F238E27FC236}">
                  <a16:creationId xmlns:a16="http://schemas.microsoft.com/office/drawing/2014/main" id="{0A70C08B-7A13-4D69-9E8A-4A926A31BE4F}"/>
                </a:ext>
              </a:extLst>
            </p:cNvPr>
            <p:cNvSpPr/>
            <p:nvPr/>
          </p:nvSpPr>
          <p:spPr>
            <a:xfrm>
              <a:off x="7029408" y="177290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" name="pt117">
              <a:extLst>
                <a:ext uri="{FF2B5EF4-FFF2-40B4-BE49-F238E27FC236}">
                  <a16:creationId xmlns:a16="http://schemas.microsoft.com/office/drawing/2014/main" id="{F38F2FCD-C40D-4572-8845-DBEB2EFFA68B}"/>
                </a:ext>
              </a:extLst>
            </p:cNvPr>
            <p:cNvSpPr/>
            <p:nvPr/>
          </p:nvSpPr>
          <p:spPr>
            <a:xfrm>
              <a:off x="7330671" y="161651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" name="pt118">
              <a:extLst>
                <a:ext uri="{FF2B5EF4-FFF2-40B4-BE49-F238E27FC236}">
                  <a16:creationId xmlns:a16="http://schemas.microsoft.com/office/drawing/2014/main" id="{94722BD5-3686-4301-82CF-C725DB8941C0}"/>
                </a:ext>
              </a:extLst>
            </p:cNvPr>
            <p:cNvSpPr/>
            <p:nvPr/>
          </p:nvSpPr>
          <p:spPr>
            <a:xfrm>
              <a:off x="8792773" y="166981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" name="pt119">
              <a:extLst>
                <a:ext uri="{FF2B5EF4-FFF2-40B4-BE49-F238E27FC236}">
                  <a16:creationId xmlns:a16="http://schemas.microsoft.com/office/drawing/2014/main" id="{2552E9EE-1F0A-4EE8-BECF-83129E0CF9B3}"/>
                </a:ext>
              </a:extLst>
            </p:cNvPr>
            <p:cNvSpPr/>
            <p:nvPr/>
          </p:nvSpPr>
          <p:spPr>
            <a:xfrm>
              <a:off x="9345215" y="161108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" name="pt120">
              <a:extLst>
                <a:ext uri="{FF2B5EF4-FFF2-40B4-BE49-F238E27FC236}">
                  <a16:creationId xmlns:a16="http://schemas.microsoft.com/office/drawing/2014/main" id="{D8EED766-262F-415C-9B8A-B8E67CC2259C}"/>
                </a:ext>
              </a:extLst>
            </p:cNvPr>
            <p:cNvSpPr/>
            <p:nvPr/>
          </p:nvSpPr>
          <p:spPr>
            <a:xfrm>
              <a:off x="7276425" y="181425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" name="pt121">
              <a:extLst>
                <a:ext uri="{FF2B5EF4-FFF2-40B4-BE49-F238E27FC236}">
                  <a16:creationId xmlns:a16="http://schemas.microsoft.com/office/drawing/2014/main" id="{9498CBA1-AB8E-49C4-8EFE-01FABF9281D3}"/>
                </a:ext>
              </a:extLst>
            </p:cNvPr>
            <p:cNvSpPr/>
            <p:nvPr/>
          </p:nvSpPr>
          <p:spPr>
            <a:xfrm>
              <a:off x="8251778" y="228226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" name="pt122">
              <a:extLst>
                <a:ext uri="{FF2B5EF4-FFF2-40B4-BE49-F238E27FC236}">
                  <a16:creationId xmlns:a16="http://schemas.microsoft.com/office/drawing/2014/main" id="{86E4D99A-652B-454E-A0BC-80606536BA3C}"/>
                </a:ext>
              </a:extLst>
            </p:cNvPr>
            <p:cNvSpPr/>
            <p:nvPr/>
          </p:nvSpPr>
          <p:spPr>
            <a:xfrm>
              <a:off x="6884082" y="167968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" name="pt123">
              <a:extLst>
                <a:ext uri="{FF2B5EF4-FFF2-40B4-BE49-F238E27FC236}">
                  <a16:creationId xmlns:a16="http://schemas.microsoft.com/office/drawing/2014/main" id="{C4A45AD6-49FB-432C-B425-288D798FA6BB}"/>
                </a:ext>
              </a:extLst>
            </p:cNvPr>
            <p:cNvSpPr/>
            <p:nvPr/>
          </p:nvSpPr>
          <p:spPr>
            <a:xfrm>
              <a:off x="7797033" y="231255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" name="pt124">
              <a:extLst>
                <a:ext uri="{FF2B5EF4-FFF2-40B4-BE49-F238E27FC236}">
                  <a16:creationId xmlns:a16="http://schemas.microsoft.com/office/drawing/2014/main" id="{3294B799-C9D9-4518-AD42-00FEB0C5C2CB}"/>
                </a:ext>
              </a:extLst>
            </p:cNvPr>
            <p:cNvSpPr/>
            <p:nvPr/>
          </p:nvSpPr>
          <p:spPr>
            <a:xfrm>
              <a:off x="8759298" y="151282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" name="pt125">
              <a:extLst>
                <a:ext uri="{FF2B5EF4-FFF2-40B4-BE49-F238E27FC236}">
                  <a16:creationId xmlns:a16="http://schemas.microsoft.com/office/drawing/2014/main" id="{BAAE5A1D-73B2-4563-BF69-0EA0AADCB1DE}"/>
                </a:ext>
              </a:extLst>
            </p:cNvPr>
            <p:cNvSpPr/>
            <p:nvPr/>
          </p:nvSpPr>
          <p:spPr>
            <a:xfrm>
              <a:off x="7418980" y="191907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" name="pt126">
              <a:extLst>
                <a:ext uri="{FF2B5EF4-FFF2-40B4-BE49-F238E27FC236}">
                  <a16:creationId xmlns:a16="http://schemas.microsoft.com/office/drawing/2014/main" id="{6373BAC0-A53C-4BB1-8E01-AE6ED933C75E}"/>
                </a:ext>
              </a:extLst>
            </p:cNvPr>
            <p:cNvSpPr/>
            <p:nvPr/>
          </p:nvSpPr>
          <p:spPr>
            <a:xfrm>
              <a:off x="7397928" y="238368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" name="pt127">
              <a:extLst>
                <a:ext uri="{FF2B5EF4-FFF2-40B4-BE49-F238E27FC236}">
                  <a16:creationId xmlns:a16="http://schemas.microsoft.com/office/drawing/2014/main" id="{CF57AE52-6A6C-45CE-85E6-5F856521A5C1}"/>
                </a:ext>
              </a:extLst>
            </p:cNvPr>
            <p:cNvSpPr/>
            <p:nvPr/>
          </p:nvSpPr>
          <p:spPr>
            <a:xfrm>
              <a:off x="8806345" y="145140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" name="pt128">
              <a:extLst>
                <a:ext uri="{FF2B5EF4-FFF2-40B4-BE49-F238E27FC236}">
                  <a16:creationId xmlns:a16="http://schemas.microsoft.com/office/drawing/2014/main" id="{B9545E6B-8381-4F2F-8211-FF6F644B8B59}"/>
                </a:ext>
              </a:extLst>
            </p:cNvPr>
            <p:cNvSpPr/>
            <p:nvPr/>
          </p:nvSpPr>
          <p:spPr>
            <a:xfrm>
              <a:off x="9475650" y="159801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" name="pt129">
              <a:extLst>
                <a:ext uri="{FF2B5EF4-FFF2-40B4-BE49-F238E27FC236}">
                  <a16:creationId xmlns:a16="http://schemas.microsoft.com/office/drawing/2014/main" id="{547BA1FE-41A0-4E61-9A7D-DBD2B9242854}"/>
                </a:ext>
              </a:extLst>
            </p:cNvPr>
            <p:cNvSpPr/>
            <p:nvPr/>
          </p:nvSpPr>
          <p:spPr>
            <a:xfrm>
              <a:off x="8988898" y="175216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" name="pt130">
              <a:extLst>
                <a:ext uri="{FF2B5EF4-FFF2-40B4-BE49-F238E27FC236}">
                  <a16:creationId xmlns:a16="http://schemas.microsoft.com/office/drawing/2014/main" id="{B7217E70-BED3-445A-9392-49C5D4C4801C}"/>
                </a:ext>
              </a:extLst>
            </p:cNvPr>
            <p:cNvSpPr/>
            <p:nvPr/>
          </p:nvSpPr>
          <p:spPr>
            <a:xfrm>
              <a:off x="6925591" y="156414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" name="pt131">
              <a:extLst>
                <a:ext uri="{FF2B5EF4-FFF2-40B4-BE49-F238E27FC236}">
                  <a16:creationId xmlns:a16="http://schemas.microsoft.com/office/drawing/2014/main" id="{183F10B5-1BA0-4867-AE9E-4519828802DA}"/>
                </a:ext>
              </a:extLst>
            </p:cNvPr>
            <p:cNvSpPr/>
            <p:nvPr/>
          </p:nvSpPr>
          <p:spPr>
            <a:xfrm>
              <a:off x="7890527" y="158249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" name="pt132">
              <a:extLst>
                <a:ext uri="{FF2B5EF4-FFF2-40B4-BE49-F238E27FC236}">
                  <a16:creationId xmlns:a16="http://schemas.microsoft.com/office/drawing/2014/main" id="{AFF6D983-42A1-4B0E-B2E4-7864AC6FD6C0}"/>
                </a:ext>
              </a:extLst>
            </p:cNvPr>
            <p:cNvSpPr/>
            <p:nvPr/>
          </p:nvSpPr>
          <p:spPr>
            <a:xfrm>
              <a:off x="6777938" y="181507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" name="pt133">
              <a:extLst>
                <a:ext uri="{FF2B5EF4-FFF2-40B4-BE49-F238E27FC236}">
                  <a16:creationId xmlns:a16="http://schemas.microsoft.com/office/drawing/2014/main" id="{2F3EBEC1-5FB1-4DCA-AFCE-47135C3CD815}"/>
                </a:ext>
              </a:extLst>
            </p:cNvPr>
            <p:cNvSpPr/>
            <p:nvPr/>
          </p:nvSpPr>
          <p:spPr>
            <a:xfrm>
              <a:off x="6633878" y="183865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" name="pt134">
              <a:extLst>
                <a:ext uri="{FF2B5EF4-FFF2-40B4-BE49-F238E27FC236}">
                  <a16:creationId xmlns:a16="http://schemas.microsoft.com/office/drawing/2014/main" id="{0D74C952-6C70-47B2-9B62-83D92C8C8F95}"/>
                </a:ext>
              </a:extLst>
            </p:cNvPr>
            <p:cNvSpPr/>
            <p:nvPr/>
          </p:nvSpPr>
          <p:spPr>
            <a:xfrm>
              <a:off x="6648843" y="161125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" name="pt135">
              <a:extLst>
                <a:ext uri="{FF2B5EF4-FFF2-40B4-BE49-F238E27FC236}">
                  <a16:creationId xmlns:a16="http://schemas.microsoft.com/office/drawing/2014/main" id="{DE2CD01B-9152-4D21-A1E1-A9C508D148B3}"/>
                </a:ext>
              </a:extLst>
            </p:cNvPr>
            <p:cNvSpPr/>
            <p:nvPr/>
          </p:nvSpPr>
          <p:spPr>
            <a:xfrm>
              <a:off x="7075860" y="187245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" name="pt136">
              <a:extLst>
                <a:ext uri="{FF2B5EF4-FFF2-40B4-BE49-F238E27FC236}">
                  <a16:creationId xmlns:a16="http://schemas.microsoft.com/office/drawing/2014/main" id="{F117460E-FD47-4F13-9410-3B2D02CE2C37}"/>
                </a:ext>
              </a:extLst>
            </p:cNvPr>
            <p:cNvSpPr/>
            <p:nvPr/>
          </p:nvSpPr>
          <p:spPr>
            <a:xfrm>
              <a:off x="7989371" y="214571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" name="pt137">
              <a:extLst>
                <a:ext uri="{FF2B5EF4-FFF2-40B4-BE49-F238E27FC236}">
                  <a16:creationId xmlns:a16="http://schemas.microsoft.com/office/drawing/2014/main" id="{812184E1-8594-4058-9625-92AD73D50014}"/>
                </a:ext>
              </a:extLst>
            </p:cNvPr>
            <p:cNvSpPr/>
            <p:nvPr/>
          </p:nvSpPr>
          <p:spPr>
            <a:xfrm>
              <a:off x="5773092" y="181974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" name="pt138">
              <a:extLst>
                <a:ext uri="{FF2B5EF4-FFF2-40B4-BE49-F238E27FC236}">
                  <a16:creationId xmlns:a16="http://schemas.microsoft.com/office/drawing/2014/main" id="{A6161BB8-8373-4B88-98B3-544836967466}"/>
                </a:ext>
              </a:extLst>
            </p:cNvPr>
            <p:cNvSpPr/>
            <p:nvPr/>
          </p:nvSpPr>
          <p:spPr>
            <a:xfrm>
              <a:off x="6688565" y="160643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" name="pt139">
              <a:extLst>
                <a:ext uri="{FF2B5EF4-FFF2-40B4-BE49-F238E27FC236}">
                  <a16:creationId xmlns:a16="http://schemas.microsoft.com/office/drawing/2014/main" id="{D74CC5C5-9605-4637-920F-FE970C0E31B5}"/>
                </a:ext>
              </a:extLst>
            </p:cNvPr>
            <p:cNvSpPr/>
            <p:nvPr/>
          </p:nvSpPr>
          <p:spPr>
            <a:xfrm>
              <a:off x="7410431" y="170771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" name="pt140">
              <a:extLst>
                <a:ext uri="{FF2B5EF4-FFF2-40B4-BE49-F238E27FC236}">
                  <a16:creationId xmlns:a16="http://schemas.microsoft.com/office/drawing/2014/main" id="{E65CC3C6-29F8-4A08-8350-54868392540D}"/>
                </a:ext>
              </a:extLst>
            </p:cNvPr>
            <p:cNvSpPr/>
            <p:nvPr/>
          </p:nvSpPr>
          <p:spPr>
            <a:xfrm>
              <a:off x="6161632" y="201244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" name="pt141">
              <a:extLst>
                <a:ext uri="{FF2B5EF4-FFF2-40B4-BE49-F238E27FC236}">
                  <a16:creationId xmlns:a16="http://schemas.microsoft.com/office/drawing/2014/main" id="{11187E3D-7BDF-4244-991D-0ADF4A8BA605}"/>
                </a:ext>
              </a:extLst>
            </p:cNvPr>
            <p:cNvSpPr/>
            <p:nvPr/>
          </p:nvSpPr>
          <p:spPr>
            <a:xfrm>
              <a:off x="6944592" y="191983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" name="pt142">
              <a:extLst>
                <a:ext uri="{FF2B5EF4-FFF2-40B4-BE49-F238E27FC236}">
                  <a16:creationId xmlns:a16="http://schemas.microsoft.com/office/drawing/2014/main" id="{ECB5FE83-8651-49DB-9A0F-174DCF7E296B}"/>
                </a:ext>
              </a:extLst>
            </p:cNvPr>
            <p:cNvSpPr/>
            <p:nvPr/>
          </p:nvSpPr>
          <p:spPr>
            <a:xfrm>
              <a:off x="8702303" y="140023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" name="pt143">
              <a:extLst>
                <a:ext uri="{FF2B5EF4-FFF2-40B4-BE49-F238E27FC236}">
                  <a16:creationId xmlns:a16="http://schemas.microsoft.com/office/drawing/2014/main" id="{E7BF6047-DE59-4CB0-82AD-111435BE6C23}"/>
                </a:ext>
              </a:extLst>
            </p:cNvPr>
            <p:cNvSpPr/>
            <p:nvPr/>
          </p:nvSpPr>
          <p:spPr>
            <a:xfrm>
              <a:off x="7034593" y="178604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" name="pt144">
              <a:extLst>
                <a:ext uri="{FF2B5EF4-FFF2-40B4-BE49-F238E27FC236}">
                  <a16:creationId xmlns:a16="http://schemas.microsoft.com/office/drawing/2014/main" id="{60367BC3-22BA-4615-8ACB-AF8ED5E4F746}"/>
                </a:ext>
              </a:extLst>
            </p:cNvPr>
            <p:cNvSpPr/>
            <p:nvPr/>
          </p:nvSpPr>
          <p:spPr>
            <a:xfrm>
              <a:off x="8818278" y="160202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" name="pt145">
              <a:extLst>
                <a:ext uri="{FF2B5EF4-FFF2-40B4-BE49-F238E27FC236}">
                  <a16:creationId xmlns:a16="http://schemas.microsoft.com/office/drawing/2014/main" id="{4868E928-B7F8-4256-AF5D-60EBAAB3B8CD}"/>
                </a:ext>
              </a:extLst>
            </p:cNvPr>
            <p:cNvSpPr/>
            <p:nvPr/>
          </p:nvSpPr>
          <p:spPr>
            <a:xfrm>
              <a:off x="8672881" y="149750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" name="pt146">
              <a:extLst>
                <a:ext uri="{FF2B5EF4-FFF2-40B4-BE49-F238E27FC236}">
                  <a16:creationId xmlns:a16="http://schemas.microsoft.com/office/drawing/2014/main" id="{5DF9669A-41A1-406E-904D-D1B846B27A3D}"/>
                </a:ext>
              </a:extLst>
            </p:cNvPr>
            <p:cNvSpPr/>
            <p:nvPr/>
          </p:nvSpPr>
          <p:spPr>
            <a:xfrm>
              <a:off x="9040976" y="157627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" name="pt147">
              <a:extLst>
                <a:ext uri="{FF2B5EF4-FFF2-40B4-BE49-F238E27FC236}">
                  <a16:creationId xmlns:a16="http://schemas.microsoft.com/office/drawing/2014/main" id="{5F762134-2F6F-4C5D-86D3-DA10F6D04FF2}"/>
                </a:ext>
              </a:extLst>
            </p:cNvPr>
            <p:cNvSpPr/>
            <p:nvPr/>
          </p:nvSpPr>
          <p:spPr>
            <a:xfrm>
              <a:off x="9115886" y="164952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" name="pt148">
              <a:extLst>
                <a:ext uri="{FF2B5EF4-FFF2-40B4-BE49-F238E27FC236}">
                  <a16:creationId xmlns:a16="http://schemas.microsoft.com/office/drawing/2014/main" id="{CC4FDBEA-C6E8-4AB5-8DBF-9CF077B9072E}"/>
                </a:ext>
              </a:extLst>
            </p:cNvPr>
            <p:cNvSpPr/>
            <p:nvPr/>
          </p:nvSpPr>
          <p:spPr>
            <a:xfrm>
              <a:off x="8416458" y="2357426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" name="pt149">
              <a:extLst>
                <a:ext uri="{FF2B5EF4-FFF2-40B4-BE49-F238E27FC236}">
                  <a16:creationId xmlns:a16="http://schemas.microsoft.com/office/drawing/2014/main" id="{B2B2BFFA-11B8-4D04-B5AE-6D58B6B51266}"/>
                </a:ext>
              </a:extLst>
            </p:cNvPr>
            <p:cNvSpPr/>
            <p:nvPr/>
          </p:nvSpPr>
          <p:spPr>
            <a:xfrm>
              <a:off x="8735427" y="177623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" name="pt150">
              <a:extLst>
                <a:ext uri="{FF2B5EF4-FFF2-40B4-BE49-F238E27FC236}">
                  <a16:creationId xmlns:a16="http://schemas.microsoft.com/office/drawing/2014/main" id="{05295E5A-D551-45E6-B27B-83E7C389F710}"/>
                </a:ext>
              </a:extLst>
            </p:cNvPr>
            <p:cNvSpPr/>
            <p:nvPr/>
          </p:nvSpPr>
          <p:spPr>
            <a:xfrm>
              <a:off x="6937230" y="17220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" name="pt151">
              <a:extLst>
                <a:ext uri="{FF2B5EF4-FFF2-40B4-BE49-F238E27FC236}">
                  <a16:creationId xmlns:a16="http://schemas.microsoft.com/office/drawing/2014/main" id="{7D00116B-1612-4100-8E67-BC416F73E0C4}"/>
                </a:ext>
              </a:extLst>
            </p:cNvPr>
            <p:cNvSpPr/>
            <p:nvPr/>
          </p:nvSpPr>
          <p:spPr>
            <a:xfrm>
              <a:off x="8496854" y="155739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" name="pt152">
              <a:extLst>
                <a:ext uri="{FF2B5EF4-FFF2-40B4-BE49-F238E27FC236}">
                  <a16:creationId xmlns:a16="http://schemas.microsoft.com/office/drawing/2014/main" id="{4F4439CF-D909-40A3-A6E0-933797BA13B2}"/>
                </a:ext>
              </a:extLst>
            </p:cNvPr>
            <p:cNvSpPr/>
            <p:nvPr/>
          </p:nvSpPr>
          <p:spPr>
            <a:xfrm>
              <a:off x="8029856" y="235015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" name="pt153">
              <a:extLst>
                <a:ext uri="{FF2B5EF4-FFF2-40B4-BE49-F238E27FC236}">
                  <a16:creationId xmlns:a16="http://schemas.microsoft.com/office/drawing/2014/main" id="{CE5E749B-A620-4881-9262-BD83D48BB327}"/>
                </a:ext>
              </a:extLst>
            </p:cNvPr>
            <p:cNvSpPr/>
            <p:nvPr/>
          </p:nvSpPr>
          <p:spPr>
            <a:xfrm>
              <a:off x="7936589" y="222701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" name="pt154">
              <a:extLst>
                <a:ext uri="{FF2B5EF4-FFF2-40B4-BE49-F238E27FC236}">
                  <a16:creationId xmlns:a16="http://schemas.microsoft.com/office/drawing/2014/main" id="{FA69E62A-2DDD-430C-9FCA-E8F3462D9388}"/>
                </a:ext>
              </a:extLst>
            </p:cNvPr>
            <p:cNvSpPr/>
            <p:nvPr/>
          </p:nvSpPr>
          <p:spPr>
            <a:xfrm>
              <a:off x="8747198" y="180230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" name="pt155">
              <a:extLst>
                <a:ext uri="{FF2B5EF4-FFF2-40B4-BE49-F238E27FC236}">
                  <a16:creationId xmlns:a16="http://schemas.microsoft.com/office/drawing/2014/main" id="{00EA660C-3670-4FD4-A666-E33FD53C9AF1}"/>
                </a:ext>
              </a:extLst>
            </p:cNvPr>
            <p:cNvSpPr/>
            <p:nvPr/>
          </p:nvSpPr>
          <p:spPr>
            <a:xfrm>
              <a:off x="8744599" y="181650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" name="pt156">
              <a:extLst>
                <a:ext uri="{FF2B5EF4-FFF2-40B4-BE49-F238E27FC236}">
                  <a16:creationId xmlns:a16="http://schemas.microsoft.com/office/drawing/2014/main" id="{B7973BC8-56D2-40BE-9648-2515D375A345}"/>
                </a:ext>
              </a:extLst>
            </p:cNvPr>
            <p:cNvSpPr/>
            <p:nvPr/>
          </p:nvSpPr>
          <p:spPr>
            <a:xfrm>
              <a:off x="6724690" y="174525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" name="pt157">
              <a:extLst>
                <a:ext uri="{FF2B5EF4-FFF2-40B4-BE49-F238E27FC236}">
                  <a16:creationId xmlns:a16="http://schemas.microsoft.com/office/drawing/2014/main" id="{82E130A0-EEFE-45E6-A475-0FCD537778CC}"/>
                </a:ext>
              </a:extLst>
            </p:cNvPr>
            <p:cNvSpPr/>
            <p:nvPr/>
          </p:nvSpPr>
          <p:spPr>
            <a:xfrm>
              <a:off x="7197297" y="174188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" name="pt158">
              <a:extLst>
                <a:ext uri="{FF2B5EF4-FFF2-40B4-BE49-F238E27FC236}">
                  <a16:creationId xmlns:a16="http://schemas.microsoft.com/office/drawing/2014/main" id="{5C1E0E14-1889-4079-93D0-87B2170C347E}"/>
                </a:ext>
              </a:extLst>
            </p:cNvPr>
            <p:cNvSpPr/>
            <p:nvPr/>
          </p:nvSpPr>
          <p:spPr>
            <a:xfrm>
              <a:off x="9093825" y="169535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" name="pt159">
              <a:extLst>
                <a:ext uri="{FF2B5EF4-FFF2-40B4-BE49-F238E27FC236}">
                  <a16:creationId xmlns:a16="http://schemas.microsoft.com/office/drawing/2014/main" id="{5DF7EFA4-296D-4937-BE59-436A6AD536F1}"/>
                </a:ext>
              </a:extLst>
            </p:cNvPr>
            <p:cNvSpPr/>
            <p:nvPr/>
          </p:nvSpPr>
          <p:spPr>
            <a:xfrm>
              <a:off x="9236344" y="142492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" name="pt160">
              <a:extLst>
                <a:ext uri="{FF2B5EF4-FFF2-40B4-BE49-F238E27FC236}">
                  <a16:creationId xmlns:a16="http://schemas.microsoft.com/office/drawing/2014/main" id="{D343D459-177E-4382-8FA9-2693AAD84D93}"/>
                </a:ext>
              </a:extLst>
            </p:cNvPr>
            <p:cNvSpPr/>
            <p:nvPr/>
          </p:nvSpPr>
          <p:spPr>
            <a:xfrm>
              <a:off x="7728434" y="182928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" name="pt161">
              <a:extLst>
                <a:ext uri="{FF2B5EF4-FFF2-40B4-BE49-F238E27FC236}">
                  <a16:creationId xmlns:a16="http://schemas.microsoft.com/office/drawing/2014/main" id="{67431212-7746-4CBB-BCAF-859F592DBEA0}"/>
                </a:ext>
              </a:extLst>
            </p:cNvPr>
            <p:cNvSpPr/>
            <p:nvPr/>
          </p:nvSpPr>
          <p:spPr>
            <a:xfrm>
              <a:off x="7813894" y="227364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" name="pt162">
              <a:extLst>
                <a:ext uri="{FF2B5EF4-FFF2-40B4-BE49-F238E27FC236}">
                  <a16:creationId xmlns:a16="http://schemas.microsoft.com/office/drawing/2014/main" id="{F5B3134A-839A-4341-9116-AF14DE121519}"/>
                </a:ext>
              </a:extLst>
            </p:cNvPr>
            <p:cNvSpPr/>
            <p:nvPr/>
          </p:nvSpPr>
          <p:spPr>
            <a:xfrm>
              <a:off x="9304627" y="167965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" name="pt163">
              <a:extLst>
                <a:ext uri="{FF2B5EF4-FFF2-40B4-BE49-F238E27FC236}">
                  <a16:creationId xmlns:a16="http://schemas.microsoft.com/office/drawing/2014/main" id="{EBC47E7E-DDDD-4257-B4A5-8ED6FE229798}"/>
                </a:ext>
              </a:extLst>
            </p:cNvPr>
            <p:cNvSpPr/>
            <p:nvPr/>
          </p:nvSpPr>
          <p:spPr>
            <a:xfrm>
              <a:off x="9262492" y="157731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" name="pt164">
              <a:extLst>
                <a:ext uri="{FF2B5EF4-FFF2-40B4-BE49-F238E27FC236}">
                  <a16:creationId xmlns:a16="http://schemas.microsoft.com/office/drawing/2014/main" id="{5C2DCFC9-2983-4C6C-9922-D31A09C0BFF8}"/>
                </a:ext>
              </a:extLst>
            </p:cNvPr>
            <p:cNvSpPr/>
            <p:nvPr/>
          </p:nvSpPr>
          <p:spPr>
            <a:xfrm>
              <a:off x="8086374" y="195176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" name="pt165">
              <a:extLst>
                <a:ext uri="{FF2B5EF4-FFF2-40B4-BE49-F238E27FC236}">
                  <a16:creationId xmlns:a16="http://schemas.microsoft.com/office/drawing/2014/main" id="{5E7EDF0C-3E10-4E51-B248-1054FC298EE9}"/>
                </a:ext>
              </a:extLst>
            </p:cNvPr>
            <p:cNvSpPr/>
            <p:nvPr/>
          </p:nvSpPr>
          <p:spPr>
            <a:xfrm>
              <a:off x="6891803" y="183110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" name="pt166">
              <a:extLst>
                <a:ext uri="{FF2B5EF4-FFF2-40B4-BE49-F238E27FC236}">
                  <a16:creationId xmlns:a16="http://schemas.microsoft.com/office/drawing/2014/main" id="{28E1E65A-C2D4-405B-BB3F-649EDD4E5427}"/>
                </a:ext>
              </a:extLst>
            </p:cNvPr>
            <p:cNvSpPr/>
            <p:nvPr/>
          </p:nvSpPr>
          <p:spPr>
            <a:xfrm>
              <a:off x="7444154" y="165530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" name="pt167">
              <a:extLst>
                <a:ext uri="{FF2B5EF4-FFF2-40B4-BE49-F238E27FC236}">
                  <a16:creationId xmlns:a16="http://schemas.microsoft.com/office/drawing/2014/main" id="{D7EEAB88-CB3E-48E3-A232-0834C77CF58E}"/>
                </a:ext>
              </a:extLst>
            </p:cNvPr>
            <p:cNvSpPr/>
            <p:nvPr/>
          </p:nvSpPr>
          <p:spPr>
            <a:xfrm>
              <a:off x="6306087" y="161765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" name="pt168">
              <a:extLst>
                <a:ext uri="{FF2B5EF4-FFF2-40B4-BE49-F238E27FC236}">
                  <a16:creationId xmlns:a16="http://schemas.microsoft.com/office/drawing/2014/main" id="{09DBFDDD-39B9-452B-872B-33723F968BB1}"/>
                </a:ext>
              </a:extLst>
            </p:cNvPr>
            <p:cNvSpPr/>
            <p:nvPr/>
          </p:nvSpPr>
          <p:spPr>
            <a:xfrm>
              <a:off x="9709315" y="160599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" name="pt169">
              <a:extLst>
                <a:ext uri="{FF2B5EF4-FFF2-40B4-BE49-F238E27FC236}">
                  <a16:creationId xmlns:a16="http://schemas.microsoft.com/office/drawing/2014/main" id="{6DB33AFE-1D94-42A8-9EAF-0FDCB95D2F07}"/>
                </a:ext>
              </a:extLst>
            </p:cNvPr>
            <p:cNvSpPr/>
            <p:nvPr/>
          </p:nvSpPr>
          <p:spPr>
            <a:xfrm>
              <a:off x="9668708" y="171935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" name="pt170">
              <a:extLst>
                <a:ext uri="{FF2B5EF4-FFF2-40B4-BE49-F238E27FC236}">
                  <a16:creationId xmlns:a16="http://schemas.microsoft.com/office/drawing/2014/main" id="{5D2F39FA-22A9-484F-85BD-A8D5B0484435}"/>
                </a:ext>
              </a:extLst>
            </p:cNvPr>
            <p:cNvSpPr/>
            <p:nvPr/>
          </p:nvSpPr>
          <p:spPr>
            <a:xfrm>
              <a:off x="9386563" y="243267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" name="pt171">
              <a:extLst>
                <a:ext uri="{FF2B5EF4-FFF2-40B4-BE49-F238E27FC236}">
                  <a16:creationId xmlns:a16="http://schemas.microsoft.com/office/drawing/2014/main" id="{8CCB7ECF-92EC-4FC2-BD5A-A474D481EB01}"/>
                </a:ext>
              </a:extLst>
            </p:cNvPr>
            <p:cNvSpPr/>
            <p:nvPr/>
          </p:nvSpPr>
          <p:spPr>
            <a:xfrm>
              <a:off x="9443567" y="178420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" name="pt172">
              <a:extLst>
                <a:ext uri="{FF2B5EF4-FFF2-40B4-BE49-F238E27FC236}">
                  <a16:creationId xmlns:a16="http://schemas.microsoft.com/office/drawing/2014/main" id="{A654177E-7E16-41CC-A522-AF4F5E5B1617}"/>
                </a:ext>
              </a:extLst>
            </p:cNvPr>
            <p:cNvSpPr/>
            <p:nvPr/>
          </p:nvSpPr>
          <p:spPr>
            <a:xfrm>
              <a:off x="8780385" y="155975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" name="pt173">
              <a:extLst>
                <a:ext uri="{FF2B5EF4-FFF2-40B4-BE49-F238E27FC236}">
                  <a16:creationId xmlns:a16="http://schemas.microsoft.com/office/drawing/2014/main" id="{7BD2FD9E-9C98-48A9-AF3B-B55790627DF3}"/>
                </a:ext>
              </a:extLst>
            </p:cNvPr>
            <p:cNvSpPr/>
            <p:nvPr/>
          </p:nvSpPr>
          <p:spPr>
            <a:xfrm>
              <a:off x="7953764" y="235742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" name="pt174">
              <a:extLst>
                <a:ext uri="{FF2B5EF4-FFF2-40B4-BE49-F238E27FC236}">
                  <a16:creationId xmlns:a16="http://schemas.microsoft.com/office/drawing/2014/main" id="{967D4A98-062F-4310-BBBC-339C4C66F0F1}"/>
                </a:ext>
              </a:extLst>
            </p:cNvPr>
            <p:cNvSpPr/>
            <p:nvPr/>
          </p:nvSpPr>
          <p:spPr>
            <a:xfrm>
              <a:off x="7107557" y="169460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" name="pt175">
              <a:extLst>
                <a:ext uri="{FF2B5EF4-FFF2-40B4-BE49-F238E27FC236}">
                  <a16:creationId xmlns:a16="http://schemas.microsoft.com/office/drawing/2014/main" id="{0F90E0C2-2D85-49BE-9E4F-4F3DF20AA86C}"/>
                </a:ext>
              </a:extLst>
            </p:cNvPr>
            <p:cNvSpPr/>
            <p:nvPr/>
          </p:nvSpPr>
          <p:spPr>
            <a:xfrm>
              <a:off x="7572007" y="156513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" name="pt176">
              <a:extLst>
                <a:ext uri="{FF2B5EF4-FFF2-40B4-BE49-F238E27FC236}">
                  <a16:creationId xmlns:a16="http://schemas.microsoft.com/office/drawing/2014/main" id="{CEFFA4E5-42AE-481A-9F94-B7AF96740C9B}"/>
                </a:ext>
              </a:extLst>
            </p:cNvPr>
            <p:cNvSpPr/>
            <p:nvPr/>
          </p:nvSpPr>
          <p:spPr>
            <a:xfrm>
              <a:off x="6664266" y="166469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" name="pt177">
              <a:extLst>
                <a:ext uri="{FF2B5EF4-FFF2-40B4-BE49-F238E27FC236}">
                  <a16:creationId xmlns:a16="http://schemas.microsoft.com/office/drawing/2014/main" id="{2CB2C990-B3F0-4DA2-BC29-0975F8025031}"/>
                </a:ext>
              </a:extLst>
            </p:cNvPr>
            <p:cNvSpPr/>
            <p:nvPr/>
          </p:nvSpPr>
          <p:spPr>
            <a:xfrm>
              <a:off x="7725583" y="188705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" name="pt178">
              <a:extLst>
                <a:ext uri="{FF2B5EF4-FFF2-40B4-BE49-F238E27FC236}">
                  <a16:creationId xmlns:a16="http://schemas.microsoft.com/office/drawing/2014/main" id="{AC72BD4B-9668-4D81-931B-BD88CE8214A6}"/>
                </a:ext>
              </a:extLst>
            </p:cNvPr>
            <p:cNvSpPr/>
            <p:nvPr/>
          </p:nvSpPr>
          <p:spPr>
            <a:xfrm>
              <a:off x="6475279" y="171008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" name="pt179">
              <a:extLst>
                <a:ext uri="{FF2B5EF4-FFF2-40B4-BE49-F238E27FC236}">
                  <a16:creationId xmlns:a16="http://schemas.microsoft.com/office/drawing/2014/main" id="{7E0BB731-F3DF-4651-A91C-DE85A46B48B6}"/>
                </a:ext>
              </a:extLst>
            </p:cNvPr>
            <p:cNvSpPr/>
            <p:nvPr/>
          </p:nvSpPr>
          <p:spPr>
            <a:xfrm>
              <a:off x="7549235" y="212909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" name="pt180">
              <a:extLst>
                <a:ext uri="{FF2B5EF4-FFF2-40B4-BE49-F238E27FC236}">
                  <a16:creationId xmlns:a16="http://schemas.microsoft.com/office/drawing/2014/main" id="{6FA48DFD-C5C8-4EE1-88D1-32BC227C948F}"/>
                </a:ext>
              </a:extLst>
            </p:cNvPr>
            <p:cNvSpPr/>
            <p:nvPr/>
          </p:nvSpPr>
          <p:spPr>
            <a:xfrm>
              <a:off x="8414747" y="179586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" name="pt181">
              <a:extLst>
                <a:ext uri="{FF2B5EF4-FFF2-40B4-BE49-F238E27FC236}">
                  <a16:creationId xmlns:a16="http://schemas.microsoft.com/office/drawing/2014/main" id="{7AB99F21-06F9-4C85-983F-128C3D15A7BF}"/>
                </a:ext>
              </a:extLst>
            </p:cNvPr>
            <p:cNvSpPr/>
            <p:nvPr/>
          </p:nvSpPr>
          <p:spPr>
            <a:xfrm>
              <a:off x="7282978" y="179738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" name="pt182">
              <a:extLst>
                <a:ext uri="{FF2B5EF4-FFF2-40B4-BE49-F238E27FC236}">
                  <a16:creationId xmlns:a16="http://schemas.microsoft.com/office/drawing/2014/main" id="{DFE29252-01E0-43DD-A07D-2E18979E5A89}"/>
                </a:ext>
              </a:extLst>
            </p:cNvPr>
            <p:cNvSpPr/>
            <p:nvPr/>
          </p:nvSpPr>
          <p:spPr>
            <a:xfrm>
              <a:off x="6730186" y="170296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" name="pt183">
              <a:extLst>
                <a:ext uri="{FF2B5EF4-FFF2-40B4-BE49-F238E27FC236}">
                  <a16:creationId xmlns:a16="http://schemas.microsoft.com/office/drawing/2014/main" id="{16A3F2C7-9F2D-4BBB-A16C-47B8D7298741}"/>
                </a:ext>
              </a:extLst>
            </p:cNvPr>
            <p:cNvSpPr/>
            <p:nvPr/>
          </p:nvSpPr>
          <p:spPr>
            <a:xfrm>
              <a:off x="9191886" y="197220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" name="pt184">
              <a:extLst>
                <a:ext uri="{FF2B5EF4-FFF2-40B4-BE49-F238E27FC236}">
                  <a16:creationId xmlns:a16="http://schemas.microsoft.com/office/drawing/2014/main" id="{1E4BEA26-0CD4-4E18-A689-BE4556424369}"/>
                </a:ext>
              </a:extLst>
            </p:cNvPr>
            <p:cNvSpPr/>
            <p:nvPr/>
          </p:nvSpPr>
          <p:spPr>
            <a:xfrm>
              <a:off x="7699343" y="3081988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" name="pt185">
              <a:extLst>
                <a:ext uri="{FF2B5EF4-FFF2-40B4-BE49-F238E27FC236}">
                  <a16:creationId xmlns:a16="http://schemas.microsoft.com/office/drawing/2014/main" id="{48B8CE47-D9A1-432A-8CF6-761D8371B845}"/>
                </a:ext>
              </a:extLst>
            </p:cNvPr>
            <p:cNvSpPr/>
            <p:nvPr/>
          </p:nvSpPr>
          <p:spPr>
            <a:xfrm>
              <a:off x="7423017" y="175052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" name="pt186">
              <a:extLst>
                <a:ext uri="{FF2B5EF4-FFF2-40B4-BE49-F238E27FC236}">
                  <a16:creationId xmlns:a16="http://schemas.microsoft.com/office/drawing/2014/main" id="{7FE0D0D5-4C99-4A8B-B6A0-E84E6BD024CC}"/>
                </a:ext>
              </a:extLst>
            </p:cNvPr>
            <p:cNvSpPr/>
            <p:nvPr/>
          </p:nvSpPr>
          <p:spPr>
            <a:xfrm>
              <a:off x="6180386" y="163573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" name="pt187">
              <a:extLst>
                <a:ext uri="{FF2B5EF4-FFF2-40B4-BE49-F238E27FC236}">
                  <a16:creationId xmlns:a16="http://schemas.microsoft.com/office/drawing/2014/main" id="{68D3B625-E280-41FC-BB0E-873988029EA0}"/>
                </a:ext>
              </a:extLst>
            </p:cNvPr>
            <p:cNvSpPr/>
            <p:nvPr/>
          </p:nvSpPr>
          <p:spPr>
            <a:xfrm>
              <a:off x="8430220" y="139213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" name="pt188">
              <a:extLst>
                <a:ext uri="{FF2B5EF4-FFF2-40B4-BE49-F238E27FC236}">
                  <a16:creationId xmlns:a16="http://schemas.microsoft.com/office/drawing/2014/main" id="{E4F4AB94-DEF0-4C10-A7DA-12249F0957A2}"/>
                </a:ext>
              </a:extLst>
            </p:cNvPr>
            <p:cNvSpPr/>
            <p:nvPr/>
          </p:nvSpPr>
          <p:spPr>
            <a:xfrm>
              <a:off x="7607784" y="2227253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" name="pt189">
              <a:extLst>
                <a:ext uri="{FF2B5EF4-FFF2-40B4-BE49-F238E27FC236}">
                  <a16:creationId xmlns:a16="http://schemas.microsoft.com/office/drawing/2014/main" id="{FF16E723-7A33-4A79-910F-ABC62CE99F55}"/>
                </a:ext>
              </a:extLst>
            </p:cNvPr>
            <p:cNvSpPr/>
            <p:nvPr/>
          </p:nvSpPr>
          <p:spPr>
            <a:xfrm>
              <a:off x="8964051" y="166473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" name="pt190">
              <a:extLst>
                <a:ext uri="{FF2B5EF4-FFF2-40B4-BE49-F238E27FC236}">
                  <a16:creationId xmlns:a16="http://schemas.microsoft.com/office/drawing/2014/main" id="{6948D18A-BA9A-4A9C-9AA8-6E4E698F1987}"/>
                </a:ext>
              </a:extLst>
            </p:cNvPr>
            <p:cNvSpPr/>
            <p:nvPr/>
          </p:nvSpPr>
          <p:spPr>
            <a:xfrm>
              <a:off x="6965299" y="192919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" name="pt191">
              <a:extLst>
                <a:ext uri="{FF2B5EF4-FFF2-40B4-BE49-F238E27FC236}">
                  <a16:creationId xmlns:a16="http://schemas.microsoft.com/office/drawing/2014/main" id="{1948063D-B6A6-478B-B418-7A4AF7F25579}"/>
                </a:ext>
              </a:extLst>
            </p:cNvPr>
            <p:cNvSpPr/>
            <p:nvPr/>
          </p:nvSpPr>
          <p:spPr>
            <a:xfrm>
              <a:off x="9225497" y="188314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" name="pt192">
              <a:extLst>
                <a:ext uri="{FF2B5EF4-FFF2-40B4-BE49-F238E27FC236}">
                  <a16:creationId xmlns:a16="http://schemas.microsoft.com/office/drawing/2014/main" id="{0DFDE1C9-2CB4-4A16-A329-31F31FCC188D}"/>
                </a:ext>
              </a:extLst>
            </p:cNvPr>
            <p:cNvSpPr/>
            <p:nvPr/>
          </p:nvSpPr>
          <p:spPr>
            <a:xfrm>
              <a:off x="9014235" y="170151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" name="pt193">
              <a:extLst>
                <a:ext uri="{FF2B5EF4-FFF2-40B4-BE49-F238E27FC236}">
                  <a16:creationId xmlns:a16="http://schemas.microsoft.com/office/drawing/2014/main" id="{493813C5-0729-449F-B9B9-4916A8E74067}"/>
                </a:ext>
              </a:extLst>
            </p:cNvPr>
            <p:cNvSpPr/>
            <p:nvPr/>
          </p:nvSpPr>
          <p:spPr>
            <a:xfrm>
              <a:off x="7089651" y="18185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" name="pt194">
              <a:extLst>
                <a:ext uri="{FF2B5EF4-FFF2-40B4-BE49-F238E27FC236}">
                  <a16:creationId xmlns:a16="http://schemas.microsoft.com/office/drawing/2014/main" id="{A98750A9-B11F-4A4F-AA5E-57B35B66A0A9}"/>
                </a:ext>
              </a:extLst>
            </p:cNvPr>
            <p:cNvSpPr/>
            <p:nvPr/>
          </p:nvSpPr>
          <p:spPr>
            <a:xfrm>
              <a:off x="6510061" y="194497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" name="pt195">
              <a:extLst>
                <a:ext uri="{FF2B5EF4-FFF2-40B4-BE49-F238E27FC236}">
                  <a16:creationId xmlns:a16="http://schemas.microsoft.com/office/drawing/2014/main" id="{E37D7062-EB42-47B2-8014-E925E27C7F7E}"/>
                </a:ext>
              </a:extLst>
            </p:cNvPr>
            <p:cNvSpPr/>
            <p:nvPr/>
          </p:nvSpPr>
          <p:spPr>
            <a:xfrm>
              <a:off x="8259067" y="521622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dirty="0"/>
            </a:p>
          </p:txBody>
        </p:sp>
        <p:sp>
          <p:nvSpPr>
            <p:cNvPr id="283" name="pt196">
              <a:extLst>
                <a:ext uri="{FF2B5EF4-FFF2-40B4-BE49-F238E27FC236}">
                  <a16:creationId xmlns:a16="http://schemas.microsoft.com/office/drawing/2014/main" id="{B8D10122-4B93-49F7-A49F-53EDD854AE24}"/>
                </a:ext>
              </a:extLst>
            </p:cNvPr>
            <p:cNvSpPr/>
            <p:nvPr/>
          </p:nvSpPr>
          <p:spPr>
            <a:xfrm>
              <a:off x="8371892" y="274017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" name="pt197">
              <a:extLst>
                <a:ext uri="{FF2B5EF4-FFF2-40B4-BE49-F238E27FC236}">
                  <a16:creationId xmlns:a16="http://schemas.microsoft.com/office/drawing/2014/main" id="{EFC4FB15-7DE7-4078-B45F-C7B6AB59BE9F}"/>
                </a:ext>
              </a:extLst>
            </p:cNvPr>
            <p:cNvSpPr/>
            <p:nvPr/>
          </p:nvSpPr>
          <p:spPr>
            <a:xfrm>
              <a:off x="8338106" y="2768746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" name="pt198">
              <a:extLst>
                <a:ext uri="{FF2B5EF4-FFF2-40B4-BE49-F238E27FC236}">
                  <a16:creationId xmlns:a16="http://schemas.microsoft.com/office/drawing/2014/main" id="{704BC855-825C-496A-8C78-295C11217544}"/>
                </a:ext>
              </a:extLst>
            </p:cNvPr>
            <p:cNvSpPr/>
            <p:nvPr/>
          </p:nvSpPr>
          <p:spPr>
            <a:xfrm>
              <a:off x="8661802" y="2247408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" name="pt199">
              <a:extLst>
                <a:ext uri="{FF2B5EF4-FFF2-40B4-BE49-F238E27FC236}">
                  <a16:creationId xmlns:a16="http://schemas.microsoft.com/office/drawing/2014/main" id="{E1AE639D-84C8-430B-9A12-653535337A79}"/>
                </a:ext>
              </a:extLst>
            </p:cNvPr>
            <p:cNvSpPr/>
            <p:nvPr/>
          </p:nvSpPr>
          <p:spPr>
            <a:xfrm>
              <a:off x="7221921" y="225840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" name="pt200">
              <a:extLst>
                <a:ext uri="{FF2B5EF4-FFF2-40B4-BE49-F238E27FC236}">
                  <a16:creationId xmlns:a16="http://schemas.microsoft.com/office/drawing/2014/main" id="{92F243EE-4386-4C92-9CC3-14360A8DFF99}"/>
                </a:ext>
              </a:extLst>
            </p:cNvPr>
            <p:cNvSpPr/>
            <p:nvPr/>
          </p:nvSpPr>
          <p:spPr>
            <a:xfrm>
              <a:off x="9305935" y="185826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" name="pt201">
              <a:extLst>
                <a:ext uri="{FF2B5EF4-FFF2-40B4-BE49-F238E27FC236}">
                  <a16:creationId xmlns:a16="http://schemas.microsoft.com/office/drawing/2014/main" id="{467A3133-A0FE-4C74-B0E4-45CC8F5732B9}"/>
                </a:ext>
              </a:extLst>
            </p:cNvPr>
            <p:cNvSpPr/>
            <p:nvPr/>
          </p:nvSpPr>
          <p:spPr>
            <a:xfrm>
              <a:off x="9715073" y="165471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" name="pt202">
              <a:extLst>
                <a:ext uri="{FF2B5EF4-FFF2-40B4-BE49-F238E27FC236}">
                  <a16:creationId xmlns:a16="http://schemas.microsoft.com/office/drawing/2014/main" id="{E47010CB-C545-463A-81CB-DF0D1CB29499}"/>
                </a:ext>
              </a:extLst>
            </p:cNvPr>
            <p:cNvSpPr/>
            <p:nvPr/>
          </p:nvSpPr>
          <p:spPr>
            <a:xfrm>
              <a:off x="8694699" y="172317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" name="pt203">
              <a:extLst>
                <a:ext uri="{FF2B5EF4-FFF2-40B4-BE49-F238E27FC236}">
                  <a16:creationId xmlns:a16="http://schemas.microsoft.com/office/drawing/2014/main" id="{E7805F50-5B94-4A96-B493-3068C90582FD}"/>
                </a:ext>
              </a:extLst>
            </p:cNvPr>
            <p:cNvSpPr/>
            <p:nvPr/>
          </p:nvSpPr>
          <p:spPr>
            <a:xfrm>
              <a:off x="8361265" y="240109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" name="pt204">
              <a:extLst>
                <a:ext uri="{FF2B5EF4-FFF2-40B4-BE49-F238E27FC236}">
                  <a16:creationId xmlns:a16="http://schemas.microsoft.com/office/drawing/2014/main" id="{992661D5-CFCC-4C3F-B522-EC0D25277F9C}"/>
                </a:ext>
              </a:extLst>
            </p:cNvPr>
            <p:cNvSpPr/>
            <p:nvPr/>
          </p:nvSpPr>
          <p:spPr>
            <a:xfrm>
              <a:off x="8917088" y="230122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" name="pt205">
              <a:extLst>
                <a:ext uri="{FF2B5EF4-FFF2-40B4-BE49-F238E27FC236}">
                  <a16:creationId xmlns:a16="http://schemas.microsoft.com/office/drawing/2014/main" id="{6D597DE8-EF64-4683-8BCB-783D55058127}"/>
                </a:ext>
              </a:extLst>
            </p:cNvPr>
            <p:cNvSpPr/>
            <p:nvPr/>
          </p:nvSpPr>
          <p:spPr>
            <a:xfrm>
              <a:off x="8807997" y="2241753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" name="pt206">
              <a:extLst>
                <a:ext uri="{FF2B5EF4-FFF2-40B4-BE49-F238E27FC236}">
                  <a16:creationId xmlns:a16="http://schemas.microsoft.com/office/drawing/2014/main" id="{5B04A08F-92D3-40B0-B900-31DEF9921CB2}"/>
                </a:ext>
              </a:extLst>
            </p:cNvPr>
            <p:cNvSpPr/>
            <p:nvPr/>
          </p:nvSpPr>
          <p:spPr>
            <a:xfrm>
              <a:off x="7965243" y="215434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" name="pt207">
              <a:extLst>
                <a:ext uri="{FF2B5EF4-FFF2-40B4-BE49-F238E27FC236}">
                  <a16:creationId xmlns:a16="http://schemas.microsoft.com/office/drawing/2014/main" id="{263197D0-A8DF-4A7C-AB9D-76F6060555C0}"/>
                </a:ext>
              </a:extLst>
            </p:cNvPr>
            <p:cNvSpPr/>
            <p:nvPr/>
          </p:nvSpPr>
          <p:spPr>
            <a:xfrm>
              <a:off x="6478194" y="174856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" name="pt208">
              <a:extLst>
                <a:ext uri="{FF2B5EF4-FFF2-40B4-BE49-F238E27FC236}">
                  <a16:creationId xmlns:a16="http://schemas.microsoft.com/office/drawing/2014/main" id="{02D28C0B-D071-4D94-BAE9-EC0B639850C4}"/>
                </a:ext>
              </a:extLst>
            </p:cNvPr>
            <p:cNvSpPr/>
            <p:nvPr/>
          </p:nvSpPr>
          <p:spPr>
            <a:xfrm>
              <a:off x="8038748" y="1981586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" name="pt209">
              <a:extLst>
                <a:ext uri="{FF2B5EF4-FFF2-40B4-BE49-F238E27FC236}">
                  <a16:creationId xmlns:a16="http://schemas.microsoft.com/office/drawing/2014/main" id="{0B4D5DEC-2084-4579-B759-45215A38BC4D}"/>
                </a:ext>
              </a:extLst>
            </p:cNvPr>
            <p:cNvSpPr/>
            <p:nvPr/>
          </p:nvSpPr>
          <p:spPr>
            <a:xfrm>
              <a:off x="8508010" y="2142886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" name="pt210">
              <a:extLst>
                <a:ext uri="{FF2B5EF4-FFF2-40B4-BE49-F238E27FC236}">
                  <a16:creationId xmlns:a16="http://schemas.microsoft.com/office/drawing/2014/main" id="{0D50AFF1-5E1C-494E-B9B7-4EE23639305D}"/>
                </a:ext>
              </a:extLst>
            </p:cNvPr>
            <p:cNvSpPr/>
            <p:nvPr/>
          </p:nvSpPr>
          <p:spPr>
            <a:xfrm>
              <a:off x="8010632" y="230686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" name="pt211">
              <a:extLst>
                <a:ext uri="{FF2B5EF4-FFF2-40B4-BE49-F238E27FC236}">
                  <a16:creationId xmlns:a16="http://schemas.microsoft.com/office/drawing/2014/main" id="{4A066E7A-CED4-4C4F-8DBF-CDECBC28CA7B}"/>
                </a:ext>
              </a:extLst>
            </p:cNvPr>
            <p:cNvSpPr/>
            <p:nvPr/>
          </p:nvSpPr>
          <p:spPr>
            <a:xfrm>
              <a:off x="7278191" y="223300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" name="pt212">
              <a:extLst>
                <a:ext uri="{FF2B5EF4-FFF2-40B4-BE49-F238E27FC236}">
                  <a16:creationId xmlns:a16="http://schemas.microsoft.com/office/drawing/2014/main" id="{1B67D7AB-06E6-41D8-86FF-08E2F8A5A39E}"/>
                </a:ext>
              </a:extLst>
            </p:cNvPr>
            <p:cNvSpPr/>
            <p:nvPr/>
          </p:nvSpPr>
          <p:spPr>
            <a:xfrm>
              <a:off x="6746659" y="173311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" name="pt213">
              <a:extLst>
                <a:ext uri="{FF2B5EF4-FFF2-40B4-BE49-F238E27FC236}">
                  <a16:creationId xmlns:a16="http://schemas.microsoft.com/office/drawing/2014/main" id="{CA51F75B-484F-461D-80B4-AB3905B758AF}"/>
                </a:ext>
              </a:extLst>
            </p:cNvPr>
            <p:cNvSpPr/>
            <p:nvPr/>
          </p:nvSpPr>
          <p:spPr>
            <a:xfrm>
              <a:off x="6864174" y="188105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" name="pt214">
              <a:extLst>
                <a:ext uri="{FF2B5EF4-FFF2-40B4-BE49-F238E27FC236}">
                  <a16:creationId xmlns:a16="http://schemas.microsoft.com/office/drawing/2014/main" id="{763D496A-092F-4A40-9863-2B965DBAB3DB}"/>
                </a:ext>
              </a:extLst>
            </p:cNvPr>
            <p:cNvSpPr/>
            <p:nvPr/>
          </p:nvSpPr>
          <p:spPr>
            <a:xfrm>
              <a:off x="8078768" y="213691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" name="pt215">
              <a:extLst>
                <a:ext uri="{FF2B5EF4-FFF2-40B4-BE49-F238E27FC236}">
                  <a16:creationId xmlns:a16="http://schemas.microsoft.com/office/drawing/2014/main" id="{4425E3F6-1AD2-435D-BA82-E9469EA50FD3}"/>
                </a:ext>
              </a:extLst>
            </p:cNvPr>
            <p:cNvSpPr/>
            <p:nvPr/>
          </p:nvSpPr>
          <p:spPr>
            <a:xfrm>
              <a:off x="8385307" y="289044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" name="pt216">
              <a:extLst>
                <a:ext uri="{FF2B5EF4-FFF2-40B4-BE49-F238E27FC236}">
                  <a16:creationId xmlns:a16="http://schemas.microsoft.com/office/drawing/2014/main" id="{1C142A00-ED01-4F82-A575-BC9E5E2FD414}"/>
                </a:ext>
              </a:extLst>
            </p:cNvPr>
            <p:cNvSpPr/>
            <p:nvPr/>
          </p:nvSpPr>
          <p:spPr>
            <a:xfrm>
              <a:off x="7537991" y="176288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" name="pt217">
              <a:extLst>
                <a:ext uri="{FF2B5EF4-FFF2-40B4-BE49-F238E27FC236}">
                  <a16:creationId xmlns:a16="http://schemas.microsoft.com/office/drawing/2014/main" id="{516ABFB5-8471-4FA2-A1F5-B627A142922C}"/>
                </a:ext>
              </a:extLst>
            </p:cNvPr>
            <p:cNvSpPr/>
            <p:nvPr/>
          </p:nvSpPr>
          <p:spPr>
            <a:xfrm>
              <a:off x="6697998" y="172421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" name="pt218">
              <a:extLst>
                <a:ext uri="{FF2B5EF4-FFF2-40B4-BE49-F238E27FC236}">
                  <a16:creationId xmlns:a16="http://schemas.microsoft.com/office/drawing/2014/main" id="{CAD41382-DAC3-4D31-A037-90C5555B9C8C}"/>
                </a:ext>
              </a:extLst>
            </p:cNvPr>
            <p:cNvSpPr/>
            <p:nvPr/>
          </p:nvSpPr>
          <p:spPr>
            <a:xfrm>
              <a:off x="7048266" y="168100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" name="pt219">
              <a:extLst>
                <a:ext uri="{FF2B5EF4-FFF2-40B4-BE49-F238E27FC236}">
                  <a16:creationId xmlns:a16="http://schemas.microsoft.com/office/drawing/2014/main" id="{306D0494-BE00-452B-8520-FF0C434E8C50}"/>
                </a:ext>
              </a:extLst>
            </p:cNvPr>
            <p:cNvSpPr/>
            <p:nvPr/>
          </p:nvSpPr>
          <p:spPr>
            <a:xfrm>
              <a:off x="6775479" y="161809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" name="pt220">
              <a:extLst>
                <a:ext uri="{FF2B5EF4-FFF2-40B4-BE49-F238E27FC236}">
                  <a16:creationId xmlns:a16="http://schemas.microsoft.com/office/drawing/2014/main" id="{9A3309BE-10FA-4FB5-BB92-DE3372238058}"/>
                </a:ext>
              </a:extLst>
            </p:cNvPr>
            <p:cNvSpPr/>
            <p:nvPr/>
          </p:nvSpPr>
          <p:spPr>
            <a:xfrm>
              <a:off x="8136738" y="137226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" name="pt221">
              <a:extLst>
                <a:ext uri="{FF2B5EF4-FFF2-40B4-BE49-F238E27FC236}">
                  <a16:creationId xmlns:a16="http://schemas.microsoft.com/office/drawing/2014/main" id="{A5065C0A-56E4-4349-B287-B351447CE1AF}"/>
                </a:ext>
              </a:extLst>
            </p:cNvPr>
            <p:cNvSpPr/>
            <p:nvPr/>
          </p:nvSpPr>
          <p:spPr>
            <a:xfrm>
              <a:off x="6977600" y="180740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" name="pt222">
              <a:extLst>
                <a:ext uri="{FF2B5EF4-FFF2-40B4-BE49-F238E27FC236}">
                  <a16:creationId xmlns:a16="http://schemas.microsoft.com/office/drawing/2014/main" id="{C7D3E8FB-FEA4-404D-81E8-4DF98B38D880}"/>
                </a:ext>
              </a:extLst>
            </p:cNvPr>
            <p:cNvSpPr/>
            <p:nvPr/>
          </p:nvSpPr>
          <p:spPr>
            <a:xfrm>
              <a:off x="8370879" y="235059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" name="pt223">
              <a:extLst>
                <a:ext uri="{FF2B5EF4-FFF2-40B4-BE49-F238E27FC236}">
                  <a16:creationId xmlns:a16="http://schemas.microsoft.com/office/drawing/2014/main" id="{583C3861-8BE7-4D58-ACF7-D770A51DBE27}"/>
                </a:ext>
              </a:extLst>
            </p:cNvPr>
            <p:cNvSpPr/>
            <p:nvPr/>
          </p:nvSpPr>
          <p:spPr>
            <a:xfrm>
              <a:off x="6508913" y="183833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" name="pt224">
              <a:extLst>
                <a:ext uri="{FF2B5EF4-FFF2-40B4-BE49-F238E27FC236}">
                  <a16:creationId xmlns:a16="http://schemas.microsoft.com/office/drawing/2014/main" id="{CDDF6E90-E06F-4DE6-A0E0-893FD5114705}"/>
                </a:ext>
              </a:extLst>
            </p:cNvPr>
            <p:cNvSpPr/>
            <p:nvPr/>
          </p:nvSpPr>
          <p:spPr>
            <a:xfrm>
              <a:off x="8366746" y="184653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" name="pt225">
              <a:extLst>
                <a:ext uri="{FF2B5EF4-FFF2-40B4-BE49-F238E27FC236}">
                  <a16:creationId xmlns:a16="http://schemas.microsoft.com/office/drawing/2014/main" id="{F214A87F-DCDA-40A8-82DA-D904669D1E95}"/>
                </a:ext>
              </a:extLst>
            </p:cNvPr>
            <p:cNvSpPr/>
            <p:nvPr/>
          </p:nvSpPr>
          <p:spPr>
            <a:xfrm>
              <a:off x="7235298" y="186194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" name="pt226">
              <a:extLst>
                <a:ext uri="{FF2B5EF4-FFF2-40B4-BE49-F238E27FC236}">
                  <a16:creationId xmlns:a16="http://schemas.microsoft.com/office/drawing/2014/main" id="{E74B5032-D71B-4B85-A420-AFE05108F3B3}"/>
                </a:ext>
              </a:extLst>
            </p:cNvPr>
            <p:cNvSpPr/>
            <p:nvPr/>
          </p:nvSpPr>
          <p:spPr>
            <a:xfrm>
              <a:off x="7447303" y="180194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" name="pt227">
              <a:extLst>
                <a:ext uri="{FF2B5EF4-FFF2-40B4-BE49-F238E27FC236}">
                  <a16:creationId xmlns:a16="http://schemas.microsoft.com/office/drawing/2014/main" id="{95CB3457-5022-47EF-8752-5A41A3A37A6C}"/>
                </a:ext>
              </a:extLst>
            </p:cNvPr>
            <p:cNvSpPr/>
            <p:nvPr/>
          </p:nvSpPr>
          <p:spPr>
            <a:xfrm>
              <a:off x="7895799" y="148685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" name="pt228">
              <a:extLst>
                <a:ext uri="{FF2B5EF4-FFF2-40B4-BE49-F238E27FC236}">
                  <a16:creationId xmlns:a16="http://schemas.microsoft.com/office/drawing/2014/main" id="{C71928A0-8C99-4E70-8DA0-98B22C50FD86}"/>
                </a:ext>
              </a:extLst>
            </p:cNvPr>
            <p:cNvSpPr/>
            <p:nvPr/>
          </p:nvSpPr>
          <p:spPr>
            <a:xfrm>
              <a:off x="9363844" y="177329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" name="pt229">
              <a:extLst>
                <a:ext uri="{FF2B5EF4-FFF2-40B4-BE49-F238E27FC236}">
                  <a16:creationId xmlns:a16="http://schemas.microsoft.com/office/drawing/2014/main" id="{BEF8F06A-D80A-41F2-B0B5-3B43006D9712}"/>
                </a:ext>
              </a:extLst>
            </p:cNvPr>
            <p:cNvSpPr/>
            <p:nvPr/>
          </p:nvSpPr>
          <p:spPr>
            <a:xfrm>
              <a:off x="7491787" y="231331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" name="pt230">
              <a:extLst>
                <a:ext uri="{FF2B5EF4-FFF2-40B4-BE49-F238E27FC236}">
                  <a16:creationId xmlns:a16="http://schemas.microsoft.com/office/drawing/2014/main" id="{4A3153F4-5D00-47CB-BE34-EC0617B3DA6A}"/>
                </a:ext>
              </a:extLst>
            </p:cNvPr>
            <p:cNvSpPr/>
            <p:nvPr/>
          </p:nvSpPr>
          <p:spPr>
            <a:xfrm>
              <a:off x="9051302" y="185502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" name="pt231">
              <a:extLst>
                <a:ext uri="{FF2B5EF4-FFF2-40B4-BE49-F238E27FC236}">
                  <a16:creationId xmlns:a16="http://schemas.microsoft.com/office/drawing/2014/main" id="{C12AC955-1DE3-4AE1-9386-58CB0A35B6F7}"/>
                </a:ext>
              </a:extLst>
            </p:cNvPr>
            <p:cNvSpPr/>
            <p:nvPr/>
          </p:nvSpPr>
          <p:spPr>
            <a:xfrm>
              <a:off x="7800720" y="218277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" name="pt232">
              <a:extLst>
                <a:ext uri="{FF2B5EF4-FFF2-40B4-BE49-F238E27FC236}">
                  <a16:creationId xmlns:a16="http://schemas.microsoft.com/office/drawing/2014/main" id="{43E026AB-4A57-4500-8C2F-F0E3FB05FB3C}"/>
                </a:ext>
              </a:extLst>
            </p:cNvPr>
            <p:cNvSpPr/>
            <p:nvPr/>
          </p:nvSpPr>
          <p:spPr>
            <a:xfrm>
              <a:off x="7979724" y="200765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" name="pt233">
              <a:extLst>
                <a:ext uri="{FF2B5EF4-FFF2-40B4-BE49-F238E27FC236}">
                  <a16:creationId xmlns:a16="http://schemas.microsoft.com/office/drawing/2014/main" id="{2B963C15-6D51-452B-B30A-957DD68164AC}"/>
                </a:ext>
              </a:extLst>
            </p:cNvPr>
            <p:cNvSpPr/>
            <p:nvPr/>
          </p:nvSpPr>
          <p:spPr>
            <a:xfrm>
              <a:off x="7738179" y="217581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" name="pt234">
              <a:extLst>
                <a:ext uri="{FF2B5EF4-FFF2-40B4-BE49-F238E27FC236}">
                  <a16:creationId xmlns:a16="http://schemas.microsoft.com/office/drawing/2014/main" id="{E7A0B1D1-FBA1-4947-91B9-C45BA46C52A6}"/>
                </a:ext>
              </a:extLst>
            </p:cNvPr>
            <p:cNvSpPr/>
            <p:nvPr/>
          </p:nvSpPr>
          <p:spPr>
            <a:xfrm>
              <a:off x="7694719" y="170109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" name="pt235">
              <a:extLst>
                <a:ext uri="{FF2B5EF4-FFF2-40B4-BE49-F238E27FC236}">
                  <a16:creationId xmlns:a16="http://schemas.microsoft.com/office/drawing/2014/main" id="{DE3DA115-DDF9-45C6-888E-7001D34B8759}"/>
                </a:ext>
              </a:extLst>
            </p:cNvPr>
            <p:cNvSpPr/>
            <p:nvPr/>
          </p:nvSpPr>
          <p:spPr>
            <a:xfrm>
              <a:off x="8610616" y="157392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" name="pt236">
              <a:extLst>
                <a:ext uri="{FF2B5EF4-FFF2-40B4-BE49-F238E27FC236}">
                  <a16:creationId xmlns:a16="http://schemas.microsoft.com/office/drawing/2014/main" id="{91071C1B-D017-48D5-8F84-BDA9ABCFB4B3}"/>
                </a:ext>
              </a:extLst>
            </p:cNvPr>
            <p:cNvSpPr/>
            <p:nvPr/>
          </p:nvSpPr>
          <p:spPr>
            <a:xfrm>
              <a:off x="7796745" y="223677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" name="pt237">
              <a:extLst>
                <a:ext uri="{FF2B5EF4-FFF2-40B4-BE49-F238E27FC236}">
                  <a16:creationId xmlns:a16="http://schemas.microsoft.com/office/drawing/2014/main" id="{7A87933D-BD2A-48FA-B1C0-6268072F7FCB}"/>
                </a:ext>
              </a:extLst>
            </p:cNvPr>
            <p:cNvSpPr/>
            <p:nvPr/>
          </p:nvSpPr>
          <p:spPr>
            <a:xfrm>
              <a:off x="8682339" y="167108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" name="pt238">
              <a:extLst>
                <a:ext uri="{FF2B5EF4-FFF2-40B4-BE49-F238E27FC236}">
                  <a16:creationId xmlns:a16="http://schemas.microsoft.com/office/drawing/2014/main" id="{B751C570-8A61-4CD8-ACC6-417C3467FE6E}"/>
                </a:ext>
              </a:extLst>
            </p:cNvPr>
            <p:cNvSpPr/>
            <p:nvPr/>
          </p:nvSpPr>
          <p:spPr>
            <a:xfrm>
              <a:off x="9014387" y="147027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" name="pt239">
              <a:extLst>
                <a:ext uri="{FF2B5EF4-FFF2-40B4-BE49-F238E27FC236}">
                  <a16:creationId xmlns:a16="http://schemas.microsoft.com/office/drawing/2014/main" id="{F8089BF1-9C24-4B9A-B1C7-154F12E6E6F9}"/>
                </a:ext>
              </a:extLst>
            </p:cNvPr>
            <p:cNvSpPr/>
            <p:nvPr/>
          </p:nvSpPr>
          <p:spPr>
            <a:xfrm>
              <a:off x="8207988" y="211470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" name="pt240">
              <a:extLst>
                <a:ext uri="{FF2B5EF4-FFF2-40B4-BE49-F238E27FC236}">
                  <a16:creationId xmlns:a16="http://schemas.microsoft.com/office/drawing/2014/main" id="{D6569139-EEDE-4526-8302-63B461E292AF}"/>
                </a:ext>
              </a:extLst>
            </p:cNvPr>
            <p:cNvSpPr/>
            <p:nvPr/>
          </p:nvSpPr>
          <p:spPr>
            <a:xfrm>
              <a:off x="7713152" y="180631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" name="pt241">
              <a:extLst>
                <a:ext uri="{FF2B5EF4-FFF2-40B4-BE49-F238E27FC236}">
                  <a16:creationId xmlns:a16="http://schemas.microsoft.com/office/drawing/2014/main" id="{800D9246-1EED-4AF6-8694-99E9CB30EC6B}"/>
                </a:ext>
              </a:extLst>
            </p:cNvPr>
            <p:cNvSpPr/>
            <p:nvPr/>
          </p:nvSpPr>
          <p:spPr>
            <a:xfrm>
              <a:off x="7108196" y="186736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" name="pt242">
              <a:extLst>
                <a:ext uri="{FF2B5EF4-FFF2-40B4-BE49-F238E27FC236}">
                  <a16:creationId xmlns:a16="http://schemas.microsoft.com/office/drawing/2014/main" id="{A0DAE317-774A-4365-AA83-5B08C74BA074}"/>
                </a:ext>
              </a:extLst>
            </p:cNvPr>
            <p:cNvSpPr/>
            <p:nvPr/>
          </p:nvSpPr>
          <p:spPr>
            <a:xfrm>
              <a:off x="9116131" y="167869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" name="pt243">
              <a:extLst>
                <a:ext uri="{FF2B5EF4-FFF2-40B4-BE49-F238E27FC236}">
                  <a16:creationId xmlns:a16="http://schemas.microsoft.com/office/drawing/2014/main" id="{D82A2E3C-59D9-409C-9C56-7F8443D1ED9B}"/>
                </a:ext>
              </a:extLst>
            </p:cNvPr>
            <p:cNvSpPr/>
            <p:nvPr/>
          </p:nvSpPr>
          <p:spPr>
            <a:xfrm>
              <a:off x="8304253" y="161355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" name="pt244">
              <a:extLst>
                <a:ext uri="{FF2B5EF4-FFF2-40B4-BE49-F238E27FC236}">
                  <a16:creationId xmlns:a16="http://schemas.microsoft.com/office/drawing/2014/main" id="{FDF548A0-397D-4353-BAF7-B8D593029557}"/>
                </a:ext>
              </a:extLst>
            </p:cNvPr>
            <p:cNvSpPr/>
            <p:nvPr/>
          </p:nvSpPr>
          <p:spPr>
            <a:xfrm>
              <a:off x="6595569" y="199960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" name="pt245">
              <a:extLst>
                <a:ext uri="{FF2B5EF4-FFF2-40B4-BE49-F238E27FC236}">
                  <a16:creationId xmlns:a16="http://schemas.microsoft.com/office/drawing/2014/main" id="{6D688F4F-ED01-4387-A630-004A78F7CE3B}"/>
                </a:ext>
              </a:extLst>
            </p:cNvPr>
            <p:cNvSpPr/>
            <p:nvPr/>
          </p:nvSpPr>
          <p:spPr>
            <a:xfrm>
              <a:off x="6537150" y="190831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" name="pt246">
              <a:extLst>
                <a:ext uri="{FF2B5EF4-FFF2-40B4-BE49-F238E27FC236}">
                  <a16:creationId xmlns:a16="http://schemas.microsoft.com/office/drawing/2014/main" id="{B252041B-B2FD-4D00-89AE-BAF7FEF4A28A}"/>
                </a:ext>
              </a:extLst>
            </p:cNvPr>
            <p:cNvSpPr/>
            <p:nvPr/>
          </p:nvSpPr>
          <p:spPr>
            <a:xfrm>
              <a:off x="8684153" y="175037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" name="pt247">
              <a:extLst>
                <a:ext uri="{FF2B5EF4-FFF2-40B4-BE49-F238E27FC236}">
                  <a16:creationId xmlns:a16="http://schemas.microsoft.com/office/drawing/2014/main" id="{49689834-4EA6-49DA-80C9-F37B8CEFAA7B}"/>
                </a:ext>
              </a:extLst>
            </p:cNvPr>
            <p:cNvSpPr/>
            <p:nvPr/>
          </p:nvSpPr>
          <p:spPr>
            <a:xfrm>
              <a:off x="8879984" y="159938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5" name="pt248">
              <a:extLst>
                <a:ext uri="{FF2B5EF4-FFF2-40B4-BE49-F238E27FC236}">
                  <a16:creationId xmlns:a16="http://schemas.microsoft.com/office/drawing/2014/main" id="{3A2EFD70-531D-44DA-AC2A-D9043FA97CC9}"/>
                </a:ext>
              </a:extLst>
            </p:cNvPr>
            <p:cNvSpPr/>
            <p:nvPr/>
          </p:nvSpPr>
          <p:spPr>
            <a:xfrm>
              <a:off x="7157522" y="176411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6" name="pt249">
              <a:extLst>
                <a:ext uri="{FF2B5EF4-FFF2-40B4-BE49-F238E27FC236}">
                  <a16:creationId xmlns:a16="http://schemas.microsoft.com/office/drawing/2014/main" id="{4E53EB14-BBC0-499E-AF54-E67F27DB4577}"/>
                </a:ext>
              </a:extLst>
            </p:cNvPr>
            <p:cNvSpPr/>
            <p:nvPr/>
          </p:nvSpPr>
          <p:spPr>
            <a:xfrm>
              <a:off x="8286296" y="152531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7" name="pt250">
              <a:extLst>
                <a:ext uri="{FF2B5EF4-FFF2-40B4-BE49-F238E27FC236}">
                  <a16:creationId xmlns:a16="http://schemas.microsoft.com/office/drawing/2014/main" id="{1D1D3A2C-4298-4E77-B325-3D6672C812C9}"/>
                </a:ext>
              </a:extLst>
            </p:cNvPr>
            <p:cNvSpPr/>
            <p:nvPr/>
          </p:nvSpPr>
          <p:spPr>
            <a:xfrm>
              <a:off x="6507173" y="188685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8" name="pt251">
              <a:extLst>
                <a:ext uri="{FF2B5EF4-FFF2-40B4-BE49-F238E27FC236}">
                  <a16:creationId xmlns:a16="http://schemas.microsoft.com/office/drawing/2014/main" id="{425B3F26-9AD0-4CC5-9094-F9F04F3B46BC}"/>
                </a:ext>
              </a:extLst>
            </p:cNvPr>
            <p:cNvSpPr/>
            <p:nvPr/>
          </p:nvSpPr>
          <p:spPr>
            <a:xfrm>
              <a:off x="8814655" y="172759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9" name="pt252">
              <a:extLst>
                <a:ext uri="{FF2B5EF4-FFF2-40B4-BE49-F238E27FC236}">
                  <a16:creationId xmlns:a16="http://schemas.microsoft.com/office/drawing/2014/main" id="{21754FCB-0E74-4BC1-8930-2C1A253A82D6}"/>
                </a:ext>
              </a:extLst>
            </p:cNvPr>
            <p:cNvSpPr/>
            <p:nvPr/>
          </p:nvSpPr>
          <p:spPr>
            <a:xfrm>
              <a:off x="6684786" y="190409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0" name="pt253">
              <a:extLst>
                <a:ext uri="{FF2B5EF4-FFF2-40B4-BE49-F238E27FC236}">
                  <a16:creationId xmlns:a16="http://schemas.microsoft.com/office/drawing/2014/main" id="{BECBD3A5-2586-4D0C-974E-036032E38384}"/>
                </a:ext>
              </a:extLst>
            </p:cNvPr>
            <p:cNvSpPr/>
            <p:nvPr/>
          </p:nvSpPr>
          <p:spPr>
            <a:xfrm>
              <a:off x="8253965" y="156005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1" name="pt254">
              <a:extLst>
                <a:ext uri="{FF2B5EF4-FFF2-40B4-BE49-F238E27FC236}">
                  <a16:creationId xmlns:a16="http://schemas.microsoft.com/office/drawing/2014/main" id="{A7B1D061-7D99-4BD1-96DD-9630D4AE1AE9}"/>
                </a:ext>
              </a:extLst>
            </p:cNvPr>
            <p:cNvSpPr/>
            <p:nvPr/>
          </p:nvSpPr>
          <p:spPr>
            <a:xfrm>
              <a:off x="6341065" y="184647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2" name="pt255">
              <a:extLst>
                <a:ext uri="{FF2B5EF4-FFF2-40B4-BE49-F238E27FC236}">
                  <a16:creationId xmlns:a16="http://schemas.microsoft.com/office/drawing/2014/main" id="{4452C933-3631-454F-8983-A89DB416DEE7}"/>
                </a:ext>
              </a:extLst>
            </p:cNvPr>
            <p:cNvSpPr/>
            <p:nvPr/>
          </p:nvSpPr>
          <p:spPr>
            <a:xfrm>
              <a:off x="6487773" y="182401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3" name="pt256">
              <a:extLst>
                <a:ext uri="{FF2B5EF4-FFF2-40B4-BE49-F238E27FC236}">
                  <a16:creationId xmlns:a16="http://schemas.microsoft.com/office/drawing/2014/main" id="{0AC08F28-8CF6-4DD1-AEF4-10066EF6BBA0}"/>
                </a:ext>
              </a:extLst>
            </p:cNvPr>
            <p:cNvSpPr/>
            <p:nvPr/>
          </p:nvSpPr>
          <p:spPr>
            <a:xfrm>
              <a:off x="7667146" y="222682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4" name="pt257">
              <a:extLst>
                <a:ext uri="{FF2B5EF4-FFF2-40B4-BE49-F238E27FC236}">
                  <a16:creationId xmlns:a16="http://schemas.microsoft.com/office/drawing/2014/main" id="{E96C71C6-6DBF-487C-BD68-D7D3F33A3A41}"/>
                </a:ext>
              </a:extLst>
            </p:cNvPr>
            <p:cNvSpPr/>
            <p:nvPr/>
          </p:nvSpPr>
          <p:spPr>
            <a:xfrm>
              <a:off x="8902977" y="151964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5" name="pt258">
              <a:extLst>
                <a:ext uri="{FF2B5EF4-FFF2-40B4-BE49-F238E27FC236}">
                  <a16:creationId xmlns:a16="http://schemas.microsoft.com/office/drawing/2014/main" id="{60F0EE4F-2D69-4335-A065-A8AB29FFF0D1}"/>
                </a:ext>
              </a:extLst>
            </p:cNvPr>
            <p:cNvSpPr/>
            <p:nvPr/>
          </p:nvSpPr>
          <p:spPr>
            <a:xfrm>
              <a:off x="8359717" y="149946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6" name="pt259">
              <a:extLst>
                <a:ext uri="{FF2B5EF4-FFF2-40B4-BE49-F238E27FC236}">
                  <a16:creationId xmlns:a16="http://schemas.microsoft.com/office/drawing/2014/main" id="{3C6A7CC8-D5BA-4131-839D-C468A46DA47E}"/>
                </a:ext>
              </a:extLst>
            </p:cNvPr>
            <p:cNvSpPr/>
            <p:nvPr/>
          </p:nvSpPr>
          <p:spPr>
            <a:xfrm>
              <a:off x="6641024" y="172180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7" name="pt260">
              <a:extLst>
                <a:ext uri="{FF2B5EF4-FFF2-40B4-BE49-F238E27FC236}">
                  <a16:creationId xmlns:a16="http://schemas.microsoft.com/office/drawing/2014/main" id="{C6852A69-A6A4-428F-A679-4AC2784BB80D}"/>
                </a:ext>
              </a:extLst>
            </p:cNvPr>
            <p:cNvSpPr/>
            <p:nvPr/>
          </p:nvSpPr>
          <p:spPr>
            <a:xfrm>
              <a:off x="8532725" y="156417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8" name="pt261">
              <a:extLst>
                <a:ext uri="{FF2B5EF4-FFF2-40B4-BE49-F238E27FC236}">
                  <a16:creationId xmlns:a16="http://schemas.microsoft.com/office/drawing/2014/main" id="{4E680FB6-28ED-4EBA-9A3A-B55D5E407656}"/>
                </a:ext>
              </a:extLst>
            </p:cNvPr>
            <p:cNvSpPr/>
            <p:nvPr/>
          </p:nvSpPr>
          <p:spPr>
            <a:xfrm>
              <a:off x="7882904" y="225119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9" name="pt262">
              <a:extLst>
                <a:ext uri="{FF2B5EF4-FFF2-40B4-BE49-F238E27FC236}">
                  <a16:creationId xmlns:a16="http://schemas.microsoft.com/office/drawing/2014/main" id="{0456A960-7673-472C-B607-DC534EBF71A5}"/>
                </a:ext>
              </a:extLst>
            </p:cNvPr>
            <p:cNvSpPr/>
            <p:nvPr/>
          </p:nvSpPr>
          <p:spPr>
            <a:xfrm>
              <a:off x="8477431" y="143292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0" name="pt263">
              <a:extLst>
                <a:ext uri="{FF2B5EF4-FFF2-40B4-BE49-F238E27FC236}">
                  <a16:creationId xmlns:a16="http://schemas.microsoft.com/office/drawing/2014/main" id="{A57D41DB-C2D3-41BB-A3CF-E701E8228A30}"/>
                </a:ext>
              </a:extLst>
            </p:cNvPr>
            <p:cNvSpPr/>
            <p:nvPr/>
          </p:nvSpPr>
          <p:spPr>
            <a:xfrm>
              <a:off x="6988845" y="204730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1" name="pt264">
              <a:extLst>
                <a:ext uri="{FF2B5EF4-FFF2-40B4-BE49-F238E27FC236}">
                  <a16:creationId xmlns:a16="http://schemas.microsoft.com/office/drawing/2014/main" id="{25EE03B8-27D6-4E51-9F30-A4031785FD8C}"/>
                </a:ext>
              </a:extLst>
            </p:cNvPr>
            <p:cNvSpPr/>
            <p:nvPr/>
          </p:nvSpPr>
          <p:spPr>
            <a:xfrm>
              <a:off x="7146574" y="211008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2" name="pt265">
              <a:extLst>
                <a:ext uri="{FF2B5EF4-FFF2-40B4-BE49-F238E27FC236}">
                  <a16:creationId xmlns:a16="http://schemas.microsoft.com/office/drawing/2014/main" id="{B11001FC-151A-4D32-B8BA-D57EBDBC949D}"/>
                </a:ext>
              </a:extLst>
            </p:cNvPr>
            <p:cNvSpPr/>
            <p:nvPr/>
          </p:nvSpPr>
          <p:spPr>
            <a:xfrm>
              <a:off x="7737609" y="2238231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3" name="pt266">
              <a:extLst>
                <a:ext uri="{FF2B5EF4-FFF2-40B4-BE49-F238E27FC236}">
                  <a16:creationId xmlns:a16="http://schemas.microsoft.com/office/drawing/2014/main" id="{D2946D19-2C69-4CE3-9D74-6DC06761C648}"/>
                </a:ext>
              </a:extLst>
            </p:cNvPr>
            <p:cNvSpPr/>
            <p:nvPr/>
          </p:nvSpPr>
          <p:spPr>
            <a:xfrm>
              <a:off x="7393743" y="187266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4" name="pt267">
              <a:extLst>
                <a:ext uri="{FF2B5EF4-FFF2-40B4-BE49-F238E27FC236}">
                  <a16:creationId xmlns:a16="http://schemas.microsoft.com/office/drawing/2014/main" id="{70041BD7-0436-4C50-B6E1-CB3FA7FC4C99}"/>
                </a:ext>
              </a:extLst>
            </p:cNvPr>
            <p:cNvSpPr/>
            <p:nvPr/>
          </p:nvSpPr>
          <p:spPr>
            <a:xfrm>
              <a:off x="7031617" y="179101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5" name="pt268">
              <a:extLst>
                <a:ext uri="{FF2B5EF4-FFF2-40B4-BE49-F238E27FC236}">
                  <a16:creationId xmlns:a16="http://schemas.microsoft.com/office/drawing/2014/main" id="{C9555784-8A30-47ED-A98F-FA3C6798BF16}"/>
                </a:ext>
              </a:extLst>
            </p:cNvPr>
            <p:cNvSpPr/>
            <p:nvPr/>
          </p:nvSpPr>
          <p:spPr>
            <a:xfrm>
              <a:off x="9165520" y="251393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6" name="pt269">
              <a:extLst>
                <a:ext uri="{FF2B5EF4-FFF2-40B4-BE49-F238E27FC236}">
                  <a16:creationId xmlns:a16="http://schemas.microsoft.com/office/drawing/2014/main" id="{747EAE57-71E4-44DB-8680-AA22B2268422}"/>
                </a:ext>
              </a:extLst>
            </p:cNvPr>
            <p:cNvSpPr/>
            <p:nvPr/>
          </p:nvSpPr>
          <p:spPr>
            <a:xfrm>
              <a:off x="7289749" y="180346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7" name="pt270">
              <a:extLst>
                <a:ext uri="{FF2B5EF4-FFF2-40B4-BE49-F238E27FC236}">
                  <a16:creationId xmlns:a16="http://schemas.microsoft.com/office/drawing/2014/main" id="{27A43E20-50A4-4FEA-9748-E17B3BDBAF40}"/>
                </a:ext>
              </a:extLst>
            </p:cNvPr>
            <p:cNvSpPr/>
            <p:nvPr/>
          </p:nvSpPr>
          <p:spPr>
            <a:xfrm>
              <a:off x="6447599" y="173500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" name="pt271">
              <a:extLst>
                <a:ext uri="{FF2B5EF4-FFF2-40B4-BE49-F238E27FC236}">
                  <a16:creationId xmlns:a16="http://schemas.microsoft.com/office/drawing/2014/main" id="{5EBCC19F-19CC-43AE-8662-6373BF1E27B9}"/>
                </a:ext>
              </a:extLst>
            </p:cNvPr>
            <p:cNvSpPr/>
            <p:nvPr/>
          </p:nvSpPr>
          <p:spPr>
            <a:xfrm>
              <a:off x="6617685" y="188446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" name="pt272">
              <a:extLst>
                <a:ext uri="{FF2B5EF4-FFF2-40B4-BE49-F238E27FC236}">
                  <a16:creationId xmlns:a16="http://schemas.microsoft.com/office/drawing/2014/main" id="{3AC851F1-4818-485F-8D7F-E8DE5117E912}"/>
                </a:ext>
              </a:extLst>
            </p:cNvPr>
            <p:cNvSpPr/>
            <p:nvPr/>
          </p:nvSpPr>
          <p:spPr>
            <a:xfrm>
              <a:off x="6477140" y="165345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" name="pt273">
              <a:extLst>
                <a:ext uri="{FF2B5EF4-FFF2-40B4-BE49-F238E27FC236}">
                  <a16:creationId xmlns:a16="http://schemas.microsoft.com/office/drawing/2014/main" id="{B681F3BA-E944-44C0-B1B7-3C49EDCEEDF5}"/>
                </a:ext>
              </a:extLst>
            </p:cNvPr>
            <p:cNvSpPr/>
            <p:nvPr/>
          </p:nvSpPr>
          <p:spPr>
            <a:xfrm>
              <a:off x="6828416" y="178853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" name="pt274">
              <a:extLst>
                <a:ext uri="{FF2B5EF4-FFF2-40B4-BE49-F238E27FC236}">
                  <a16:creationId xmlns:a16="http://schemas.microsoft.com/office/drawing/2014/main" id="{2A086BEE-F7EC-4FD3-BBF7-A349BDC14969}"/>
                </a:ext>
              </a:extLst>
            </p:cNvPr>
            <p:cNvSpPr/>
            <p:nvPr/>
          </p:nvSpPr>
          <p:spPr>
            <a:xfrm>
              <a:off x="7083456" y="187323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" name="pt275">
              <a:extLst>
                <a:ext uri="{FF2B5EF4-FFF2-40B4-BE49-F238E27FC236}">
                  <a16:creationId xmlns:a16="http://schemas.microsoft.com/office/drawing/2014/main" id="{97F469E1-08EC-43CD-8BF2-A128356A28AA}"/>
                </a:ext>
              </a:extLst>
            </p:cNvPr>
            <p:cNvSpPr/>
            <p:nvPr/>
          </p:nvSpPr>
          <p:spPr>
            <a:xfrm>
              <a:off x="7110527" y="16444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" name="pt276">
              <a:extLst>
                <a:ext uri="{FF2B5EF4-FFF2-40B4-BE49-F238E27FC236}">
                  <a16:creationId xmlns:a16="http://schemas.microsoft.com/office/drawing/2014/main" id="{CDC610FB-3A14-43CD-BD6A-072AFB99816C}"/>
                </a:ext>
              </a:extLst>
            </p:cNvPr>
            <p:cNvSpPr/>
            <p:nvPr/>
          </p:nvSpPr>
          <p:spPr>
            <a:xfrm>
              <a:off x="9302072" y="173933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" name="pt277">
              <a:extLst>
                <a:ext uri="{FF2B5EF4-FFF2-40B4-BE49-F238E27FC236}">
                  <a16:creationId xmlns:a16="http://schemas.microsoft.com/office/drawing/2014/main" id="{482B47E6-188B-41B5-AA3D-C09315F8A172}"/>
                </a:ext>
              </a:extLst>
            </p:cNvPr>
            <p:cNvSpPr/>
            <p:nvPr/>
          </p:nvSpPr>
          <p:spPr>
            <a:xfrm>
              <a:off x="9102933" y="176590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" name="pt278">
              <a:extLst>
                <a:ext uri="{FF2B5EF4-FFF2-40B4-BE49-F238E27FC236}">
                  <a16:creationId xmlns:a16="http://schemas.microsoft.com/office/drawing/2014/main" id="{8E4E1370-4633-43D3-B567-5AE5A8327294}"/>
                </a:ext>
              </a:extLst>
            </p:cNvPr>
            <p:cNvSpPr/>
            <p:nvPr/>
          </p:nvSpPr>
          <p:spPr>
            <a:xfrm>
              <a:off x="8598947" y="162910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" name="pt279">
              <a:extLst>
                <a:ext uri="{FF2B5EF4-FFF2-40B4-BE49-F238E27FC236}">
                  <a16:creationId xmlns:a16="http://schemas.microsoft.com/office/drawing/2014/main" id="{0D7F7982-CC67-4F80-BF13-EEDF1BFDEC09}"/>
                </a:ext>
              </a:extLst>
            </p:cNvPr>
            <p:cNvSpPr/>
            <p:nvPr/>
          </p:nvSpPr>
          <p:spPr>
            <a:xfrm>
              <a:off x="8040030" y="146224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" name="pt280">
              <a:extLst>
                <a:ext uri="{FF2B5EF4-FFF2-40B4-BE49-F238E27FC236}">
                  <a16:creationId xmlns:a16="http://schemas.microsoft.com/office/drawing/2014/main" id="{1140F948-57D5-4775-AD78-EA1848BF67E0}"/>
                </a:ext>
              </a:extLst>
            </p:cNvPr>
            <p:cNvSpPr/>
            <p:nvPr/>
          </p:nvSpPr>
          <p:spPr>
            <a:xfrm>
              <a:off x="9860679" y="181272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" name="pt281">
              <a:extLst>
                <a:ext uri="{FF2B5EF4-FFF2-40B4-BE49-F238E27FC236}">
                  <a16:creationId xmlns:a16="http://schemas.microsoft.com/office/drawing/2014/main" id="{8BC4242A-69B8-4A77-B873-DD7F14294C43}"/>
                </a:ext>
              </a:extLst>
            </p:cNvPr>
            <p:cNvSpPr/>
            <p:nvPr/>
          </p:nvSpPr>
          <p:spPr>
            <a:xfrm>
              <a:off x="9014656" y="125690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" name="pt282">
              <a:extLst>
                <a:ext uri="{FF2B5EF4-FFF2-40B4-BE49-F238E27FC236}">
                  <a16:creationId xmlns:a16="http://schemas.microsoft.com/office/drawing/2014/main" id="{A3DB39B4-E4FF-40A0-9830-0F0F63D74ACD}"/>
                </a:ext>
              </a:extLst>
            </p:cNvPr>
            <p:cNvSpPr/>
            <p:nvPr/>
          </p:nvSpPr>
          <p:spPr>
            <a:xfrm>
              <a:off x="7134885" y="185296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" name="pt283">
              <a:extLst>
                <a:ext uri="{FF2B5EF4-FFF2-40B4-BE49-F238E27FC236}">
                  <a16:creationId xmlns:a16="http://schemas.microsoft.com/office/drawing/2014/main" id="{ECD61F79-60CD-4F8B-8C99-F54189688396}"/>
                </a:ext>
              </a:extLst>
            </p:cNvPr>
            <p:cNvSpPr/>
            <p:nvPr/>
          </p:nvSpPr>
          <p:spPr>
            <a:xfrm>
              <a:off x="8403050" y="2787839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" name="pt284">
              <a:extLst>
                <a:ext uri="{FF2B5EF4-FFF2-40B4-BE49-F238E27FC236}">
                  <a16:creationId xmlns:a16="http://schemas.microsoft.com/office/drawing/2014/main" id="{67913969-BC66-48D4-B9AF-0550A985F948}"/>
                </a:ext>
              </a:extLst>
            </p:cNvPr>
            <p:cNvSpPr/>
            <p:nvPr/>
          </p:nvSpPr>
          <p:spPr>
            <a:xfrm>
              <a:off x="6662109" y="180613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2" name="pt285">
              <a:extLst>
                <a:ext uri="{FF2B5EF4-FFF2-40B4-BE49-F238E27FC236}">
                  <a16:creationId xmlns:a16="http://schemas.microsoft.com/office/drawing/2014/main" id="{EB0CD11C-381D-4E9E-B7EC-0829B00067DE}"/>
                </a:ext>
              </a:extLst>
            </p:cNvPr>
            <p:cNvSpPr/>
            <p:nvPr/>
          </p:nvSpPr>
          <p:spPr>
            <a:xfrm>
              <a:off x="6228438" y="182314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3" name="pt286">
              <a:extLst>
                <a:ext uri="{FF2B5EF4-FFF2-40B4-BE49-F238E27FC236}">
                  <a16:creationId xmlns:a16="http://schemas.microsoft.com/office/drawing/2014/main" id="{75DC89B4-C0EF-4715-BD78-2FAAD2B0DF39}"/>
                </a:ext>
              </a:extLst>
            </p:cNvPr>
            <p:cNvSpPr/>
            <p:nvPr/>
          </p:nvSpPr>
          <p:spPr>
            <a:xfrm>
              <a:off x="7172087" y="1644095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" name="pt287">
              <a:extLst>
                <a:ext uri="{FF2B5EF4-FFF2-40B4-BE49-F238E27FC236}">
                  <a16:creationId xmlns:a16="http://schemas.microsoft.com/office/drawing/2014/main" id="{8F46A14B-E1E1-4ED4-AD2A-5459754E0B74}"/>
                </a:ext>
              </a:extLst>
            </p:cNvPr>
            <p:cNvSpPr/>
            <p:nvPr/>
          </p:nvSpPr>
          <p:spPr>
            <a:xfrm>
              <a:off x="7774601" y="226354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" name="pt288">
              <a:extLst>
                <a:ext uri="{FF2B5EF4-FFF2-40B4-BE49-F238E27FC236}">
                  <a16:creationId xmlns:a16="http://schemas.microsoft.com/office/drawing/2014/main" id="{7F93FFF2-C567-4411-9C95-3A3647F998F9}"/>
                </a:ext>
              </a:extLst>
            </p:cNvPr>
            <p:cNvSpPr/>
            <p:nvPr/>
          </p:nvSpPr>
          <p:spPr>
            <a:xfrm>
              <a:off x="7479248" y="157374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" name="pt289">
              <a:extLst>
                <a:ext uri="{FF2B5EF4-FFF2-40B4-BE49-F238E27FC236}">
                  <a16:creationId xmlns:a16="http://schemas.microsoft.com/office/drawing/2014/main" id="{BC41C787-8E2C-4B33-883A-956255751476}"/>
                </a:ext>
              </a:extLst>
            </p:cNvPr>
            <p:cNvSpPr/>
            <p:nvPr/>
          </p:nvSpPr>
          <p:spPr>
            <a:xfrm>
              <a:off x="6577168" y="177442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" name="pt290">
              <a:extLst>
                <a:ext uri="{FF2B5EF4-FFF2-40B4-BE49-F238E27FC236}">
                  <a16:creationId xmlns:a16="http://schemas.microsoft.com/office/drawing/2014/main" id="{E69E5D77-0C69-46D5-A0A2-39DF0168659A}"/>
                </a:ext>
              </a:extLst>
            </p:cNvPr>
            <p:cNvSpPr/>
            <p:nvPr/>
          </p:nvSpPr>
          <p:spPr>
            <a:xfrm>
              <a:off x="6699129" y="169447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" name="pt291">
              <a:extLst>
                <a:ext uri="{FF2B5EF4-FFF2-40B4-BE49-F238E27FC236}">
                  <a16:creationId xmlns:a16="http://schemas.microsoft.com/office/drawing/2014/main" id="{6A61B93A-A793-4993-A0EA-14B7B4119CDE}"/>
                </a:ext>
              </a:extLst>
            </p:cNvPr>
            <p:cNvSpPr/>
            <p:nvPr/>
          </p:nvSpPr>
          <p:spPr>
            <a:xfrm>
              <a:off x="6544218" y="188033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" name="pt292">
              <a:extLst>
                <a:ext uri="{FF2B5EF4-FFF2-40B4-BE49-F238E27FC236}">
                  <a16:creationId xmlns:a16="http://schemas.microsoft.com/office/drawing/2014/main" id="{D3FE1797-4071-4931-8CA7-B81E8F89D602}"/>
                </a:ext>
              </a:extLst>
            </p:cNvPr>
            <p:cNvSpPr/>
            <p:nvPr/>
          </p:nvSpPr>
          <p:spPr>
            <a:xfrm>
              <a:off x="6934862" y="194122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" name="pt293">
              <a:extLst>
                <a:ext uri="{FF2B5EF4-FFF2-40B4-BE49-F238E27FC236}">
                  <a16:creationId xmlns:a16="http://schemas.microsoft.com/office/drawing/2014/main" id="{DE29EB77-4FEF-422D-AFF8-6643F8265F25}"/>
                </a:ext>
              </a:extLst>
            </p:cNvPr>
            <p:cNvSpPr/>
            <p:nvPr/>
          </p:nvSpPr>
          <p:spPr>
            <a:xfrm>
              <a:off x="6879481" y="174845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" name="pt294">
              <a:extLst>
                <a:ext uri="{FF2B5EF4-FFF2-40B4-BE49-F238E27FC236}">
                  <a16:creationId xmlns:a16="http://schemas.microsoft.com/office/drawing/2014/main" id="{C6C482A9-8F4F-4335-A8F1-E5E6BB7CA82F}"/>
                </a:ext>
              </a:extLst>
            </p:cNvPr>
            <p:cNvSpPr/>
            <p:nvPr/>
          </p:nvSpPr>
          <p:spPr>
            <a:xfrm>
              <a:off x="6778179" y="202221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" name="pt295">
              <a:extLst>
                <a:ext uri="{FF2B5EF4-FFF2-40B4-BE49-F238E27FC236}">
                  <a16:creationId xmlns:a16="http://schemas.microsoft.com/office/drawing/2014/main" id="{F795246B-77C2-45E1-A8C0-10041967DFC4}"/>
                </a:ext>
              </a:extLst>
            </p:cNvPr>
            <p:cNvSpPr/>
            <p:nvPr/>
          </p:nvSpPr>
          <p:spPr>
            <a:xfrm>
              <a:off x="7022695" y="172911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" name="pt296">
              <a:extLst>
                <a:ext uri="{FF2B5EF4-FFF2-40B4-BE49-F238E27FC236}">
                  <a16:creationId xmlns:a16="http://schemas.microsoft.com/office/drawing/2014/main" id="{FA82CF3E-3A5B-4CD0-B860-7EF330D9ED62}"/>
                </a:ext>
              </a:extLst>
            </p:cNvPr>
            <p:cNvSpPr/>
            <p:nvPr/>
          </p:nvSpPr>
          <p:spPr>
            <a:xfrm>
              <a:off x="7093893" y="153464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" name="pt297">
              <a:extLst>
                <a:ext uri="{FF2B5EF4-FFF2-40B4-BE49-F238E27FC236}">
                  <a16:creationId xmlns:a16="http://schemas.microsoft.com/office/drawing/2014/main" id="{DA584EDB-3273-405A-A9D8-08ADB12B259E}"/>
                </a:ext>
              </a:extLst>
            </p:cNvPr>
            <p:cNvSpPr/>
            <p:nvPr/>
          </p:nvSpPr>
          <p:spPr>
            <a:xfrm>
              <a:off x="6498882" y="15723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" name="pt298">
              <a:extLst>
                <a:ext uri="{FF2B5EF4-FFF2-40B4-BE49-F238E27FC236}">
                  <a16:creationId xmlns:a16="http://schemas.microsoft.com/office/drawing/2014/main" id="{DC25F91C-0DC5-4352-8F92-6EBE9D521591}"/>
                </a:ext>
              </a:extLst>
            </p:cNvPr>
            <p:cNvSpPr/>
            <p:nvPr/>
          </p:nvSpPr>
          <p:spPr>
            <a:xfrm>
              <a:off x="6524417" y="175037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" name="pt299">
              <a:extLst>
                <a:ext uri="{FF2B5EF4-FFF2-40B4-BE49-F238E27FC236}">
                  <a16:creationId xmlns:a16="http://schemas.microsoft.com/office/drawing/2014/main" id="{DB325A6E-F191-43AC-B18D-AD71DF5F102C}"/>
                </a:ext>
              </a:extLst>
            </p:cNvPr>
            <p:cNvSpPr/>
            <p:nvPr/>
          </p:nvSpPr>
          <p:spPr>
            <a:xfrm>
              <a:off x="6686954" y="164963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" name="pt300">
              <a:extLst>
                <a:ext uri="{FF2B5EF4-FFF2-40B4-BE49-F238E27FC236}">
                  <a16:creationId xmlns:a16="http://schemas.microsoft.com/office/drawing/2014/main" id="{ED24ECD5-B978-4741-A883-288FF0BFB8B9}"/>
                </a:ext>
              </a:extLst>
            </p:cNvPr>
            <p:cNvSpPr/>
            <p:nvPr/>
          </p:nvSpPr>
          <p:spPr>
            <a:xfrm>
              <a:off x="6176504" y="152544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" name="pt301">
              <a:extLst>
                <a:ext uri="{FF2B5EF4-FFF2-40B4-BE49-F238E27FC236}">
                  <a16:creationId xmlns:a16="http://schemas.microsoft.com/office/drawing/2014/main" id="{1FF2C49B-B270-4525-8239-6FEDCDF26D29}"/>
                </a:ext>
              </a:extLst>
            </p:cNvPr>
            <p:cNvSpPr/>
            <p:nvPr/>
          </p:nvSpPr>
          <p:spPr>
            <a:xfrm>
              <a:off x="7396998" y="182257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" name="pt302">
              <a:extLst>
                <a:ext uri="{FF2B5EF4-FFF2-40B4-BE49-F238E27FC236}">
                  <a16:creationId xmlns:a16="http://schemas.microsoft.com/office/drawing/2014/main" id="{5C96C298-C928-4DB2-878E-DAA53ABEB98C}"/>
                </a:ext>
              </a:extLst>
            </p:cNvPr>
            <p:cNvSpPr/>
            <p:nvPr/>
          </p:nvSpPr>
          <p:spPr>
            <a:xfrm>
              <a:off x="7127075" y="180160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" name="pt303">
              <a:extLst>
                <a:ext uri="{FF2B5EF4-FFF2-40B4-BE49-F238E27FC236}">
                  <a16:creationId xmlns:a16="http://schemas.microsoft.com/office/drawing/2014/main" id="{28FD9135-0B28-4C65-9D71-44A477F90169}"/>
                </a:ext>
              </a:extLst>
            </p:cNvPr>
            <p:cNvSpPr/>
            <p:nvPr/>
          </p:nvSpPr>
          <p:spPr>
            <a:xfrm>
              <a:off x="6395778" y="171325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" name="pt304">
              <a:extLst>
                <a:ext uri="{FF2B5EF4-FFF2-40B4-BE49-F238E27FC236}">
                  <a16:creationId xmlns:a16="http://schemas.microsoft.com/office/drawing/2014/main" id="{4DC86BED-954E-49CD-92F3-BDB3961F4462}"/>
                </a:ext>
              </a:extLst>
            </p:cNvPr>
            <p:cNvSpPr/>
            <p:nvPr/>
          </p:nvSpPr>
          <p:spPr>
            <a:xfrm>
              <a:off x="7060067" y="180665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" name="pt305">
              <a:extLst>
                <a:ext uri="{FF2B5EF4-FFF2-40B4-BE49-F238E27FC236}">
                  <a16:creationId xmlns:a16="http://schemas.microsoft.com/office/drawing/2014/main" id="{1FE822CC-0776-47DB-9B68-22DDB5A95123}"/>
                </a:ext>
              </a:extLst>
            </p:cNvPr>
            <p:cNvSpPr/>
            <p:nvPr/>
          </p:nvSpPr>
          <p:spPr>
            <a:xfrm>
              <a:off x="6432364" y="166789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" name="pt306">
              <a:extLst>
                <a:ext uri="{FF2B5EF4-FFF2-40B4-BE49-F238E27FC236}">
                  <a16:creationId xmlns:a16="http://schemas.microsoft.com/office/drawing/2014/main" id="{0FACC60D-CC6E-4551-B0F4-2C1BB157917C}"/>
                </a:ext>
              </a:extLst>
            </p:cNvPr>
            <p:cNvSpPr/>
            <p:nvPr/>
          </p:nvSpPr>
          <p:spPr>
            <a:xfrm>
              <a:off x="7117301" y="174870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" name="pt307">
              <a:extLst>
                <a:ext uri="{FF2B5EF4-FFF2-40B4-BE49-F238E27FC236}">
                  <a16:creationId xmlns:a16="http://schemas.microsoft.com/office/drawing/2014/main" id="{758179D9-B86E-4FB9-89BB-DDF9974FF177}"/>
                </a:ext>
              </a:extLst>
            </p:cNvPr>
            <p:cNvSpPr/>
            <p:nvPr/>
          </p:nvSpPr>
          <p:spPr>
            <a:xfrm>
              <a:off x="6813214" y="143739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" name="pt308">
              <a:extLst>
                <a:ext uri="{FF2B5EF4-FFF2-40B4-BE49-F238E27FC236}">
                  <a16:creationId xmlns:a16="http://schemas.microsoft.com/office/drawing/2014/main" id="{74E0F8A1-794B-4488-B6D5-50E10067928D}"/>
                </a:ext>
              </a:extLst>
            </p:cNvPr>
            <p:cNvSpPr/>
            <p:nvPr/>
          </p:nvSpPr>
          <p:spPr>
            <a:xfrm>
              <a:off x="6787650" y="168143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" name="pt309">
              <a:extLst>
                <a:ext uri="{FF2B5EF4-FFF2-40B4-BE49-F238E27FC236}">
                  <a16:creationId xmlns:a16="http://schemas.microsoft.com/office/drawing/2014/main" id="{CE380E1A-1FC2-4CA4-BD94-8E98D02492F4}"/>
                </a:ext>
              </a:extLst>
            </p:cNvPr>
            <p:cNvSpPr/>
            <p:nvPr/>
          </p:nvSpPr>
          <p:spPr>
            <a:xfrm>
              <a:off x="6608274" y="181618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" name="pt310">
              <a:extLst>
                <a:ext uri="{FF2B5EF4-FFF2-40B4-BE49-F238E27FC236}">
                  <a16:creationId xmlns:a16="http://schemas.microsoft.com/office/drawing/2014/main" id="{7FB8F9CB-EE24-4947-9ED7-392E32A5EF3A}"/>
                </a:ext>
              </a:extLst>
            </p:cNvPr>
            <p:cNvSpPr/>
            <p:nvPr/>
          </p:nvSpPr>
          <p:spPr>
            <a:xfrm>
              <a:off x="7202858" y="2032951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" name="pt311">
              <a:extLst>
                <a:ext uri="{FF2B5EF4-FFF2-40B4-BE49-F238E27FC236}">
                  <a16:creationId xmlns:a16="http://schemas.microsoft.com/office/drawing/2014/main" id="{3BAB9798-1A7A-4073-91FD-8605FBBFA8EC}"/>
                </a:ext>
              </a:extLst>
            </p:cNvPr>
            <p:cNvSpPr/>
            <p:nvPr/>
          </p:nvSpPr>
          <p:spPr>
            <a:xfrm>
              <a:off x="9047786" y="169615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" name="pt312">
              <a:extLst>
                <a:ext uri="{FF2B5EF4-FFF2-40B4-BE49-F238E27FC236}">
                  <a16:creationId xmlns:a16="http://schemas.microsoft.com/office/drawing/2014/main" id="{AA7DA3D7-4349-44FF-9E44-D1A2F9E94398}"/>
                </a:ext>
              </a:extLst>
            </p:cNvPr>
            <p:cNvSpPr/>
            <p:nvPr/>
          </p:nvSpPr>
          <p:spPr>
            <a:xfrm>
              <a:off x="7634731" y="220914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" name="pt313">
              <a:extLst>
                <a:ext uri="{FF2B5EF4-FFF2-40B4-BE49-F238E27FC236}">
                  <a16:creationId xmlns:a16="http://schemas.microsoft.com/office/drawing/2014/main" id="{AC0C6337-BD62-47B4-AEF8-E71F0FA9470B}"/>
                </a:ext>
              </a:extLst>
            </p:cNvPr>
            <p:cNvSpPr/>
            <p:nvPr/>
          </p:nvSpPr>
          <p:spPr>
            <a:xfrm>
              <a:off x="7039388" y="160831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" name="pt314">
              <a:extLst>
                <a:ext uri="{FF2B5EF4-FFF2-40B4-BE49-F238E27FC236}">
                  <a16:creationId xmlns:a16="http://schemas.microsoft.com/office/drawing/2014/main" id="{A72FB778-3DBC-4C3D-8FC2-D35877C6E406}"/>
                </a:ext>
              </a:extLst>
            </p:cNvPr>
            <p:cNvSpPr/>
            <p:nvPr/>
          </p:nvSpPr>
          <p:spPr>
            <a:xfrm>
              <a:off x="6982055" y="171506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" name="pt315">
              <a:extLst>
                <a:ext uri="{FF2B5EF4-FFF2-40B4-BE49-F238E27FC236}">
                  <a16:creationId xmlns:a16="http://schemas.microsoft.com/office/drawing/2014/main" id="{11C5DA4A-9A14-45D1-B1BA-EF0BA6B67CF6}"/>
                </a:ext>
              </a:extLst>
            </p:cNvPr>
            <p:cNvSpPr/>
            <p:nvPr/>
          </p:nvSpPr>
          <p:spPr>
            <a:xfrm>
              <a:off x="9338111" y="169761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" name="pt316">
              <a:extLst>
                <a:ext uri="{FF2B5EF4-FFF2-40B4-BE49-F238E27FC236}">
                  <a16:creationId xmlns:a16="http://schemas.microsoft.com/office/drawing/2014/main" id="{E0312858-4E22-450B-8BAB-CB4FADBB3005}"/>
                </a:ext>
              </a:extLst>
            </p:cNvPr>
            <p:cNvSpPr/>
            <p:nvPr/>
          </p:nvSpPr>
          <p:spPr>
            <a:xfrm>
              <a:off x="7235425" y="194275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" name="pt317">
              <a:extLst>
                <a:ext uri="{FF2B5EF4-FFF2-40B4-BE49-F238E27FC236}">
                  <a16:creationId xmlns:a16="http://schemas.microsoft.com/office/drawing/2014/main" id="{8FE0EA03-7BF2-4D4C-9FB6-604D0B192839}"/>
                </a:ext>
              </a:extLst>
            </p:cNvPr>
            <p:cNvSpPr/>
            <p:nvPr/>
          </p:nvSpPr>
          <p:spPr>
            <a:xfrm>
              <a:off x="8252254" y="209390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" name="pt318">
              <a:extLst>
                <a:ext uri="{FF2B5EF4-FFF2-40B4-BE49-F238E27FC236}">
                  <a16:creationId xmlns:a16="http://schemas.microsoft.com/office/drawing/2014/main" id="{E3ADECF1-83D3-4EFA-B856-39F311898D0E}"/>
                </a:ext>
              </a:extLst>
            </p:cNvPr>
            <p:cNvSpPr/>
            <p:nvPr/>
          </p:nvSpPr>
          <p:spPr>
            <a:xfrm>
              <a:off x="8260898" y="218972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" name="pt319">
              <a:extLst>
                <a:ext uri="{FF2B5EF4-FFF2-40B4-BE49-F238E27FC236}">
                  <a16:creationId xmlns:a16="http://schemas.microsoft.com/office/drawing/2014/main" id="{3E0BE87E-17CC-41C2-A42F-24183F77FFCA}"/>
                </a:ext>
              </a:extLst>
            </p:cNvPr>
            <p:cNvSpPr/>
            <p:nvPr/>
          </p:nvSpPr>
          <p:spPr>
            <a:xfrm>
              <a:off x="9143676" y="195966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" name="pt320">
              <a:extLst>
                <a:ext uri="{FF2B5EF4-FFF2-40B4-BE49-F238E27FC236}">
                  <a16:creationId xmlns:a16="http://schemas.microsoft.com/office/drawing/2014/main" id="{511041B0-A2CC-4A28-9EBF-72E00551C6E1}"/>
                </a:ext>
              </a:extLst>
            </p:cNvPr>
            <p:cNvSpPr/>
            <p:nvPr/>
          </p:nvSpPr>
          <p:spPr>
            <a:xfrm>
              <a:off x="6642807" y="189589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" name="pt321">
              <a:extLst>
                <a:ext uri="{FF2B5EF4-FFF2-40B4-BE49-F238E27FC236}">
                  <a16:creationId xmlns:a16="http://schemas.microsoft.com/office/drawing/2014/main" id="{D35701F2-D45F-48F1-9E97-D24DF06BAD02}"/>
                </a:ext>
              </a:extLst>
            </p:cNvPr>
            <p:cNvSpPr/>
            <p:nvPr/>
          </p:nvSpPr>
          <p:spPr>
            <a:xfrm>
              <a:off x="7867284" y="183120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" name="pt322">
              <a:extLst>
                <a:ext uri="{FF2B5EF4-FFF2-40B4-BE49-F238E27FC236}">
                  <a16:creationId xmlns:a16="http://schemas.microsoft.com/office/drawing/2014/main" id="{A7241A05-7DAA-4AB0-BC95-1336E5983AE9}"/>
                </a:ext>
              </a:extLst>
            </p:cNvPr>
            <p:cNvSpPr/>
            <p:nvPr/>
          </p:nvSpPr>
          <p:spPr>
            <a:xfrm>
              <a:off x="8131257" y="207613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" name="pt323">
              <a:extLst>
                <a:ext uri="{FF2B5EF4-FFF2-40B4-BE49-F238E27FC236}">
                  <a16:creationId xmlns:a16="http://schemas.microsoft.com/office/drawing/2014/main" id="{8DE2D4AB-3AE9-46C9-B945-4EB776E93402}"/>
                </a:ext>
              </a:extLst>
            </p:cNvPr>
            <p:cNvSpPr/>
            <p:nvPr/>
          </p:nvSpPr>
          <p:spPr>
            <a:xfrm>
              <a:off x="8455471" y="2245395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" name="pt324">
              <a:extLst>
                <a:ext uri="{FF2B5EF4-FFF2-40B4-BE49-F238E27FC236}">
                  <a16:creationId xmlns:a16="http://schemas.microsoft.com/office/drawing/2014/main" id="{DA14EAEE-F5C3-4822-9A7E-A0D51ED57BEF}"/>
                </a:ext>
              </a:extLst>
            </p:cNvPr>
            <p:cNvSpPr/>
            <p:nvPr/>
          </p:nvSpPr>
          <p:spPr>
            <a:xfrm>
              <a:off x="7062090" y="176142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" name="pt325">
              <a:extLst>
                <a:ext uri="{FF2B5EF4-FFF2-40B4-BE49-F238E27FC236}">
                  <a16:creationId xmlns:a16="http://schemas.microsoft.com/office/drawing/2014/main" id="{C7538817-5B3A-4277-8379-4FF811CB1FC7}"/>
                </a:ext>
              </a:extLst>
            </p:cNvPr>
            <p:cNvSpPr/>
            <p:nvPr/>
          </p:nvSpPr>
          <p:spPr>
            <a:xfrm>
              <a:off x="9682716" y="179717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" name="pt326">
              <a:extLst>
                <a:ext uri="{FF2B5EF4-FFF2-40B4-BE49-F238E27FC236}">
                  <a16:creationId xmlns:a16="http://schemas.microsoft.com/office/drawing/2014/main" id="{4841190E-1F15-4CAC-B464-D680257392DF}"/>
                </a:ext>
              </a:extLst>
            </p:cNvPr>
            <p:cNvSpPr/>
            <p:nvPr/>
          </p:nvSpPr>
          <p:spPr>
            <a:xfrm>
              <a:off x="6304407" y="178603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" name="pt327">
              <a:extLst>
                <a:ext uri="{FF2B5EF4-FFF2-40B4-BE49-F238E27FC236}">
                  <a16:creationId xmlns:a16="http://schemas.microsoft.com/office/drawing/2014/main" id="{0E5F82F5-EEC1-4DDB-B81B-E6C64487A1E0}"/>
                </a:ext>
              </a:extLst>
            </p:cNvPr>
            <p:cNvSpPr/>
            <p:nvPr/>
          </p:nvSpPr>
          <p:spPr>
            <a:xfrm>
              <a:off x="7539804" y="212675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" name="pt328">
              <a:extLst>
                <a:ext uri="{FF2B5EF4-FFF2-40B4-BE49-F238E27FC236}">
                  <a16:creationId xmlns:a16="http://schemas.microsoft.com/office/drawing/2014/main" id="{81B2D46F-4D9E-4108-85CF-45CEC39F7128}"/>
                </a:ext>
              </a:extLst>
            </p:cNvPr>
            <p:cNvSpPr/>
            <p:nvPr/>
          </p:nvSpPr>
          <p:spPr>
            <a:xfrm>
              <a:off x="6405338" y="174356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" name="pt329">
              <a:extLst>
                <a:ext uri="{FF2B5EF4-FFF2-40B4-BE49-F238E27FC236}">
                  <a16:creationId xmlns:a16="http://schemas.microsoft.com/office/drawing/2014/main" id="{3361D66E-2F32-4972-8068-FCBD89B1E1C5}"/>
                </a:ext>
              </a:extLst>
            </p:cNvPr>
            <p:cNvSpPr/>
            <p:nvPr/>
          </p:nvSpPr>
          <p:spPr>
            <a:xfrm>
              <a:off x="8812095" y="187855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" name="pt330">
              <a:extLst>
                <a:ext uri="{FF2B5EF4-FFF2-40B4-BE49-F238E27FC236}">
                  <a16:creationId xmlns:a16="http://schemas.microsoft.com/office/drawing/2014/main" id="{7669469E-1293-462F-92F6-812C387E0FD1}"/>
                </a:ext>
              </a:extLst>
            </p:cNvPr>
            <p:cNvSpPr/>
            <p:nvPr/>
          </p:nvSpPr>
          <p:spPr>
            <a:xfrm>
              <a:off x="7519636" y="206324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" name="pt331">
              <a:extLst>
                <a:ext uri="{FF2B5EF4-FFF2-40B4-BE49-F238E27FC236}">
                  <a16:creationId xmlns:a16="http://schemas.microsoft.com/office/drawing/2014/main" id="{75EAB01D-32AF-44B1-8E7E-52D1EE3FEA26}"/>
                </a:ext>
              </a:extLst>
            </p:cNvPr>
            <p:cNvSpPr/>
            <p:nvPr/>
          </p:nvSpPr>
          <p:spPr>
            <a:xfrm>
              <a:off x="6835235" y="183621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" name="pt332">
              <a:extLst>
                <a:ext uri="{FF2B5EF4-FFF2-40B4-BE49-F238E27FC236}">
                  <a16:creationId xmlns:a16="http://schemas.microsoft.com/office/drawing/2014/main" id="{0EF46EC0-5F03-4D9A-B940-36AD22DDCEAE}"/>
                </a:ext>
              </a:extLst>
            </p:cNvPr>
            <p:cNvSpPr/>
            <p:nvPr/>
          </p:nvSpPr>
          <p:spPr>
            <a:xfrm>
              <a:off x="6487480" y="164609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" name="pt333">
              <a:extLst>
                <a:ext uri="{FF2B5EF4-FFF2-40B4-BE49-F238E27FC236}">
                  <a16:creationId xmlns:a16="http://schemas.microsoft.com/office/drawing/2014/main" id="{3F32C83E-0AAD-4778-BADD-9B20FD4E4E31}"/>
                </a:ext>
              </a:extLst>
            </p:cNvPr>
            <p:cNvSpPr/>
            <p:nvPr/>
          </p:nvSpPr>
          <p:spPr>
            <a:xfrm>
              <a:off x="7599499" y="161145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" name="pt334">
              <a:extLst>
                <a:ext uri="{FF2B5EF4-FFF2-40B4-BE49-F238E27FC236}">
                  <a16:creationId xmlns:a16="http://schemas.microsoft.com/office/drawing/2014/main" id="{2BF98B08-1854-4657-9B03-C045CE040DAE}"/>
                </a:ext>
              </a:extLst>
            </p:cNvPr>
            <p:cNvSpPr/>
            <p:nvPr/>
          </p:nvSpPr>
          <p:spPr>
            <a:xfrm>
              <a:off x="6777635" y="170728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" name="pt335">
              <a:extLst>
                <a:ext uri="{FF2B5EF4-FFF2-40B4-BE49-F238E27FC236}">
                  <a16:creationId xmlns:a16="http://schemas.microsoft.com/office/drawing/2014/main" id="{FB8A3E80-AB5B-4DF2-A9E0-5BF87FE9752A}"/>
                </a:ext>
              </a:extLst>
            </p:cNvPr>
            <p:cNvSpPr/>
            <p:nvPr/>
          </p:nvSpPr>
          <p:spPr>
            <a:xfrm>
              <a:off x="6642183" y="169586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" name="pt336">
              <a:extLst>
                <a:ext uri="{FF2B5EF4-FFF2-40B4-BE49-F238E27FC236}">
                  <a16:creationId xmlns:a16="http://schemas.microsoft.com/office/drawing/2014/main" id="{4E1C4A33-CB83-4247-B3BA-763EA1890637}"/>
                </a:ext>
              </a:extLst>
            </p:cNvPr>
            <p:cNvSpPr/>
            <p:nvPr/>
          </p:nvSpPr>
          <p:spPr>
            <a:xfrm>
              <a:off x="9008031" y="160555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" name="pt337">
              <a:extLst>
                <a:ext uri="{FF2B5EF4-FFF2-40B4-BE49-F238E27FC236}">
                  <a16:creationId xmlns:a16="http://schemas.microsoft.com/office/drawing/2014/main" id="{88EB1DFF-1A64-4FC7-8CC0-8A4EC4DBEB39}"/>
                </a:ext>
              </a:extLst>
            </p:cNvPr>
            <p:cNvSpPr/>
            <p:nvPr/>
          </p:nvSpPr>
          <p:spPr>
            <a:xfrm>
              <a:off x="7502134" y="2062595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" name="pt338">
              <a:extLst>
                <a:ext uri="{FF2B5EF4-FFF2-40B4-BE49-F238E27FC236}">
                  <a16:creationId xmlns:a16="http://schemas.microsoft.com/office/drawing/2014/main" id="{B3FF8B0E-B736-4CD1-A434-751059AA5AB2}"/>
                </a:ext>
              </a:extLst>
            </p:cNvPr>
            <p:cNvSpPr/>
            <p:nvPr/>
          </p:nvSpPr>
          <p:spPr>
            <a:xfrm>
              <a:off x="9001661" y="164182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" name="pt339">
              <a:extLst>
                <a:ext uri="{FF2B5EF4-FFF2-40B4-BE49-F238E27FC236}">
                  <a16:creationId xmlns:a16="http://schemas.microsoft.com/office/drawing/2014/main" id="{3B65AABA-908F-451C-9E82-1A932CC348BC}"/>
                </a:ext>
              </a:extLst>
            </p:cNvPr>
            <p:cNvSpPr/>
            <p:nvPr/>
          </p:nvSpPr>
          <p:spPr>
            <a:xfrm>
              <a:off x="8090269" y="2162771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" name="pt340">
              <a:extLst>
                <a:ext uri="{FF2B5EF4-FFF2-40B4-BE49-F238E27FC236}">
                  <a16:creationId xmlns:a16="http://schemas.microsoft.com/office/drawing/2014/main" id="{EB04A43E-11C1-4AE9-96DA-00B5C8BF96B3}"/>
                </a:ext>
              </a:extLst>
            </p:cNvPr>
            <p:cNvSpPr/>
            <p:nvPr/>
          </p:nvSpPr>
          <p:spPr>
            <a:xfrm>
              <a:off x="6359741" y="1336979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" name="pt341">
              <a:extLst>
                <a:ext uri="{FF2B5EF4-FFF2-40B4-BE49-F238E27FC236}">
                  <a16:creationId xmlns:a16="http://schemas.microsoft.com/office/drawing/2014/main" id="{1F0D54F1-7549-4917-9AF1-8FD2A2089BD9}"/>
                </a:ext>
              </a:extLst>
            </p:cNvPr>
            <p:cNvSpPr/>
            <p:nvPr/>
          </p:nvSpPr>
          <p:spPr>
            <a:xfrm>
              <a:off x="7044929" y="1201744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" name="pt342">
              <a:extLst>
                <a:ext uri="{FF2B5EF4-FFF2-40B4-BE49-F238E27FC236}">
                  <a16:creationId xmlns:a16="http://schemas.microsoft.com/office/drawing/2014/main" id="{BC3E1184-D0A5-4C6B-A3CB-8822226736E3}"/>
                </a:ext>
              </a:extLst>
            </p:cNvPr>
            <p:cNvSpPr/>
            <p:nvPr/>
          </p:nvSpPr>
          <p:spPr>
            <a:xfrm>
              <a:off x="7420239" y="1186259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" name="pt343">
              <a:extLst>
                <a:ext uri="{FF2B5EF4-FFF2-40B4-BE49-F238E27FC236}">
                  <a16:creationId xmlns:a16="http://schemas.microsoft.com/office/drawing/2014/main" id="{60EFDF93-84D0-4578-91DA-1D4CB5B3275C}"/>
                </a:ext>
              </a:extLst>
            </p:cNvPr>
            <p:cNvSpPr/>
            <p:nvPr/>
          </p:nvSpPr>
          <p:spPr>
            <a:xfrm>
              <a:off x="6645494" y="1917967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" name="pt344">
              <a:extLst>
                <a:ext uri="{FF2B5EF4-FFF2-40B4-BE49-F238E27FC236}">
                  <a16:creationId xmlns:a16="http://schemas.microsoft.com/office/drawing/2014/main" id="{61174F5B-CF03-47BD-9AA9-6D7A9E9ADA20}"/>
                </a:ext>
              </a:extLst>
            </p:cNvPr>
            <p:cNvSpPr/>
            <p:nvPr/>
          </p:nvSpPr>
          <p:spPr>
            <a:xfrm>
              <a:off x="5789246" y="2079424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" name="pt345">
              <a:extLst>
                <a:ext uri="{FF2B5EF4-FFF2-40B4-BE49-F238E27FC236}">
                  <a16:creationId xmlns:a16="http://schemas.microsoft.com/office/drawing/2014/main" id="{CE8073AE-E873-441A-A816-336C70CDFCC6}"/>
                </a:ext>
              </a:extLst>
            </p:cNvPr>
            <p:cNvSpPr/>
            <p:nvPr/>
          </p:nvSpPr>
          <p:spPr>
            <a:xfrm>
              <a:off x="6102018" y="2424086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" name="pt346">
              <a:extLst>
                <a:ext uri="{FF2B5EF4-FFF2-40B4-BE49-F238E27FC236}">
                  <a16:creationId xmlns:a16="http://schemas.microsoft.com/office/drawing/2014/main" id="{1D4860E5-A7FA-4CE0-9BE5-3F5702CADA5B}"/>
                </a:ext>
              </a:extLst>
            </p:cNvPr>
            <p:cNvSpPr/>
            <p:nvPr/>
          </p:nvSpPr>
          <p:spPr>
            <a:xfrm>
              <a:off x="7719828" y="1222412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" name="pl347">
              <a:extLst>
                <a:ext uri="{FF2B5EF4-FFF2-40B4-BE49-F238E27FC236}">
                  <a16:creationId xmlns:a16="http://schemas.microsoft.com/office/drawing/2014/main" id="{18069AB4-7FA8-4C22-A933-11C71054E5CE}"/>
                </a:ext>
              </a:extLst>
            </p:cNvPr>
            <p:cNvSpPr/>
            <p:nvPr/>
          </p:nvSpPr>
          <p:spPr>
            <a:xfrm>
              <a:off x="6431994" y="1409232"/>
              <a:ext cx="1419594" cy="515259"/>
            </a:xfrm>
            <a:custGeom>
              <a:avLst/>
              <a:gdLst/>
              <a:ahLst/>
              <a:cxnLst/>
              <a:rect l="0" t="0" r="0" b="0"/>
              <a:pathLst>
                <a:path w="1419594" h="515259">
                  <a:moveTo>
                    <a:pt x="1419594" y="515259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" name="pl348">
              <a:extLst>
                <a:ext uri="{FF2B5EF4-FFF2-40B4-BE49-F238E27FC236}">
                  <a16:creationId xmlns:a16="http://schemas.microsoft.com/office/drawing/2014/main" id="{0ACFFA0E-4AC6-41A8-9178-71CD5DE91FA8}"/>
                </a:ext>
              </a:extLst>
            </p:cNvPr>
            <p:cNvSpPr/>
            <p:nvPr/>
          </p:nvSpPr>
          <p:spPr>
            <a:xfrm>
              <a:off x="6431994" y="1397627"/>
              <a:ext cx="65473" cy="62504"/>
            </a:xfrm>
            <a:custGeom>
              <a:avLst/>
              <a:gdLst/>
              <a:ahLst/>
              <a:cxnLst/>
              <a:rect l="0" t="0" r="0" b="0"/>
              <a:pathLst>
                <a:path w="65473" h="62504">
                  <a:moveTo>
                    <a:pt x="65473" y="0"/>
                  </a:moveTo>
                  <a:lnTo>
                    <a:pt x="0" y="11604"/>
                  </a:lnTo>
                  <a:lnTo>
                    <a:pt x="42787" y="62504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" name="pl349">
              <a:extLst>
                <a:ext uri="{FF2B5EF4-FFF2-40B4-BE49-F238E27FC236}">
                  <a16:creationId xmlns:a16="http://schemas.microsoft.com/office/drawing/2014/main" id="{B94A5B05-F288-42C8-9B88-A24C6BD2444C}"/>
                </a:ext>
              </a:extLst>
            </p:cNvPr>
            <p:cNvSpPr/>
            <p:nvPr/>
          </p:nvSpPr>
          <p:spPr>
            <a:xfrm>
              <a:off x="7117182" y="1273998"/>
              <a:ext cx="734407" cy="650493"/>
            </a:xfrm>
            <a:custGeom>
              <a:avLst/>
              <a:gdLst/>
              <a:ahLst/>
              <a:cxnLst/>
              <a:rect l="0" t="0" r="0" b="0"/>
              <a:pathLst>
                <a:path w="734407" h="650493">
                  <a:moveTo>
                    <a:pt x="734407" y="650493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" name="pl350">
              <a:extLst>
                <a:ext uri="{FF2B5EF4-FFF2-40B4-BE49-F238E27FC236}">
                  <a16:creationId xmlns:a16="http://schemas.microsoft.com/office/drawing/2014/main" id="{0227BC38-25CC-4998-AF8E-0FC6B49334D4}"/>
                </a:ext>
              </a:extLst>
            </p:cNvPr>
            <p:cNvSpPr/>
            <p:nvPr/>
          </p:nvSpPr>
          <p:spPr>
            <a:xfrm>
              <a:off x="7117182" y="1273998"/>
              <a:ext cx="65151" cy="63070"/>
            </a:xfrm>
            <a:custGeom>
              <a:avLst/>
              <a:gdLst/>
              <a:ahLst/>
              <a:cxnLst/>
              <a:rect l="0" t="0" r="0" b="0"/>
              <a:pathLst>
                <a:path w="65151" h="63070">
                  <a:moveTo>
                    <a:pt x="65151" y="13293"/>
                  </a:moveTo>
                  <a:lnTo>
                    <a:pt x="0" y="0"/>
                  </a:lnTo>
                  <a:lnTo>
                    <a:pt x="21063" y="6307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" name="pl351">
              <a:extLst>
                <a:ext uri="{FF2B5EF4-FFF2-40B4-BE49-F238E27FC236}">
                  <a16:creationId xmlns:a16="http://schemas.microsoft.com/office/drawing/2014/main" id="{FFA64855-E36D-46B0-B58B-DEEF2EB624C5}"/>
                </a:ext>
              </a:extLst>
            </p:cNvPr>
            <p:cNvSpPr/>
            <p:nvPr/>
          </p:nvSpPr>
          <p:spPr>
            <a:xfrm>
              <a:off x="7492492" y="1258512"/>
              <a:ext cx="359096" cy="665979"/>
            </a:xfrm>
            <a:custGeom>
              <a:avLst/>
              <a:gdLst/>
              <a:ahLst/>
              <a:cxnLst/>
              <a:rect l="0" t="0" r="0" b="0"/>
              <a:pathLst>
                <a:path w="359096" h="665979">
                  <a:moveTo>
                    <a:pt x="359096" y="665979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" name="pl352">
              <a:extLst>
                <a:ext uri="{FF2B5EF4-FFF2-40B4-BE49-F238E27FC236}">
                  <a16:creationId xmlns:a16="http://schemas.microsoft.com/office/drawing/2014/main" id="{D371F53F-932D-46B2-A09B-E33D39E87BE9}"/>
                </a:ext>
              </a:extLst>
            </p:cNvPr>
            <p:cNvSpPr/>
            <p:nvPr/>
          </p:nvSpPr>
          <p:spPr>
            <a:xfrm>
              <a:off x="7490559" y="1258512"/>
              <a:ext cx="58528" cy="66466"/>
            </a:xfrm>
            <a:custGeom>
              <a:avLst/>
              <a:gdLst/>
              <a:ahLst/>
              <a:cxnLst/>
              <a:rect l="0" t="0" r="0" b="0"/>
              <a:pathLst>
                <a:path w="58528" h="66466">
                  <a:moveTo>
                    <a:pt x="58528" y="34907"/>
                  </a:moveTo>
                  <a:lnTo>
                    <a:pt x="1933" y="0"/>
                  </a:lnTo>
                  <a:lnTo>
                    <a:pt x="0" y="66466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" name="pl353">
              <a:extLst>
                <a:ext uri="{FF2B5EF4-FFF2-40B4-BE49-F238E27FC236}">
                  <a16:creationId xmlns:a16="http://schemas.microsoft.com/office/drawing/2014/main" id="{2C13E757-AB6B-420B-8494-65479580909E}"/>
                </a:ext>
              </a:extLst>
            </p:cNvPr>
            <p:cNvSpPr/>
            <p:nvPr/>
          </p:nvSpPr>
          <p:spPr>
            <a:xfrm>
              <a:off x="6717747" y="1924491"/>
              <a:ext cx="1133841" cy="65728"/>
            </a:xfrm>
            <a:custGeom>
              <a:avLst/>
              <a:gdLst/>
              <a:ahLst/>
              <a:cxnLst/>
              <a:rect l="0" t="0" r="0" b="0"/>
              <a:pathLst>
                <a:path w="1133841" h="65728">
                  <a:moveTo>
                    <a:pt x="1133841" y="0"/>
                  </a:moveTo>
                  <a:lnTo>
                    <a:pt x="0" y="65728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" name="pl354">
              <a:extLst>
                <a:ext uri="{FF2B5EF4-FFF2-40B4-BE49-F238E27FC236}">
                  <a16:creationId xmlns:a16="http://schemas.microsoft.com/office/drawing/2014/main" id="{2FBEB5A5-C9F9-4FDA-9E90-F783E101EB5C}"/>
                </a:ext>
              </a:extLst>
            </p:cNvPr>
            <p:cNvSpPr/>
            <p:nvPr/>
          </p:nvSpPr>
          <p:spPr>
            <a:xfrm>
              <a:off x="6717747" y="1953696"/>
              <a:ext cx="59413" cy="66382"/>
            </a:xfrm>
            <a:custGeom>
              <a:avLst/>
              <a:gdLst/>
              <a:ahLst/>
              <a:cxnLst/>
              <a:rect l="0" t="0" r="0" b="0"/>
              <a:pathLst>
                <a:path w="59413" h="66382">
                  <a:moveTo>
                    <a:pt x="55565" y="0"/>
                  </a:moveTo>
                  <a:lnTo>
                    <a:pt x="0" y="36524"/>
                  </a:lnTo>
                  <a:lnTo>
                    <a:pt x="59413" y="66382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" name="pl355">
              <a:extLst>
                <a:ext uri="{FF2B5EF4-FFF2-40B4-BE49-F238E27FC236}">
                  <a16:creationId xmlns:a16="http://schemas.microsoft.com/office/drawing/2014/main" id="{28EAA1B7-3500-4CE4-805D-4E1468A03228}"/>
                </a:ext>
              </a:extLst>
            </p:cNvPr>
            <p:cNvSpPr/>
            <p:nvPr/>
          </p:nvSpPr>
          <p:spPr>
            <a:xfrm>
              <a:off x="5861499" y="1924491"/>
              <a:ext cx="1990089" cy="227186"/>
            </a:xfrm>
            <a:custGeom>
              <a:avLst/>
              <a:gdLst/>
              <a:ahLst/>
              <a:cxnLst/>
              <a:rect l="0" t="0" r="0" b="0"/>
              <a:pathLst>
                <a:path w="1990089" h="227186">
                  <a:moveTo>
                    <a:pt x="1990089" y="0"/>
                  </a:moveTo>
                  <a:lnTo>
                    <a:pt x="0" y="227186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" name="pl356">
              <a:extLst>
                <a:ext uri="{FF2B5EF4-FFF2-40B4-BE49-F238E27FC236}">
                  <a16:creationId xmlns:a16="http://schemas.microsoft.com/office/drawing/2014/main" id="{D63613F9-5EB2-4C78-9ABD-FE961B1E628F}"/>
                </a:ext>
              </a:extLst>
            </p:cNvPr>
            <p:cNvSpPr/>
            <p:nvPr/>
          </p:nvSpPr>
          <p:spPr>
            <a:xfrm>
              <a:off x="5861499" y="2112113"/>
              <a:ext cx="60985" cy="66065"/>
            </a:xfrm>
            <a:custGeom>
              <a:avLst/>
              <a:gdLst/>
              <a:ahLst/>
              <a:cxnLst/>
              <a:rect l="0" t="0" r="0" b="0"/>
              <a:pathLst>
                <a:path w="60985" h="66065">
                  <a:moveTo>
                    <a:pt x="53443" y="0"/>
                  </a:moveTo>
                  <a:lnTo>
                    <a:pt x="0" y="39564"/>
                  </a:lnTo>
                  <a:lnTo>
                    <a:pt x="60985" y="66065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" name="pl357">
              <a:extLst>
                <a:ext uri="{FF2B5EF4-FFF2-40B4-BE49-F238E27FC236}">
                  <a16:creationId xmlns:a16="http://schemas.microsoft.com/office/drawing/2014/main" id="{DEFAB52E-8FF3-4B38-8F9A-5E4028033D00}"/>
                </a:ext>
              </a:extLst>
            </p:cNvPr>
            <p:cNvSpPr/>
            <p:nvPr/>
          </p:nvSpPr>
          <p:spPr>
            <a:xfrm>
              <a:off x="6174271" y="1924491"/>
              <a:ext cx="1677317" cy="571848"/>
            </a:xfrm>
            <a:custGeom>
              <a:avLst/>
              <a:gdLst/>
              <a:ahLst/>
              <a:cxnLst/>
              <a:rect l="0" t="0" r="0" b="0"/>
              <a:pathLst>
                <a:path w="1677317" h="571848">
                  <a:moveTo>
                    <a:pt x="1677317" y="0"/>
                  </a:moveTo>
                  <a:lnTo>
                    <a:pt x="0" y="571848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 dirty="0"/>
            </a:p>
          </p:txBody>
        </p:sp>
        <p:sp>
          <p:nvSpPr>
            <p:cNvPr id="445" name="pl358">
              <a:extLst>
                <a:ext uri="{FF2B5EF4-FFF2-40B4-BE49-F238E27FC236}">
                  <a16:creationId xmlns:a16="http://schemas.microsoft.com/office/drawing/2014/main" id="{20109DED-36E2-40CB-9876-5BC1AF44E8E9}"/>
                </a:ext>
              </a:extLst>
            </p:cNvPr>
            <p:cNvSpPr/>
            <p:nvPr/>
          </p:nvSpPr>
          <p:spPr>
            <a:xfrm>
              <a:off x="6174271" y="2446289"/>
              <a:ext cx="65233" cy="62937"/>
            </a:xfrm>
            <a:custGeom>
              <a:avLst/>
              <a:gdLst/>
              <a:ahLst/>
              <a:cxnLst/>
              <a:rect l="0" t="0" r="0" b="0"/>
              <a:pathLst>
                <a:path w="65233" h="62937">
                  <a:moveTo>
                    <a:pt x="43776" y="0"/>
                  </a:moveTo>
                  <a:lnTo>
                    <a:pt x="0" y="50051"/>
                  </a:lnTo>
                  <a:lnTo>
                    <a:pt x="65233" y="62937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" name="pl359">
              <a:extLst>
                <a:ext uri="{FF2B5EF4-FFF2-40B4-BE49-F238E27FC236}">
                  <a16:creationId xmlns:a16="http://schemas.microsoft.com/office/drawing/2014/main" id="{2471B51E-0099-4CF2-ACED-90DC1B6761B7}"/>
                </a:ext>
              </a:extLst>
            </p:cNvPr>
            <p:cNvSpPr/>
            <p:nvPr/>
          </p:nvSpPr>
          <p:spPr>
            <a:xfrm>
              <a:off x="7792081" y="1294665"/>
              <a:ext cx="59507" cy="629826"/>
            </a:xfrm>
            <a:custGeom>
              <a:avLst/>
              <a:gdLst/>
              <a:ahLst/>
              <a:cxnLst/>
              <a:rect l="0" t="0" r="0" b="0"/>
              <a:pathLst>
                <a:path w="59507" h="629826">
                  <a:moveTo>
                    <a:pt x="59507" y="629826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" name="pl360">
              <a:extLst>
                <a:ext uri="{FF2B5EF4-FFF2-40B4-BE49-F238E27FC236}">
                  <a16:creationId xmlns:a16="http://schemas.microsoft.com/office/drawing/2014/main" id="{75C94E89-A595-4150-BCFA-72EA146BF2AF}"/>
                </a:ext>
              </a:extLst>
            </p:cNvPr>
            <p:cNvSpPr/>
            <p:nvPr/>
          </p:nvSpPr>
          <p:spPr>
            <a:xfrm>
              <a:off x="7764398" y="1294665"/>
              <a:ext cx="66199" cy="60457"/>
            </a:xfrm>
            <a:custGeom>
              <a:avLst/>
              <a:gdLst/>
              <a:ahLst/>
              <a:cxnLst/>
              <a:rect l="0" t="0" r="0" b="0"/>
              <a:pathLst>
                <a:path w="66199" h="60457">
                  <a:moveTo>
                    <a:pt x="66199" y="54203"/>
                  </a:moveTo>
                  <a:lnTo>
                    <a:pt x="27683" y="0"/>
                  </a:lnTo>
                  <a:lnTo>
                    <a:pt x="0" y="60457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" name="tx361">
              <a:extLst>
                <a:ext uri="{FF2B5EF4-FFF2-40B4-BE49-F238E27FC236}">
                  <a16:creationId xmlns:a16="http://schemas.microsoft.com/office/drawing/2014/main" id="{348CB49E-74FC-466E-B82D-924550956F3D}"/>
                </a:ext>
              </a:extLst>
            </p:cNvPr>
            <p:cNvSpPr/>
            <p:nvPr/>
          </p:nvSpPr>
          <p:spPr>
            <a:xfrm>
              <a:off x="6163762" y="1251979"/>
              <a:ext cx="236425" cy="9088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mcg</a:t>
              </a:r>
            </a:p>
          </p:txBody>
        </p:sp>
        <p:sp>
          <p:nvSpPr>
            <p:cNvPr id="449" name="tx362">
              <a:extLst>
                <a:ext uri="{FF2B5EF4-FFF2-40B4-BE49-F238E27FC236}">
                  <a16:creationId xmlns:a16="http://schemas.microsoft.com/office/drawing/2014/main" id="{9595AEA2-9D9C-4CC4-ADF3-6769EA1C9D15}"/>
                </a:ext>
              </a:extLst>
            </p:cNvPr>
            <p:cNvSpPr/>
            <p:nvPr/>
          </p:nvSpPr>
          <p:spPr>
            <a:xfrm>
              <a:off x="6932156" y="1105351"/>
              <a:ext cx="202251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 dirty="0" err="1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gvh</a:t>
              </a:r>
              <a:endParaRPr sz="1103" b="1" dirty="0">
                <a:solidFill>
                  <a:srgbClr val="000000">
                    <a:alpha val="100000"/>
                  </a:srgbClr>
                </a:solidFill>
                <a:latin typeface="Calibri"/>
                <a:cs typeface="Calibri"/>
              </a:endParaRPr>
            </a:p>
          </p:txBody>
        </p:sp>
        <p:sp>
          <p:nvSpPr>
            <p:cNvPr id="450" name="tx363">
              <a:extLst>
                <a:ext uri="{FF2B5EF4-FFF2-40B4-BE49-F238E27FC236}">
                  <a16:creationId xmlns:a16="http://schemas.microsoft.com/office/drawing/2014/main" id="{F834A1D5-C0E7-4697-815F-E4EB383667FD}"/>
                </a:ext>
              </a:extLst>
            </p:cNvPr>
            <p:cNvSpPr/>
            <p:nvPr/>
          </p:nvSpPr>
          <p:spPr>
            <a:xfrm>
              <a:off x="7340644" y="1071363"/>
              <a:ext cx="137517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lip</a:t>
              </a:r>
            </a:p>
          </p:txBody>
        </p:sp>
        <p:sp>
          <p:nvSpPr>
            <p:cNvPr id="451" name="tx364">
              <a:extLst>
                <a:ext uri="{FF2B5EF4-FFF2-40B4-BE49-F238E27FC236}">
                  <a16:creationId xmlns:a16="http://schemas.microsoft.com/office/drawing/2014/main" id="{48DE3124-0B28-4C2A-B82D-C3EE003A9B09}"/>
                </a:ext>
              </a:extLst>
            </p:cNvPr>
            <p:cNvSpPr/>
            <p:nvPr/>
          </p:nvSpPr>
          <p:spPr>
            <a:xfrm>
              <a:off x="6444987" y="1915538"/>
              <a:ext cx="192906" cy="6746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 dirty="0" err="1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aac</a:t>
              </a:r>
              <a:endParaRPr sz="1103" b="1" dirty="0">
                <a:solidFill>
                  <a:srgbClr val="000000">
                    <a:alpha val="100000"/>
                  </a:srgbClr>
                </a:solidFill>
                <a:latin typeface="Calibri"/>
                <a:cs typeface="Calibri"/>
              </a:endParaRPr>
            </a:p>
          </p:txBody>
        </p:sp>
        <p:sp>
          <p:nvSpPr>
            <p:cNvPr id="452" name="tx365">
              <a:extLst>
                <a:ext uri="{FF2B5EF4-FFF2-40B4-BE49-F238E27FC236}">
                  <a16:creationId xmlns:a16="http://schemas.microsoft.com/office/drawing/2014/main" id="{71420B06-91D6-4B89-9B3D-0F8FF5BF25FE}"/>
                </a:ext>
              </a:extLst>
            </p:cNvPr>
            <p:cNvSpPr/>
            <p:nvPr/>
          </p:nvSpPr>
          <p:spPr>
            <a:xfrm>
              <a:off x="5622638" y="2264339"/>
              <a:ext cx="281378" cy="9644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alm1</a:t>
              </a:r>
            </a:p>
          </p:txBody>
        </p:sp>
        <p:sp>
          <p:nvSpPr>
            <p:cNvPr id="453" name="tx366">
              <a:extLst>
                <a:ext uri="{FF2B5EF4-FFF2-40B4-BE49-F238E27FC236}">
                  <a16:creationId xmlns:a16="http://schemas.microsoft.com/office/drawing/2014/main" id="{D801DE9F-CEC2-465F-85BD-A5BDB039840A}"/>
                </a:ext>
              </a:extLst>
            </p:cNvPr>
            <p:cNvSpPr/>
            <p:nvPr/>
          </p:nvSpPr>
          <p:spPr>
            <a:xfrm>
              <a:off x="5965146" y="2604261"/>
              <a:ext cx="281378" cy="9644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alm2</a:t>
              </a:r>
            </a:p>
          </p:txBody>
        </p:sp>
        <p:sp>
          <p:nvSpPr>
            <p:cNvPr id="454" name="tx367">
              <a:extLst>
                <a:ext uri="{FF2B5EF4-FFF2-40B4-BE49-F238E27FC236}">
                  <a16:creationId xmlns:a16="http://schemas.microsoft.com/office/drawing/2014/main" id="{7C7DD9DA-96C8-456D-9871-1CA986AC0E68}"/>
                </a:ext>
              </a:extLst>
            </p:cNvPr>
            <p:cNvSpPr/>
            <p:nvPr/>
          </p:nvSpPr>
          <p:spPr>
            <a:xfrm>
              <a:off x="7836807" y="1141181"/>
              <a:ext cx="198226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 dirty="0" err="1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chg</a:t>
              </a:r>
              <a:endParaRPr sz="1103" b="1" dirty="0">
                <a:solidFill>
                  <a:srgbClr val="000000">
                    <a:alpha val="100000"/>
                  </a:srgbClr>
                </a:solidFill>
                <a:latin typeface="Calibri"/>
                <a:cs typeface="Calibri"/>
              </a:endParaRPr>
            </a:p>
          </p:txBody>
        </p:sp>
        <p:sp>
          <p:nvSpPr>
            <p:cNvPr id="455" name="tx368">
              <a:extLst>
                <a:ext uri="{FF2B5EF4-FFF2-40B4-BE49-F238E27FC236}">
                  <a16:creationId xmlns:a16="http://schemas.microsoft.com/office/drawing/2014/main" id="{B949E680-D108-479B-8AA6-DF37F1C44962}"/>
                </a:ext>
              </a:extLst>
            </p:cNvPr>
            <p:cNvSpPr/>
            <p:nvPr/>
          </p:nvSpPr>
          <p:spPr>
            <a:xfrm>
              <a:off x="5416028" y="5203521"/>
              <a:ext cx="152362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-12</a:t>
              </a:r>
            </a:p>
          </p:txBody>
        </p:sp>
        <p:sp>
          <p:nvSpPr>
            <p:cNvPr id="456" name="tx369">
              <a:extLst>
                <a:ext uri="{FF2B5EF4-FFF2-40B4-BE49-F238E27FC236}">
                  <a16:creationId xmlns:a16="http://schemas.microsoft.com/office/drawing/2014/main" id="{72D63351-9490-494A-B5B5-8CDB99C80B19}"/>
                </a:ext>
              </a:extLst>
            </p:cNvPr>
            <p:cNvSpPr/>
            <p:nvPr/>
          </p:nvSpPr>
          <p:spPr>
            <a:xfrm>
              <a:off x="5473178" y="4095992"/>
              <a:ext cx="95212" cy="7858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-8</a:t>
              </a:r>
            </a:p>
          </p:txBody>
        </p:sp>
        <p:sp>
          <p:nvSpPr>
            <p:cNvPr id="457" name="tx370">
              <a:extLst>
                <a:ext uri="{FF2B5EF4-FFF2-40B4-BE49-F238E27FC236}">
                  <a16:creationId xmlns:a16="http://schemas.microsoft.com/office/drawing/2014/main" id="{CBA5E73D-ED03-4989-AF60-41C11DF89592}"/>
                </a:ext>
              </a:extLst>
            </p:cNvPr>
            <p:cNvSpPr/>
            <p:nvPr/>
          </p:nvSpPr>
          <p:spPr>
            <a:xfrm>
              <a:off x="5473178" y="2991241"/>
              <a:ext cx="95212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-4</a:t>
              </a:r>
            </a:p>
          </p:txBody>
        </p:sp>
        <p:sp>
          <p:nvSpPr>
            <p:cNvPr id="458" name="tx371">
              <a:extLst>
                <a:ext uri="{FF2B5EF4-FFF2-40B4-BE49-F238E27FC236}">
                  <a16:creationId xmlns:a16="http://schemas.microsoft.com/office/drawing/2014/main" id="{D64A3D39-64CE-4151-9E8B-73E0B4C4D239}"/>
                </a:ext>
              </a:extLst>
            </p:cNvPr>
            <p:cNvSpPr/>
            <p:nvPr/>
          </p:nvSpPr>
          <p:spPr>
            <a:xfrm>
              <a:off x="5511241" y="1883713"/>
              <a:ext cx="57150" cy="7858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459" name="pl372">
              <a:extLst>
                <a:ext uri="{FF2B5EF4-FFF2-40B4-BE49-F238E27FC236}">
                  <a16:creationId xmlns:a16="http://schemas.microsoft.com/office/drawing/2014/main" id="{4E9EED73-737E-41DD-989D-1957D388222F}"/>
                </a:ext>
              </a:extLst>
            </p:cNvPr>
            <p:cNvSpPr/>
            <p:nvPr/>
          </p:nvSpPr>
          <p:spPr>
            <a:xfrm>
              <a:off x="5596226" y="524291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" name="pl373">
              <a:extLst>
                <a:ext uri="{FF2B5EF4-FFF2-40B4-BE49-F238E27FC236}">
                  <a16:creationId xmlns:a16="http://schemas.microsoft.com/office/drawing/2014/main" id="{E9A542A1-37DD-4C07-B7C6-7D598378E84E}"/>
                </a:ext>
              </a:extLst>
            </p:cNvPr>
            <p:cNvSpPr/>
            <p:nvPr/>
          </p:nvSpPr>
          <p:spPr>
            <a:xfrm>
              <a:off x="5596226" y="413677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" name="pl374">
              <a:extLst>
                <a:ext uri="{FF2B5EF4-FFF2-40B4-BE49-F238E27FC236}">
                  <a16:creationId xmlns:a16="http://schemas.microsoft.com/office/drawing/2014/main" id="{DBABA8BA-790C-4376-A787-22E2B24FF9A5}"/>
                </a:ext>
              </a:extLst>
            </p:cNvPr>
            <p:cNvSpPr/>
            <p:nvPr/>
          </p:nvSpPr>
          <p:spPr>
            <a:xfrm>
              <a:off x="5596226" y="303063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" name="pl375">
              <a:extLst>
                <a:ext uri="{FF2B5EF4-FFF2-40B4-BE49-F238E27FC236}">
                  <a16:creationId xmlns:a16="http://schemas.microsoft.com/office/drawing/2014/main" id="{DEB355CB-AA9C-4ED4-AC78-B984FEAB9EAA}"/>
                </a:ext>
              </a:extLst>
            </p:cNvPr>
            <p:cNvSpPr/>
            <p:nvPr/>
          </p:nvSpPr>
          <p:spPr>
            <a:xfrm>
              <a:off x="5596226" y="192449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" name="pl376">
              <a:extLst>
                <a:ext uri="{FF2B5EF4-FFF2-40B4-BE49-F238E27FC236}">
                  <a16:creationId xmlns:a16="http://schemas.microsoft.com/office/drawing/2014/main" id="{3A123373-779B-4710-9B94-A5354660DDF1}"/>
                </a:ext>
              </a:extLst>
            </p:cNvPr>
            <p:cNvSpPr/>
            <p:nvPr/>
          </p:nvSpPr>
          <p:spPr>
            <a:xfrm>
              <a:off x="6540312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" name="pl377">
              <a:extLst>
                <a:ext uri="{FF2B5EF4-FFF2-40B4-BE49-F238E27FC236}">
                  <a16:creationId xmlns:a16="http://schemas.microsoft.com/office/drawing/2014/main" id="{C92EDAFE-9A07-4158-B3D4-64B4E7E0F8BE}"/>
                </a:ext>
              </a:extLst>
            </p:cNvPr>
            <p:cNvSpPr/>
            <p:nvPr/>
          </p:nvSpPr>
          <p:spPr>
            <a:xfrm>
              <a:off x="7851589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" name="pl378">
              <a:extLst>
                <a:ext uri="{FF2B5EF4-FFF2-40B4-BE49-F238E27FC236}">
                  <a16:creationId xmlns:a16="http://schemas.microsoft.com/office/drawing/2014/main" id="{18DE2170-EAC3-4DB2-BCAB-80EBE08BCE44}"/>
                </a:ext>
              </a:extLst>
            </p:cNvPr>
            <p:cNvSpPr/>
            <p:nvPr/>
          </p:nvSpPr>
          <p:spPr>
            <a:xfrm>
              <a:off x="9162866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" name="tx379">
              <a:extLst>
                <a:ext uri="{FF2B5EF4-FFF2-40B4-BE49-F238E27FC236}">
                  <a16:creationId xmlns:a16="http://schemas.microsoft.com/office/drawing/2014/main" id="{960AAFC7-D63E-4089-B06B-0B5BCDA558C5}"/>
                </a:ext>
              </a:extLst>
            </p:cNvPr>
            <p:cNvSpPr/>
            <p:nvPr/>
          </p:nvSpPr>
          <p:spPr>
            <a:xfrm>
              <a:off x="6492706" y="5551017"/>
              <a:ext cx="95212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-2</a:t>
              </a:r>
            </a:p>
          </p:txBody>
        </p:sp>
        <p:sp>
          <p:nvSpPr>
            <p:cNvPr id="467" name="tx380">
              <a:extLst>
                <a:ext uri="{FF2B5EF4-FFF2-40B4-BE49-F238E27FC236}">
                  <a16:creationId xmlns:a16="http://schemas.microsoft.com/office/drawing/2014/main" id="{B1FFE349-9E18-43D9-84B5-F0DFE87CD89C}"/>
                </a:ext>
              </a:extLst>
            </p:cNvPr>
            <p:cNvSpPr/>
            <p:nvPr/>
          </p:nvSpPr>
          <p:spPr>
            <a:xfrm>
              <a:off x="7823014" y="5549628"/>
              <a:ext cx="57150" cy="7858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468" name="tx381">
              <a:extLst>
                <a:ext uri="{FF2B5EF4-FFF2-40B4-BE49-F238E27FC236}">
                  <a16:creationId xmlns:a16="http://schemas.microsoft.com/office/drawing/2014/main" id="{2431FE0F-150C-45E3-8A23-23BAC77673EC}"/>
                </a:ext>
              </a:extLst>
            </p:cNvPr>
            <p:cNvSpPr/>
            <p:nvPr/>
          </p:nvSpPr>
          <p:spPr>
            <a:xfrm>
              <a:off x="9134291" y="5551017"/>
              <a:ext cx="57150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469" name="tx382">
              <a:extLst>
                <a:ext uri="{FF2B5EF4-FFF2-40B4-BE49-F238E27FC236}">
                  <a16:creationId xmlns:a16="http://schemas.microsoft.com/office/drawing/2014/main" id="{309C4550-FC96-4482-BC1B-119A69E05E2C}"/>
                </a:ext>
              </a:extLst>
            </p:cNvPr>
            <p:cNvSpPr/>
            <p:nvPr/>
          </p:nvSpPr>
          <p:spPr>
            <a:xfrm>
              <a:off x="7868229" y="5693432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PC1</a:t>
              </a:r>
            </a:p>
          </p:txBody>
        </p:sp>
        <p:sp>
          <p:nvSpPr>
            <p:cNvPr id="470" name="tx383">
              <a:extLst>
                <a:ext uri="{FF2B5EF4-FFF2-40B4-BE49-F238E27FC236}">
                  <a16:creationId xmlns:a16="http://schemas.microsoft.com/office/drawing/2014/main" id="{95B96D99-C484-4D43-96FC-1E8670565D06}"/>
                </a:ext>
              </a:extLst>
            </p:cNvPr>
            <p:cNvSpPr/>
            <p:nvPr/>
          </p:nvSpPr>
          <p:spPr>
            <a:xfrm rot="-5400000">
              <a:off x="5176468" y="3225075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PC2</a:t>
              </a:r>
            </a:p>
          </p:txBody>
        </p:sp>
        <p:sp>
          <p:nvSpPr>
            <p:cNvPr id="471" name="tx384">
              <a:extLst>
                <a:ext uri="{FF2B5EF4-FFF2-40B4-BE49-F238E27FC236}">
                  <a16:creationId xmlns:a16="http://schemas.microsoft.com/office/drawing/2014/main" id="{99315EE4-4B9E-410B-AD45-4C9C6869D728}"/>
                </a:ext>
              </a:extLst>
            </p:cNvPr>
            <p:cNvSpPr/>
            <p:nvPr/>
          </p:nvSpPr>
          <p:spPr>
            <a:xfrm>
              <a:off x="10409179" y="2797858"/>
              <a:ext cx="651637" cy="11092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class</a:t>
              </a:r>
              <a:endParaRPr sz="1100" dirty="0">
                <a:solidFill>
                  <a:srgbClr val="000000">
                    <a:alpha val="100000"/>
                  </a:srgbClr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472" name="pt385">
              <a:extLst>
                <a:ext uri="{FF2B5EF4-FFF2-40B4-BE49-F238E27FC236}">
                  <a16:creationId xmlns:a16="http://schemas.microsoft.com/office/drawing/2014/main" id="{48D56603-ED8E-4CEE-8734-72E2C7E56ABD}"/>
                </a:ext>
              </a:extLst>
            </p:cNvPr>
            <p:cNvSpPr/>
            <p:nvPr/>
          </p:nvSpPr>
          <p:spPr>
            <a:xfrm>
              <a:off x="10590492" y="297087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" name="pt386">
              <a:extLst>
                <a:ext uri="{FF2B5EF4-FFF2-40B4-BE49-F238E27FC236}">
                  <a16:creationId xmlns:a16="http://schemas.microsoft.com/office/drawing/2014/main" id="{3CA75BCE-FCBB-4937-8656-CB4313075BE6}"/>
                </a:ext>
              </a:extLst>
            </p:cNvPr>
            <p:cNvSpPr/>
            <p:nvPr/>
          </p:nvSpPr>
          <p:spPr>
            <a:xfrm>
              <a:off x="10590492" y="317203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" name="pt387">
              <a:extLst>
                <a:ext uri="{FF2B5EF4-FFF2-40B4-BE49-F238E27FC236}">
                  <a16:creationId xmlns:a16="http://schemas.microsoft.com/office/drawing/2014/main" id="{371587C1-FBC5-4D95-8E8C-986DD757AB02}"/>
                </a:ext>
              </a:extLst>
            </p:cNvPr>
            <p:cNvSpPr/>
            <p:nvPr/>
          </p:nvSpPr>
          <p:spPr>
            <a:xfrm>
              <a:off x="10590492" y="337320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" name="pt388">
              <a:extLst>
                <a:ext uri="{FF2B5EF4-FFF2-40B4-BE49-F238E27FC236}">
                  <a16:creationId xmlns:a16="http://schemas.microsoft.com/office/drawing/2014/main" id="{58594865-77F7-4D4B-BB41-03C9FFA459E1}"/>
                </a:ext>
              </a:extLst>
            </p:cNvPr>
            <p:cNvSpPr/>
            <p:nvPr/>
          </p:nvSpPr>
          <p:spPr>
            <a:xfrm>
              <a:off x="10590492" y="3574375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" name="tx389">
              <a:extLst>
                <a:ext uri="{FF2B5EF4-FFF2-40B4-BE49-F238E27FC236}">
                  <a16:creationId xmlns:a16="http://schemas.microsoft.com/office/drawing/2014/main" id="{30061A8A-D282-4409-9F91-EE208C0DF817}"/>
                </a:ext>
              </a:extLst>
            </p:cNvPr>
            <p:cNvSpPr/>
            <p:nvPr/>
          </p:nvSpPr>
          <p:spPr>
            <a:xfrm>
              <a:off x="10788475" y="3003932"/>
              <a:ext cx="107881" cy="769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cp</a:t>
              </a:r>
            </a:p>
          </p:txBody>
        </p:sp>
        <p:sp>
          <p:nvSpPr>
            <p:cNvPr id="477" name="tx390">
              <a:extLst>
                <a:ext uri="{FF2B5EF4-FFF2-40B4-BE49-F238E27FC236}">
                  <a16:creationId xmlns:a16="http://schemas.microsoft.com/office/drawing/2014/main" id="{9022413F-FBA1-4365-8B66-D2F74E7A0D5D}"/>
                </a:ext>
              </a:extLst>
            </p:cNvPr>
            <p:cNvSpPr/>
            <p:nvPr/>
          </p:nvSpPr>
          <p:spPr>
            <a:xfrm>
              <a:off x="10788475" y="3202719"/>
              <a:ext cx="120662" cy="7937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im</a:t>
              </a:r>
            </a:p>
          </p:txBody>
        </p:sp>
        <p:sp>
          <p:nvSpPr>
            <p:cNvPr id="478" name="tx391">
              <a:extLst>
                <a:ext uri="{FF2B5EF4-FFF2-40B4-BE49-F238E27FC236}">
                  <a16:creationId xmlns:a16="http://schemas.microsoft.com/office/drawing/2014/main" id="{DD37332D-8A8D-418D-876A-4C8B21A2FC77}"/>
                </a:ext>
              </a:extLst>
            </p:cNvPr>
            <p:cNvSpPr/>
            <p:nvPr/>
          </p:nvSpPr>
          <p:spPr>
            <a:xfrm>
              <a:off x="10788475" y="3429089"/>
              <a:ext cx="146056" cy="5417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om</a:t>
              </a:r>
            </a:p>
          </p:txBody>
        </p:sp>
        <p:sp>
          <p:nvSpPr>
            <p:cNvPr id="479" name="tx392">
              <a:extLst>
                <a:ext uri="{FF2B5EF4-FFF2-40B4-BE49-F238E27FC236}">
                  <a16:creationId xmlns:a16="http://schemas.microsoft.com/office/drawing/2014/main" id="{065AB4F8-6044-422C-812E-F5086E745ABF}"/>
                </a:ext>
              </a:extLst>
            </p:cNvPr>
            <p:cNvSpPr/>
            <p:nvPr/>
          </p:nvSpPr>
          <p:spPr>
            <a:xfrm>
              <a:off x="10788475" y="3607436"/>
              <a:ext cx="114300" cy="769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pp</a:t>
              </a:r>
            </a:p>
          </p:txBody>
        </p:sp>
      </p:grpSp>
      <p:pic>
        <p:nvPicPr>
          <p:cNvPr id="3074" name="Picture 2" descr="https://archive.ics.uci.edu/ml/assets/MLimages/Large120.jpg">
            <a:extLst>
              <a:ext uri="{FF2B5EF4-FFF2-40B4-BE49-F238E27FC236}">
                <a16:creationId xmlns:a16="http://schemas.microsoft.com/office/drawing/2014/main" id="{3B2EC3BE-8174-4C21-8B36-547D4E1EC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65" y="5530877"/>
            <a:ext cx="157162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CAA01C-8895-48B3-933E-C3508352B313}"/>
              </a:ext>
            </a:extLst>
          </p:cNvPr>
          <p:cNvSpPr/>
          <p:nvPr/>
        </p:nvSpPr>
        <p:spPr>
          <a:xfrm>
            <a:off x="-76200" y="6635148"/>
            <a:ext cx="26228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https://archive.ics.uci.edu/ml/datasets/ecoli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66C4C2-A599-42DF-8887-64A323D9C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569" y="4393298"/>
            <a:ext cx="1837075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E.coli data set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Predicting the Cellular Localization Sites of Proteins</a:t>
            </a:r>
            <a:r>
              <a:rPr kumimoji="0" lang="en-US" altLang="en-US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 classes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 features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050" b="1" dirty="0">
                <a:latin typeface="Arial" panose="020B0604020202020204" pitchFamily="34" charset="0"/>
              </a:rPr>
              <a:t>&gt;300 samples</a:t>
            </a: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80" name="TextBox 479">
            <a:extLst>
              <a:ext uri="{FF2B5EF4-FFF2-40B4-BE49-F238E27FC236}">
                <a16:creationId xmlns:a16="http://schemas.microsoft.com/office/drawing/2014/main" id="{9E71F22E-9817-404A-A765-C7B91A4321EA}"/>
              </a:ext>
            </a:extLst>
          </p:cNvPr>
          <p:cNvSpPr txBox="1"/>
          <p:nvPr/>
        </p:nvSpPr>
        <p:spPr>
          <a:xfrm>
            <a:off x="6289731" y="5239030"/>
            <a:ext cx="577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!!</a:t>
            </a:r>
          </a:p>
        </p:txBody>
      </p:sp>
      <p:sp>
        <p:nvSpPr>
          <p:cNvPr id="481" name="TextBox 480">
            <a:extLst>
              <a:ext uri="{FF2B5EF4-FFF2-40B4-BE49-F238E27FC236}">
                <a16:creationId xmlns:a16="http://schemas.microsoft.com/office/drawing/2014/main" id="{C9A6E5A2-7E74-4B7C-83C0-DBE458F9BCCA}"/>
              </a:ext>
            </a:extLst>
          </p:cNvPr>
          <p:cNvSpPr txBox="1"/>
          <p:nvPr/>
        </p:nvSpPr>
        <p:spPr>
          <a:xfrm>
            <a:off x="6299294" y="4774716"/>
            <a:ext cx="284245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+mj-lt"/>
              <a:buAutoNum type="arabicPeriod"/>
            </a:pPr>
            <a:r>
              <a:rPr lang="en-US" sz="1100" dirty="0"/>
              <a:t>Examine the raw data try to find out the reason</a:t>
            </a:r>
          </a:p>
          <a:p>
            <a:pPr marL="285750" indent="-285750">
              <a:buFont typeface="+mj-lt"/>
              <a:buAutoNum type="arabicPeriod"/>
            </a:pPr>
            <a:r>
              <a:rPr lang="en-US" sz="1100" dirty="0"/>
              <a:t>Use the biplot to help you to examine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A2D691B-5887-4580-8EC4-49C6F0247ED0}"/>
              </a:ext>
            </a:extLst>
          </p:cNvPr>
          <p:cNvCxnSpPr>
            <a:cxnSpLocks/>
          </p:cNvCxnSpPr>
          <p:nvPr/>
        </p:nvCxnSpPr>
        <p:spPr>
          <a:xfrm>
            <a:off x="5785551" y="1995427"/>
            <a:ext cx="380021" cy="3448536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2" name="Content Placeholder 2">
            <a:extLst/>
          </p:cNvPr>
          <p:cNvSpPr txBox="1">
            <a:spLocks/>
          </p:cNvSpPr>
          <p:nvPr/>
        </p:nvSpPr>
        <p:spPr>
          <a:xfrm>
            <a:off x="671962" y="1519435"/>
            <a:ext cx="2698595" cy="315993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00FF"/>
                </a:solidFill>
              </a:rPr>
              <a:t>Outlier detection 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Data preprocessing procedure evaluation</a:t>
            </a: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hypothesis validation/refining (separation is not always good)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23981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4B77C6-6B3C-484D-B22C-A32609B0371E}"/>
              </a:ext>
            </a:extLst>
          </p:cNvPr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Other applications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798F5C8D-8F5A-4954-B97A-7F5706BCD4EE}"/>
              </a:ext>
            </a:extLst>
          </p:cNvPr>
          <p:cNvSpPr txBox="1">
            <a:spLocks/>
          </p:cNvSpPr>
          <p:nvPr/>
        </p:nvSpPr>
        <p:spPr>
          <a:xfrm>
            <a:off x="671963" y="1519435"/>
            <a:ext cx="2144600" cy="3159935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00" b="1" dirty="0">
                <a:solidFill>
                  <a:srgbClr val="0000FF"/>
                </a:solidFill>
              </a:rPr>
              <a:t>Outlier detection 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Data preprocessing procedure evaluation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hypothesis validation/refining (separation is not always good)</a:t>
            </a:r>
          </a:p>
          <a:p>
            <a:endParaRPr lang="en-US" dirty="0"/>
          </a:p>
        </p:txBody>
      </p:sp>
      <p:pic>
        <p:nvPicPr>
          <p:cNvPr id="3074" name="Picture 2" descr="https://archive.ics.uci.edu/ml/assets/MLimages/Large120.jpg">
            <a:extLst>
              <a:ext uri="{FF2B5EF4-FFF2-40B4-BE49-F238E27FC236}">
                <a16:creationId xmlns:a16="http://schemas.microsoft.com/office/drawing/2014/main" id="{3B2EC3BE-8174-4C21-8B36-547D4E1EC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65" y="5530877"/>
            <a:ext cx="157162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CAA01C-8895-48B3-933E-C3508352B313}"/>
              </a:ext>
            </a:extLst>
          </p:cNvPr>
          <p:cNvSpPr/>
          <p:nvPr/>
        </p:nvSpPr>
        <p:spPr>
          <a:xfrm>
            <a:off x="-76200" y="6635148"/>
            <a:ext cx="26228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https://archive.ics.uci.edu/ml/datasets/ecoli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66C4C2-A599-42DF-8887-64A323D9C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569" y="4393298"/>
            <a:ext cx="1837075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E.coli data set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Predicting the Cellular Localization Sites of Proteins</a:t>
            </a:r>
            <a:r>
              <a:rPr kumimoji="0" lang="en-US" altLang="en-US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 classes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 features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050" b="1" dirty="0">
                <a:latin typeface="Arial" panose="020B0604020202020204" pitchFamily="34" charset="0"/>
              </a:rPr>
              <a:t>&gt;300 samples</a:t>
            </a: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482" name="grp2">
            <a:extLst>
              <a:ext uri="{FF2B5EF4-FFF2-40B4-BE49-F238E27FC236}">
                <a16:creationId xmlns:a16="http://schemas.microsoft.com/office/drawing/2014/main" id="{28662EA8-C910-4A68-9FC6-3DF2B78D0F7A}"/>
              </a:ext>
            </a:extLst>
          </p:cNvPr>
          <p:cNvGrpSpPr/>
          <p:nvPr/>
        </p:nvGrpSpPr>
        <p:grpSpPr>
          <a:xfrm>
            <a:off x="3197325" y="1265634"/>
            <a:ext cx="5883566" cy="4604010"/>
            <a:chOff x="5248411" y="1186259"/>
            <a:chExt cx="5883566" cy="4604010"/>
          </a:xfrm>
        </p:grpSpPr>
        <p:sp>
          <p:nvSpPr>
            <p:cNvPr id="483" name="pt4">
              <a:extLst>
                <a:ext uri="{FF2B5EF4-FFF2-40B4-BE49-F238E27FC236}">
                  <a16:creationId xmlns:a16="http://schemas.microsoft.com/office/drawing/2014/main" id="{FB698331-6A6A-41F8-8267-36689C85D75B}"/>
                </a:ext>
              </a:extLst>
            </p:cNvPr>
            <p:cNvSpPr/>
            <p:nvPr/>
          </p:nvSpPr>
          <p:spPr>
            <a:xfrm>
              <a:off x="7543858" y="274246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4" name="pt5">
              <a:extLst>
                <a:ext uri="{FF2B5EF4-FFF2-40B4-BE49-F238E27FC236}">
                  <a16:creationId xmlns:a16="http://schemas.microsoft.com/office/drawing/2014/main" id="{2957F932-EA45-4063-981B-FEE92C487142}"/>
                </a:ext>
              </a:extLst>
            </p:cNvPr>
            <p:cNvSpPr/>
            <p:nvPr/>
          </p:nvSpPr>
          <p:spPr>
            <a:xfrm>
              <a:off x="6894177" y="256420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5" name="pt6">
              <a:extLst>
                <a:ext uri="{FF2B5EF4-FFF2-40B4-BE49-F238E27FC236}">
                  <a16:creationId xmlns:a16="http://schemas.microsoft.com/office/drawing/2014/main" id="{94ABD375-52BD-413E-8D22-11A1EADBC8ED}"/>
                </a:ext>
              </a:extLst>
            </p:cNvPr>
            <p:cNvSpPr/>
            <p:nvPr/>
          </p:nvSpPr>
          <p:spPr>
            <a:xfrm>
              <a:off x="6699837" y="203037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6" name="pt7">
              <a:extLst>
                <a:ext uri="{FF2B5EF4-FFF2-40B4-BE49-F238E27FC236}">
                  <a16:creationId xmlns:a16="http://schemas.microsoft.com/office/drawing/2014/main" id="{E4FDF053-707F-48D5-8EEF-C43783A2ECB9}"/>
                </a:ext>
              </a:extLst>
            </p:cNvPr>
            <p:cNvSpPr/>
            <p:nvPr/>
          </p:nvSpPr>
          <p:spPr>
            <a:xfrm>
              <a:off x="7396281" y="275466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7" name="pt8">
              <a:extLst>
                <a:ext uri="{FF2B5EF4-FFF2-40B4-BE49-F238E27FC236}">
                  <a16:creationId xmlns:a16="http://schemas.microsoft.com/office/drawing/2014/main" id="{04120487-240C-41CF-B41A-223F65D6015B}"/>
                </a:ext>
              </a:extLst>
            </p:cNvPr>
            <p:cNvSpPr/>
            <p:nvPr/>
          </p:nvSpPr>
          <p:spPr>
            <a:xfrm>
              <a:off x="7574063" y="315937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8" name="pt9">
              <a:extLst>
                <a:ext uri="{FF2B5EF4-FFF2-40B4-BE49-F238E27FC236}">
                  <a16:creationId xmlns:a16="http://schemas.microsoft.com/office/drawing/2014/main" id="{F0B8FEF6-2753-4F36-9ABB-7F00FCD074FE}"/>
                </a:ext>
              </a:extLst>
            </p:cNvPr>
            <p:cNvSpPr/>
            <p:nvPr/>
          </p:nvSpPr>
          <p:spPr>
            <a:xfrm>
              <a:off x="6541798" y="224233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9" name="pt10">
              <a:extLst>
                <a:ext uri="{FF2B5EF4-FFF2-40B4-BE49-F238E27FC236}">
                  <a16:creationId xmlns:a16="http://schemas.microsoft.com/office/drawing/2014/main" id="{B33CD042-DB98-47DD-9039-F32C11CA4F75}"/>
                </a:ext>
              </a:extLst>
            </p:cNvPr>
            <p:cNvSpPr/>
            <p:nvPr/>
          </p:nvSpPr>
          <p:spPr>
            <a:xfrm>
              <a:off x="7775519" y="335158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0" name="pt11">
              <a:extLst>
                <a:ext uri="{FF2B5EF4-FFF2-40B4-BE49-F238E27FC236}">
                  <a16:creationId xmlns:a16="http://schemas.microsoft.com/office/drawing/2014/main" id="{C27A2C7C-DA39-435C-B3F8-1A6FC007704D}"/>
                </a:ext>
              </a:extLst>
            </p:cNvPr>
            <p:cNvSpPr/>
            <p:nvPr/>
          </p:nvSpPr>
          <p:spPr>
            <a:xfrm>
              <a:off x="7323415" y="290890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1" name="pt12">
              <a:extLst>
                <a:ext uri="{FF2B5EF4-FFF2-40B4-BE49-F238E27FC236}">
                  <a16:creationId xmlns:a16="http://schemas.microsoft.com/office/drawing/2014/main" id="{D0A0A045-18BC-483F-9401-657BF0163324}"/>
                </a:ext>
              </a:extLst>
            </p:cNvPr>
            <p:cNvSpPr/>
            <p:nvPr/>
          </p:nvSpPr>
          <p:spPr>
            <a:xfrm>
              <a:off x="6329655" y="226213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" name="pt13">
              <a:extLst>
                <a:ext uri="{FF2B5EF4-FFF2-40B4-BE49-F238E27FC236}">
                  <a16:creationId xmlns:a16="http://schemas.microsoft.com/office/drawing/2014/main" id="{5B761948-F434-4BAD-B601-354B06ABE015}"/>
                </a:ext>
              </a:extLst>
            </p:cNvPr>
            <p:cNvSpPr/>
            <p:nvPr/>
          </p:nvSpPr>
          <p:spPr>
            <a:xfrm>
              <a:off x="9065054" y="222721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" name="pt14">
              <a:extLst>
                <a:ext uri="{FF2B5EF4-FFF2-40B4-BE49-F238E27FC236}">
                  <a16:creationId xmlns:a16="http://schemas.microsoft.com/office/drawing/2014/main" id="{3CC10784-6F7F-4F79-B621-2B24E789418B}"/>
                </a:ext>
              </a:extLst>
            </p:cNvPr>
            <p:cNvSpPr/>
            <p:nvPr/>
          </p:nvSpPr>
          <p:spPr>
            <a:xfrm>
              <a:off x="8175007" y="352130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" name="pt15">
              <a:extLst>
                <a:ext uri="{FF2B5EF4-FFF2-40B4-BE49-F238E27FC236}">
                  <a16:creationId xmlns:a16="http://schemas.microsoft.com/office/drawing/2014/main" id="{68245FEB-040E-4413-A7C3-6DF071986746}"/>
                </a:ext>
              </a:extLst>
            </p:cNvPr>
            <p:cNvSpPr/>
            <p:nvPr/>
          </p:nvSpPr>
          <p:spPr>
            <a:xfrm>
              <a:off x="6577697" y="219680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" name="pt16">
              <a:extLst>
                <a:ext uri="{FF2B5EF4-FFF2-40B4-BE49-F238E27FC236}">
                  <a16:creationId xmlns:a16="http://schemas.microsoft.com/office/drawing/2014/main" id="{AC97CE24-7A55-4948-8683-C60FB97E77C5}"/>
                </a:ext>
              </a:extLst>
            </p:cNvPr>
            <p:cNvSpPr/>
            <p:nvPr/>
          </p:nvSpPr>
          <p:spPr>
            <a:xfrm>
              <a:off x="7291227" y="206835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6" name="pt17">
              <a:extLst>
                <a:ext uri="{FF2B5EF4-FFF2-40B4-BE49-F238E27FC236}">
                  <a16:creationId xmlns:a16="http://schemas.microsoft.com/office/drawing/2014/main" id="{5C691627-7ED6-41C2-A33D-D8BF62F672E4}"/>
                </a:ext>
              </a:extLst>
            </p:cNvPr>
            <p:cNvSpPr/>
            <p:nvPr/>
          </p:nvSpPr>
          <p:spPr>
            <a:xfrm>
              <a:off x="6707335" y="288071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7" name="pt18">
              <a:extLst>
                <a:ext uri="{FF2B5EF4-FFF2-40B4-BE49-F238E27FC236}">
                  <a16:creationId xmlns:a16="http://schemas.microsoft.com/office/drawing/2014/main" id="{1CF014EF-7363-416D-A75F-154079E3D279}"/>
                </a:ext>
              </a:extLst>
            </p:cNvPr>
            <p:cNvSpPr/>
            <p:nvPr/>
          </p:nvSpPr>
          <p:spPr>
            <a:xfrm>
              <a:off x="8830708" y="151542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8" name="pt19">
              <a:extLst>
                <a:ext uri="{FF2B5EF4-FFF2-40B4-BE49-F238E27FC236}">
                  <a16:creationId xmlns:a16="http://schemas.microsoft.com/office/drawing/2014/main" id="{79C9BE83-9C73-43D0-BEF2-ABE924ED8C2F}"/>
                </a:ext>
              </a:extLst>
            </p:cNvPr>
            <p:cNvSpPr/>
            <p:nvPr/>
          </p:nvSpPr>
          <p:spPr>
            <a:xfrm>
              <a:off x="7634060" y="437571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9" name="pt20">
              <a:extLst>
                <a:ext uri="{FF2B5EF4-FFF2-40B4-BE49-F238E27FC236}">
                  <a16:creationId xmlns:a16="http://schemas.microsoft.com/office/drawing/2014/main" id="{F0462354-01F7-4390-A01D-8CDEC5BD7AF3}"/>
                </a:ext>
              </a:extLst>
            </p:cNvPr>
            <p:cNvSpPr/>
            <p:nvPr/>
          </p:nvSpPr>
          <p:spPr>
            <a:xfrm>
              <a:off x="8780866" y="186871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0" name="pt21">
              <a:extLst>
                <a:ext uri="{FF2B5EF4-FFF2-40B4-BE49-F238E27FC236}">
                  <a16:creationId xmlns:a16="http://schemas.microsoft.com/office/drawing/2014/main" id="{AA507BBE-4EEC-473B-AF47-6DA1394FC681}"/>
                </a:ext>
              </a:extLst>
            </p:cNvPr>
            <p:cNvSpPr/>
            <p:nvPr/>
          </p:nvSpPr>
          <p:spPr>
            <a:xfrm>
              <a:off x="8604166" y="183757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1" name="pt22">
              <a:extLst>
                <a:ext uri="{FF2B5EF4-FFF2-40B4-BE49-F238E27FC236}">
                  <a16:creationId xmlns:a16="http://schemas.microsoft.com/office/drawing/2014/main" id="{EA258CEA-8F14-48C7-8EAF-6935253C180B}"/>
                </a:ext>
              </a:extLst>
            </p:cNvPr>
            <p:cNvSpPr/>
            <p:nvPr/>
          </p:nvSpPr>
          <p:spPr>
            <a:xfrm>
              <a:off x="6847620" y="226273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2" name="pt23">
              <a:extLst>
                <a:ext uri="{FF2B5EF4-FFF2-40B4-BE49-F238E27FC236}">
                  <a16:creationId xmlns:a16="http://schemas.microsoft.com/office/drawing/2014/main" id="{26CA4D79-296C-4233-97A6-867B395A9527}"/>
                </a:ext>
              </a:extLst>
            </p:cNvPr>
            <p:cNvSpPr/>
            <p:nvPr/>
          </p:nvSpPr>
          <p:spPr>
            <a:xfrm>
              <a:off x="8212276" y="423879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3" name="pt24">
              <a:extLst>
                <a:ext uri="{FF2B5EF4-FFF2-40B4-BE49-F238E27FC236}">
                  <a16:creationId xmlns:a16="http://schemas.microsoft.com/office/drawing/2014/main" id="{DDEAF6B8-DEF6-4A3F-AFAB-7B4A03CF37D4}"/>
                </a:ext>
              </a:extLst>
            </p:cNvPr>
            <p:cNvSpPr/>
            <p:nvPr/>
          </p:nvSpPr>
          <p:spPr>
            <a:xfrm>
              <a:off x="9235530" y="230934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" name="pt25">
              <a:extLst>
                <a:ext uri="{FF2B5EF4-FFF2-40B4-BE49-F238E27FC236}">
                  <a16:creationId xmlns:a16="http://schemas.microsoft.com/office/drawing/2014/main" id="{C8262245-0F82-468A-937A-41BE94BEABDB}"/>
                </a:ext>
              </a:extLst>
            </p:cNvPr>
            <p:cNvSpPr/>
            <p:nvPr/>
          </p:nvSpPr>
          <p:spPr>
            <a:xfrm>
              <a:off x="9021854" y="230013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" name="pt26">
              <a:extLst>
                <a:ext uri="{FF2B5EF4-FFF2-40B4-BE49-F238E27FC236}">
                  <a16:creationId xmlns:a16="http://schemas.microsoft.com/office/drawing/2014/main" id="{356D9AA6-4CC9-4477-B691-0118C3C367A5}"/>
                </a:ext>
              </a:extLst>
            </p:cNvPr>
            <p:cNvSpPr/>
            <p:nvPr/>
          </p:nvSpPr>
          <p:spPr>
            <a:xfrm>
              <a:off x="8129393" y="364889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" name="pt27">
              <a:extLst>
                <a:ext uri="{FF2B5EF4-FFF2-40B4-BE49-F238E27FC236}">
                  <a16:creationId xmlns:a16="http://schemas.microsoft.com/office/drawing/2014/main" id="{F2ADC898-0A19-49D9-9F89-775F19B135CE}"/>
                </a:ext>
              </a:extLst>
            </p:cNvPr>
            <p:cNvSpPr/>
            <p:nvPr/>
          </p:nvSpPr>
          <p:spPr>
            <a:xfrm>
              <a:off x="8241207" y="142920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" name="pt28">
              <a:extLst>
                <a:ext uri="{FF2B5EF4-FFF2-40B4-BE49-F238E27FC236}">
                  <a16:creationId xmlns:a16="http://schemas.microsoft.com/office/drawing/2014/main" id="{13489775-C521-4A22-BCDC-891E8C76BBFA}"/>
                </a:ext>
              </a:extLst>
            </p:cNvPr>
            <p:cNvSpPr/>
            <p:nvPr/>
          </p:nvSpPr>
          <p:spPr>
            <a:xfrm>
              <a:off x="9486623" y="230385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8" name="pt29">
              <a:extLst>
                <a:ext uri="{FF2B5EF4-FFF2-40B4-BE49-F238E27FC236}">
                  <a16:creationId xmlns:a16="http://schemas.microsoft.com/office/drawing/2014/main" id="{216F42CE-A07B-4F4C-A0EF-EFF7DC07E6A5}"/>
                </a:ext>
              </a:extLst>
            </p:cNvPr>
            <p:cNvSpPr/>
            <p:nvPr/>
          </p:nvSpPr>
          <p:spPr>
            <a:xfrm>
              <a:off x="8702310" y="203940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9" name="pt30">
              <a:extLst>
                <a:ext uri="{FF2B5EF4-FFF2-40B4-BE49-F238E27FC236}">
                  <a16:creationId xmlns:a16="http://schemas.microsoft.com/office/drawing/2014/main" id="{7C5D9786-6C54-4A90-A818-1B11B658B897}"/>
                </a:ext>
              </a:extLst>
            </p:cNvPr>
            <p:cNvSpPr/>
            <p:nvPr/>
          </p:nvSpPr>
          <p:spPr>
            <a:xfrm>
              <a:off x="7928742" y="325134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0" name="pt31">
              <a:extLst>
                <a:ext uri="{FF2B5EF4-FFF2-40B4-BE49-F238E27FC236}">
                  <a16:creationId xmlns:a16="http://schemas.microsoft.com/office/drawing/2014/main" id="{89F918BA-A031-4BD9-AF0D-09C51C5FFBF3}"/>
                </a:ext>
              </a:extLst>
            </p:cNvPr>
            <p:cNvSpPr/>
            <p:nvPr/>
          </p:nvSpPr>
          <p:spPr>
            <a:xfrm>
              <a:off x="8166258" y="3542599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1" name="pt32">
              <a:extLst>
                <a:ext uri="{FF2B5EF4-FFF2-40B4-BE49-F238E27FC236}">
                  <a16:creationId xmlns:a16="http://schemas.microsoft.com/office/drawing/2014/main" id="{3899DDEC-69D0-4DD1-B528-1FB49CCD0312}"/>
                </a:ext>
              </a:extLst>
            </p:cNvPr>
            <p:cNvSpPr/>
            <p:nvPr/>
          </p:nvSpPr>
          <p:spPr>
            <a:xfrm>
              <a:off x="6277712" y="288354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" name="pt33">
              <a:extLst>
                <a:ext uri="{FF2B5EF4-FFF2-40B4-BE49-F238E27FC236}">
                  <a16:creationId xmlns:a16="http://schemas.microsoft.com/office/drawing/2014/main" id="{883E20EB-2244-4E51-89A6-7A38E126A516}"/>
                </a:ext>
              </a:extLst>
            </p:cNvPr>
            <p:cNvSpPr/>
            <p:nvPr/>
          </p:nvSpPr>
          <p:spPr>
            <a:xfrm>
              <a:off x="7419813" y="463344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" name="pt34">
              <a:extLst>
                <a:ext uri="{FF2B5EF4-FFF2-40B4-BE49-F238E27FC236}">
                  <a16:creationId xmlns:a16="http://schemas.microsoft.com/office/drawing/2014/main" id="{E7BA43FB-FDC7-44B9-B9EC-F3E449D71A83}"/>
                </a:ext>
              </a:extLst>
            </p:cNvPr>
            <p:cNvSpPr/>
            <p:nvPr/>
          </p:nvSpPr>
          <p:spPr>
            <a:xfrm>
              <a:off x="9438107" y="265792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" name="pt35">
              <a:extLst>
                <a:ext uri="{FF2B5EF4-FFF2-40B4-BE49-F238E27FC236}">
                  <a16:creationId xmlns:a16="http://schemas.microsoft.com/office/drawing/2014/main" id="{63904CD4-0679-4E98-BC48-3B3E4C3B1307}"/>
                </a:ext>
              </a:extLst>
            </p:cNvPr>
            <p:cNvSpPr/>
            <p:nvPr/>
          </p:nvSpPr>
          <p:spPr>
            <a:xfrm>
              <a:off x="6588354" y="250761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" name="pt36">
              <a:extLst>
                <a:ext uri="{FF2B5EF4-FFF2-40B4-BE49-F238E27FC236}">
                  <a16:creationId xmlns:a16="http://schemas.microsoft.com/office/drawing/2014/main" id="{F04BD06D-259A-45A4-81D5-9B67C8FD9BC8}"/>
                </a:ext>
              </a:extLst>
            </p:cNvPr>
            <p:cNvSpPr/>
            <p:nvPr/>
          </p:nvSpPr>
          <p:spPr>
            <a:xfrm>
              <a:off x="7094354" y="316342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6" name="pt37">
              <a:extLst>
                <a:ext uri="{FF2B5EF4-FFF2-40B4-BE49-F238E27FC236}">
                  <a16:creationId xmlns:a16="http://schemas.microsoft.com/office/drawing/2014/main" id="{39B95A95-4C11-49CE-8333-DA0B34A55C45}"/>
                </a:ext>
              </a:extLst>
            </p:cNvPr>
            <p:cNvSpPr/>
            <p:nvPr/>
          </p:nvSpPr>
          <p:spPr>
            <a:xfrm>
              <a:off x="9001073" y="234722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7" name="pt38">
              <a:extLst>
                <a:ext uri="{FF2B5EF4-FFF2-40B4-BE49-F238E27FC236}">
                  <a16:creationId xmlns:a16="http://schemas.microsoft.com/office/drawing/2014/main" id="{DC05CAA7-A8E1-47C7-A6D8-7FC3E986C50B}"/>
                </a:ext>
              </a:extLst>
            </p:cNvPr>
            <p:cNvSpPr/>
            <p:nvPr/>
          </p:nvSpPr>
          <p:spPr>
            <a:xfrm>
              <a:off x="6223387" y="270894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8" name="pt39">
              <a:extLst>
                <a:ext uri="{FF2B5EF4-FFF2-40B4-BE49-F238E27FC236}">
                  <a16:creationId xmlns:a16="http://schemas.microsoft.com/office/drawing/2014/main" id="{104990CE-9941-4E61-A9EA-4145AB95F571}"/>
                </a:ext>
              </a:extLst>
            </p:cNvPr>
            <p:cNvSpPr/>
            <p:nvPr/>
          </p:nvSpPr>
          <p:spPr>
            <a:xfrm>
              <a:off x="7112363" y="214700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9" name="pt40">
              <a:extLst>
                <a:ext uri="{FF2B5EF4-FFF2-40B4-BE49-F238E27FC236}">
                  <a16:creationId xmlns:a16="http://schemas.microsoft.com/office/drawing/2014/main" id="{4A6F6D23-4AFF-4822-B470-B741562FDF29}"/>
                </a:ext>
              </a:extLst>
            </p:cNvPr>
            <p:cNvSpPr/>
            <p:nvPr/>
          </p:nvSpPr>
          <p:spPr>
            <a:xfrm>
              <a:off x="6495098" y="281296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0" name="pt41">
              <a:extLst>
                <a:ext uri="{FF2B5EF4-FFF2-40B4-BE49-F238E27FC236}">
                  <a16:creationId xmlns:a16="http://schemas.microsoft.com/office/drawing/2014/main" id="{8E4BC672-6C8A-420C-9F8C-4DCCCC9CDA8C}"/>
                </a:ext>
              </a:extLst>
            </p:cNvPr>
            <p:cNvSpPr/>
            <p:nvPr/>
          </p:nvSpPr>
          <p:spPr>
            <a:xfrm>
              <a:off x="7678339" y="192058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1" name="pt42">
              <a:extLst>
                <a:ext uri="{FF2B5EF4-FFF2-40B4-BE49-F238E27FC236}">
                  <a16:creationId xmlns:a16="http://schemas.microsoft.com/office/drawing/2014/main" id="{6F24A2F1-868A-44CD-9C2F-824E41A99DEA}"/>
                </a:ext>
              </a:extLst>
            </p:cNvPr>
            <p:cNvSpPr/>
            <p:nvPr/>
          </p:nvSpPr>
          <p:spPr>
            <a:xfrm>
              <a:off x="6425068" y="242934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2" name="pt43">
              <a:extLst>
                <a:ext uri="{FF2B5EF4-FFF2-40B4-BE49-F238E27FC236}">
                  <a16:creationId xmlns:a16="http://schemas.microsoft.com/office/drawing/2014/main" id="{B428E42C-E9C8-47B7-B636-F5CC0D813527}"/>
                </a:ext>
              </a:extLst>
            </p:cNvPr>
            <p:cNvSpPr/>
            <p:nvPr/>
          </p:nvSpPr>
          <p:spPr>
            <a:xfrm>
              <a:off x="6630717" y="332745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3" name="pt44">
              <a:extLst>
                <a:ext uri="{FF2B5EF4-FFF2-40B4-BE49-F238E27FC236}">
                  <a16:creationId xmlns:a16="http://schemas.microsoft.com/office/drawing/2014/main" id="{6582FB9B-AB7F-4B56-B7C2-61B39A72F57B}"/>
                </a:ext>
              </a:extLst>
            </p:cNvPr>
            <p:cNvSpPr/>
            <p:nvPr/>
          </p:nvSpPr>
          <p:spPr>
            <a:xfrm>
              <a:off x="8065012" y="3282253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4" name="pt45">
              <a:extLst>
                <a:ext uri="{FF2B5EF4-FFF2-40B4-BE49-F238E27FC236}">
                  <a16:creationId xmlns:a16="http://schemas.microsoft.com/office/drawing/2014/main" id="{64BB668F-865D-4A74-ACB0-CE7BFD69034D}"/>
                </a:ext>
              </a:extLst>
            </p:cNvPr>
            <p:cNvSpPr/>
            <p:nvPr/>
          </p:nvSpPr>
          <p:spPr>
            <a:xfrm>
              <a:off x="7740066" y="393814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5" name="pt46">
              <a:extLst>
                <a:ext uri="{FF2B5EF4-FFF2-40B4-BE49-F238E27FC236}">
                  <a16:creationId xmlns:a16="http://schemas.microsoft.com/office/drawing/2014/main" id="{A6959E8C-19F3-4BCB-9640-75DC0E33D7FE}"/>
                </a:ext>
              </a:extLst>
            </p:cNvPr>
            <p:cNvSpPr/>
            <p:nvPr/>
          </p:nvSpPr>
          <p:spPr>
            <a:xfrm>
              <a:off x="8379379" y="199946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6" name="pt47">
              <a:extLst>
                <a:ext uri="{FF2B5EF4-FFF2-40B4-BE49-F238E27FC236}">
                  <a16:creationId xmlns:a16="http://schemas.microsoft.com/office/drawing/2014/main" id="{3729B051-FAD7-4413-AED6-24CFEF6F2B74}"/>
                </a:ext>
              </a:extLst>
            </p:cNvPr>
            <p:cNvSpPr/>
            <p:nvPr/>
          </p:nvSpPr>
          <p:spPr>
            <a:xfrm>
              <a:off x="8868322" y="237565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7" name="pt48">
              <a:extLst>
                <a:ext uri="{FF2B5EF4-FFF2-40B4-BE49-F238E27FC236}">
                  <a16:creationId xmlns:a16="http://schemas.microsoft.com/office/drawing/2014/main" id="{C9867F89-AA6D-4366-9D03-AB028594571D}"/>
                </a:ext>
              </a:extLst>
            </p:cNvPr>
            <p:cNvSpPr/>
            <p:nvPr/>
          </p:nvSpPr>
          <p:spPr>
            <a:xfrm>
              <a:off x="9083790" y="215506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" name="pt49">
              <a:extLst>
                <a:ext uri="{FF2B5EF4-FFF2-40B4-BE49-F238E27FC236}">
                  <a16:creationId xmlns:a16="http://schemas.microsoft.com/office/drawing/2014/main" id="{2CA1B092-43D6-4E02-A7E5-87FCC1ED2939}"/>
                </a:ext>
              </a:extLst>
            </p:cNvPr>
            <p:cNvSpPr/>
            <p:nvPr/>
          </p:nvSpPr>
          <p:spPr>
            <a:xfrm>
              <a:off x="5977645" y="344230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" name="pt50">
              <a:extLst>
                <a:ext uri="{FF2B5EF4-FFF2-40B4-BE49-F238E27FC236}">
                  <a16:creationId xmlns:a16="http://schemas.microsoft.com/office/drawing/2014/main" id="{29450B13-080C-4948-A381-2AB5082FEB9D}"/>
                </a:ext>
              </a:extLst>
            </p:cNvPr>
            <p:cNvSpPr/>
            <p:nvPr/>
          </p:nvSpPr>
          <p:spPr>
            <a:xfrm>
              <a:off x="6192667" y="251788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" name="pt51">
              <a:extLst>
                <a:ext uri="{FF2B5EF4-FFF2-40B4-BE49-F238E27FC236}">
                  <a16:creationId xmlns:a16="http://schemas.microsoft.com/office/drawing/2014/main" id="{7ECCAEF4-95B6-4DFE-A395-7872F18627D5}"/>
                </a:ext>
              </a:extLst>
            </p:cNvPr>
            <p:cNvSpPr/>
            <p:nvPr/>
          </p:nvSpPr>
          <p:spPr>
            <a:xfrm>
              <a:off x="8919294" y="217913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" name="pt52">
              <a:extLst>
                <a:ext uri="{FF2B5EF4-FFF2-40B4-BE49-F238E27FC236}">
                  <a16:creationId xmlns:a16="http://schemas.microsoft.com/office/drawing/2014/main" id="{55E13EFF-0C54-4E44-ABD7-1A86597E814B}"/>
                </a:ext>
              </a:extLst>
            </p:cNvPr>
            <p:cNvSpPr/>
            <p:nvPr/>
          </p:nvSpPr>
          <p:spPr>
            <a:xfrm>
              <a:off x="8998745" y="232982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2" name="pt53">
              <a:extLst>
                <a:ext uri="{FF2B5EF4-FFF2-40B4-BE49-F238E27FC236}">
                  <a16:creationId xmlns:a16="http://schemas.microsoft.com/office/drawing/2014/main" id="{7DB72E12-6A1E-4BDD-B2A3-631D476D7067}"/>
                </a:ext>
              </a:extLst>
            </p:cNvPr>
            <p:cNvSpPr/>
            <p:nvPr/>
          </p:nvSpPr>
          <p:spPr>
            <a:xfrm>
              <a:off x="7208270" y="315241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3" name="pt54">
              <a:extLst>
                <a:ext uri="{FF2B5EF4-FFF2-40B4-BE49-F238E27FC236}">
                  <a16:creationId xmlns:a16="http://schemas.microsoft.com/office/drawing/2014/main" id="{158E3624-5682-4EC4-B885-0A8AD17D716C}"/>
                </a:ext>
              </a:extLst>
            </p:cNvPr>
            <p:cNvSpPr/>
            <p:nvPr/>
          </p:nvSpPr>
          <p:spPr>
            <a:xfrm>
              <a:off x="9495975" y="316510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4" name="pt55">
              <a:extLst>
                <a:ext uri="{FF2B5EF4-FFF2-40B4-BE49-F238E27FC236}">
                  <a16:creationId xmlns:a16="http://schemas.microsoft.com/office/drawing/2014/main" id="{CEE6E3C7-FE8C-4A5A-803A-58DEAA32085C}"/>
                </a:ext>
              </a:extLst>
            </p:cNvPr>
            <p:cNvSpPr/>
            <p:nvPr/>
          </p:nvSpPr>
          <p:spPr>
            <a:xfrm>
              <a:off x="8827403" y="177841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5" name="pt56">
              <a:extLst>
                <a:ext uri="{FF2B5EF4-FFF2-40B4-BE49-F238E27FC236}">
                  <a16:creationId xmlns:a16="http://schemas.microsoft.com/office/drawing/2014/main" id="{D4CBB059-0C06-438E-8D46-9641D57791E6}"/>
                </a:ext>
              </a:extLst>
            </p:cNvPr>
            <p:cNvSpPr/>
            <p:nvPr/>
          </p:nvSpPr>
          <p:spPr>
            <a:xfrm>
              <a:off x="8157423" y="243647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6" name="pt57">
              <a:extLst>
                <a:ext uri="{FF2B5EF4-FFF2-40B4-BE49-F238E27FC236}">
                  <a16:creationId xmlns:a16="http://schemas.microsoft.com/office/drawing/2014/main" id="{08693B1B-8F3B-4279-AB99-451FD2390413}"/>
                </a:ext>
              </a:extLst>
            </p:cNvPr>
            <p:cNvSpPr/>
            <p:nvPr/>
          </p:nvSpPr>
          <p:spPr>
            <a:xfrm>
              <a:off x="9019626" y="193925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7" name="pt58">
              <a:extLst>
                <a:ext uri="{FF2B5EF4-FFF2-40B4-BE49-F238E27FC236}">
                  <a16:creationId xmlns:a16="http://schemas.microsoft.com/office/drawing/2014/main" id="{7610E41C-3CF8-48AD-833B-5FD68E3B60C3}"/>
                </a:ext>
              </a:extLst>
            </p:cNvPr>
            <p:cNvSpPr/>
            <p:nvPr/>
          </p:nvSpPr>
          <p:spPr>
            <a:xfrm>
              <a:off x="8484533" y="234436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8" name="pt59">
              <a:extLst>
                <a:ext uri="{FF2B5EF4-FFF2-40B4-BE49-F238E27FC236}">
                  <a16:creationId xmlns:a16="http://schemas.microsoft.com/office/drawing/2014/main" id="{472FB1F8-04E9-4F90-94F3-CB659572BD64}"/>
                </a:ext>
              </a:extLst>
            </p:cNvPr>
            <p:cNvSpPr/>
            <p:nvPr/>
          </p:nvSpPr>
          <p:spPr>
            <a:xfrm>
              <a:off x="6047402" y="215246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9" name="pt60">
              <a:extLst>
                <a:ext uri="{FF2B5EF4-FFF2-40B4-BE49-F238E27FC236}">
                  <a16:creationId xmlns:a16="http://schemas.microsoft.com/office/drawing/2014/main" id="{B4A2EBAC-D4FD-45E8-A5F4-43B44989D62F}"/>
                </a:ext>
              </a:extLst>
            </p:cNvPr>
            <p:cNvSpPr/>
            <p:nvPr/>
          </p:nvSpPr>
          <p:spPr>
            <a:xfrm>
              <a:off x="6420753" y="285121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0" name="pt61">
              <a:extLst>
                <a:ext uri="{FF2B5EF4-FFF2-40B4-BE49-F238E27FC236}">
                  <a16:creationId xmlns:a16="http://schemas.microsoft.com/office/drawing/2014/main" id="{E25431D3-3E07-4D3B-BBF3-DC6EF4E7E8F9}"/>
                </a:ext>
              </a:extLst>
            </p:cNvPr>
            <p:cNvSpPr/>
            <p:nvPr/>
          </p:nvSpPr>
          <p:spPr>
            <a:xfrm>
              <a:off x="7912064" y="436977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1" name="pt62">
              <a:extLst>
                <a:ext uri="{FF2B5EF4-FFF2-40B4-BE49-F238E27FC236}">
                  <a16:creationId xmlns:a16="http://schemas.microsoft.com/office/drawing/2014/main" id="{5102CBE1-1E6F-4F3F-944F-4D038A25B731}"/>
                </a:ext>
              </a:extLst>
            </p:cNvPr>
            <p:cNvSpPr/>
            <p:nvPr/>
          </p:nvSpPr>
          <p:spPr>
            <a:xfrm>
              <a:off x="7179490" y="212090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2" name="pt63">
              <a:extLst>
                <a:ext uri="{FF2B5EF4-FFF2-40B4-BE49-F238E27FC236}">
                  <a16:creationId xmlns:a16="http://schemas.microsoft.com/office/drawing/2014/main" id="{CC3D487A-09CE-44D5-85C6-24DB5674DF9D}"/>
                </a:ext>
              </a:extLst>
            </p:cNvPr>
            <p:cNvSpPr/>
            <p:nvPr/>
          </p:nvSpPr>
          <p:spPr>
            <a:xfrm>
              <a:off x="6763405" y="236088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" name="pt64">
              <a:extLst>
                <a:ext uri="{FF2B5EF4-FFF2-40B4-BE49-F238E27FC236}">
                  <a16:creationId xmlns:a16="http://schemas.microsoft.com/office/drawing/2014/main" id="{215DAE56-510C-49CB-85C8-397165136421}"/>
                </a:ext>
              </a:extLst>
            </p:cNvPr>
            <p:cNvSpPr/>
            <p:nvPr/>
          </p:nvSpPr>
          <p:spPr>
            <a:xfrm>
              <a:off x="7675898" y="364485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" name="pt65">
              <a:extLst>
                <a:ext uri="{FF2B5EF4-FFF2-40B4-BE49-F238E27FC236}">
                  <a16:creationId xmlns:a16="http://schemas.microsoft.com/office/drawing/2014/main" id="{903CDF40-2051-449B-B049-562E0C098D9D}"/>
                </a:ext>
              </a:extLst>
            </p:cNvPr>
            <p:cNvSpPr/>
            <p:nvPr/>
          </p:nvSpPr>
          <p:spPr>
            <a:xfrm>
              <a:off x="6835436" y="263138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5" name="pt66">
              <a:extLst>
                <a:ext uri="{FF2B5EF4-FFF2-40B4-BE49-F238E27FC236}">
                  <a16:creationId xmlns:a16="http://schemas.microsoft.com/office/drawing/2014/main" id="{DCA0AC11-B9FA-4BAE-9361-AEE41389AB0C}"/>
                </a:ext>
              </a:extLst>
            </p:cNvPr>
            <p:cNvSpPr/>
            <p:nvPr/>
          </p:nvSpPr>
          <p:spPr>
            <a:xfrm>
              <a:off x="7181298" y="250397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6" name="pt67">
              <a:extLst>
                <a:ext uri="{FF2B5EF4-FFF2-40B4-BE49-F238E27FC236}">
                  <a16:creationId xmlns:a16="http://schemas.microsoft.com/office/drawing/2014/main" id="{2ED7D364-8E84-4E2B-90B8-EE25AEE38712}"/>
                </a:ext>
              </a:extLst>
            </p:cNvPr>
            <p:cNvSpPr/>
            <p:nvPr/>
          </p:nvSpPr>
          <p:spPr>
            <a:xfrm>
              <a:off x="9437633" y="189038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7" name="pt68">
              <a:extLst>
                <a:ext uri="{FF2B5EF4-FFF2-40B4-BE49-F238E27FC236}">
                  <a16:creationId xmlns:a16="http://schemas.microsoft.com/office/drawing/2014/main" id="{921DADBF-2BBF-42AD-A527-1DDFCD2594CD}"/>
                </a:ext>
              </a:extLst>
            </p:cNvPr>
            <p:cNvSpPr/>
            <p:nvPr/>
          </p:nvSpPr>
          <p:spPr>
            <a:xfrm>
              <a:off x="6964012" y="263860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8" name="pt69">
              <a:extLst>
                <a:ext uri="{FF2B5EF4-FFF2-40B4-BE49-F238E27FC236}">
                  <a16:creationId xmlns:a16="http://schemas.microsoft.com/office/drawing/2014/main" id="{85188275-4BA3-449C-8817-EBB014AED654}"/>
                </a:ext>
              </a:extLst>
            </p:cNvPr>
            <p:cNvSpPr/>
            <p:nvPr/>
          </p:nvSpPr>
          <p:spPr>
            <a:xfrm>
              <a:off x="6870492" y="287311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9" name="pt70">
              <a:extLst>
                <a:ext uri="{FF2B5EF4-FFF2-40B4-BE49-F238E27FC236}">
                  <a16:creationId xmlns:a16="http://schemas.microsoft.com/office/drawing/2014/main" id="{B462173A-9854-420E-8617-E0DCC142B5DF}"/>
                </a:ext>
              </a:extLst>
            </p:cNvPr>
            <p:cNvSpPr/>
            <p:nvPr/>
          </p:nvSpPr>
          <p:spPr>
            <a:xfrm>
              <a:off x="6727571" y="226974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0" name="pt71">
              <a:extLst>
                <a:ext uri="{FF2B5EF4-FFF2-40B4-BE49-F238E27FC236}">
                  <a16:creationId xmlns:a16="http://schemas.microsoft.com/office/drawing/2014/main" id="{F97BBBDE-17FE-4418-AB89-F072910854E5}"/>
                </a:ext>
              </a:extLst>
            </p:cNvPr>
            <p:cNvSpPr/>
            <p:nvPr/>
          </p:nvSpPr>
          <p:spPr>
            <a:xfrm>
              <a:off x="8146122" y="447539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1" name="pt72">
              <a:extLst>
                <a:ext uri="{FF2B5EF4-FFF2-40B4-BE49-F238E27FC236}">
                  <a16:creationId xmlns:a16="http://schemas.microsoft.com/office/drawing/2014/main" id="{9801DE76-E446-4163-9AA4-3A115B357EEA}"/>
                </a:ext>
              </a:extLst>
            </p:cNvPr>
            <p:cNvSpPr/>
            <p:nvPr/>
          </p:nvSpPr>
          <p:spPr>
            <a:xfrm>
              <a:off x="8919923" y="268580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2" name="pt73">
              <a:extLst>
                <a:ext uri="{FF2B5EF4-FFF2-40B4-BE49-F238E27FC236}">
                  <a16:creationId xmlns:a16="http://schemas.microsoft.com/office/drawing/2014/main" id="{3E2EE4D9-E344-4DC8-B091-4B0B2D13ACBE}"/>
                </a:ext>
              </a:extLst>
            </p:cNvPr>
            <p:cNvSpPr/>
            <p:nvPr/>
          </p:nvSpPr>
          <p:spPr>
            <a:xfrm>
              <a:off x="8853429" y="200910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3" name="pt74">
              <a:extLst>
                <a:ext uri="{FF2B5EF4-FFF2-40B4-BE49-F238E27FC236}">
                  <a16:creationId xmlns:a16="http://schemas.microsoft.com/office/drawing/2014/main" id="{D9C842BA-1D23-43E1-99C4-9C8CF31727FD}"/>
                </a:ext>
              </a:extLst>
            </p:cNvPr>
            <p:cNvSpPr/>
            <p:nvPr/>
          </p:nvSpPr>
          <p:spPr>
            <a:xfrm>
              <a:off x="8904243" y="206982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4" name="pt75">
              <a:extLst>
                <a:ext uri="{FF2B5EF4-FFF2-40B4-BE49-F238E27FC236}">
                  <a16:creationId xmlns:a16="http://schemas.microsoft.com/office/drawing/2014/main" id="{12873B2F-B1D4-4715-8BD0-DC8CF244C3E6}"/>
                </a:ext>
              </a:extLst>
            </p:cNvPr>
            <p:cNvSpPr/>
            <p:nvPr/>
          </p:nvSpPr>
          <p:spPr>
            <a:xfrm>
              <a:off x="7224431" y="308978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5" name="pt76">
              <a:extLst>
                <a:ext uri="{FF2B5EF4-FFF2-40B4-BE49-F238E27FC236}">
                  <a16:creationId xmlns:a16="http://schemas.microsoft.com/office/drawing/2014/main" id="{BD7DB819-099F-4E86-A49B-F764EFF25188}"/>
                </a:ext>
              </a:extLst>
            </p:cNvPr>
            <p:cNvSpPr/>
            <p:nvPr/>
          </p:nvSpPr>
          <p:spPr>
            <a:xfrm>
              <a:off x="8788059" y="251918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6" name="pt77">
              <a:extLst>
                <a:ext uri="{FF2B5EF4-FFF2-40B4-BE49-F238E27FC236}">
                  <a16:creationId xmlns:a16="http://schemas.microsoft.com/office/drawing/2014/main" id="{B7B83E61-F6AE-4B79-BD54-31BA9764F3AF}"/>
                </a:ext>
              </a:extLst>
            </p:cNvPr>
            <p:cNvSpPr/>
            <p:nvPr/>
          </p:nvSpPr>
          <p:spPr>
            <a:xfrm>
              <a:off x="7388750" y="346476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7" name="pt78">
              <a:extLst>
                <a:ext uri="{FF2B5EF4-FFF2-40B4-BE49-F238E27FC236}">
                  <a16:creationId xmlns:a16="http://schemas.microsoft.com/office/drawing/2014/main" id="{701A1737-031C-4179-9285-EAA4BAF64A93}"/>
                </a:ext>
              </a:extLst>
            </p:cNvPr>
            <p:cNvSpPr/>
            <p:nvPr/>
          </p:nvSpPr>
          <p:spPr>
            <a:xfrm>
              <a:off x="8714457" y="239071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8" name="pt79">
              <a:extLst>
                <a:ext uri="{FF2B5EF4-FFF2-40B4-BE49-F238E27FC236}">
                  <a16:creationId xmlns:a16="http://schemas.microsoft.com/office/drawing/2014/main" id="{5DA45A19-B070-4387-831C-83DCEDAA8035}"/>
                </a:ext>
              </a:extLst>
            </p:cNvPr>
            <p:cNvSpPr/>
            <p:nvPr/>
          </p:nvSpPr>
          <p:spPr>
            <a:xfrm>
              <a:off x="8999147" y="171532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9" name="pt80">
              <a:extLst>
                <a:ext uri="{FF2B5EF4-FFF2-40B4-BE49-F238E27FC236}">
                  <a16:creationId xmlns:a16="http://schemas.microsoft.com/office/drawing/2014/main" id="{7395EEF1-A2B5-4CF9-841A-5B845D17C2C9}"/>
                </a:ext>
              </a:extLst>
            </p:cNvPr>
            <p:cNvSpPr/>
            <p:nvPr/>
          </p:nvSpPr>
          <p:spPr>
            <a:xfrm>
              <a:off x="7962450" y="389397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0" name="pt81">
              <a:extLst>
                <a:ext uri="{FF2B5EF4-FFF2-40B4-BE49-F238E27FC236}">
                  <a16:creationId xmlns:a16="http://schemas.microsoft.com/office/drawing/2014/main" id="{32A1CE5A-422F-4FEB-BFA8-A559CF5C7EB5}"/>
                </a:ext>
              </a:extLst>
            </p:cNvPr>
            <p:cNvSpPr/>
            <p:nvPr/>
          </p:nvSpPr>
          <p:spPr>
            <a:xfrm>
              <a:off x="9005304" y="241724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1" name="pt82">
              <a:extLst>
                <a:ext uri="{FF2B5EF4-FFF2-40B4-BE49-F238E27FC236}">
                  <a16:creationId xmlns:a16="http://schemas.microsoft.com/office/drawing/2014/main" id="{00E9A85C-F5B4-4D11-8A14-7D9DA78F35E8}"/>
                </a:ext>
              </a:extLst>
            </p:cNvPr>
            <p:cNvSpPr/>
            <p:nvPr/>
          </p:nvSpPr>
          <p:spPr>
            <a:xfrm>
              <a:off x="7516029" y="394745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2" name="pt83">
              <a:extLst>
                <a:ext uri="{FF2B5EF4-FFF2-40B4-BE49-F238E27FC236}">
                  <a16:creationId xmlns:a16="http://schemas.microsoft.com/office/drawing/2014/main" id="{8A122A37-289C-47BA-9A35-0CC36600D764}"/>
                </a:ext>
              </a:extLst>
            </p:cNvPr>
            <p:cNvSpPr/>
            <p:nvPr/>
          </p:nvSpPr>
          <p:spPr>
            <a:xfrm>
              <a:off x="9125003" y="331882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3" name="pt84">
              <a:extLst>
                <a:ext uri="{FF2B5EF4-FFF2-40B4-BE49-F238E27FC236}">
                  <a16:creationId xmlns:a16="http://schemas.microsoft.com/office/drawing/2014/main" id="{1E3CEB62-4D1A-4DE5-AF95-4EC159E7254E}"/>
                </a:ext>
              </a:extLst>
            </p:cNvPr>
            <p:cNvSpPr/>
            <p:nvPr/>
          </p:nvSpPr>
          <p:spPr>
            <a:xfrm>
              <a:off x="7269412" y="441894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4" name="pt85">
              <a:extLst>
                <a:ext uri="{FF2B5EF4-FFF2-40B4-BE49-F238E27FC236}">
                  <a16:creationId xmlns:a16="http://schemas.microsoft.com/office/drawing/2014/main" id="{8346C622-E51D-4D80-98AE-5BE4C373262E}"/>
                </a:ext>
              </a:extLst>
            </p:cNvPr>
            <p:cNvSpPr/>
            <p:nvPr/>
          </p:nvSpPr>
          <p:spPr>
            <a:xfrm>
              <a:off x="7488499" y="417160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5" name="pt86">
              <a:extLst>
                <a:ext uri="{FF2B5EF4-FFF2-40B4-BE49-F238E27FC236}">
                  <a16:creationId xmlns:a16="http://schemas.microsoft.com/office/drawing/2014/main" id="{DE7BF852-0112-4FB0-A235-821544857CA6}"/>
                </a:ext>
              </a:extLst>
            </p:cNvPr>
            <p:cNvSpPr/>
            <p:nvPr/>
          </p:nvSpPr>
          <p:spPr>
            <a:xfrm>
              <a:off x="6851258" y="224319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6" name="pt87">
              <a:extLst>
                <a:ext uri="{FF2B5EF4-FFF2-40B4-BE49-F238E27FC236}">
                  <a16:creationId xmlns:a16="http://schemas.microsoft.com/office/drawing/2014/main" id="{563EB69F-2DB3-4427-9365-3EED145C46EC}"/>
                </a:ext>
              </a:extLst>
            </p:cNvPr>
            <p:cNvSpPr/>
            <p:nvPr/>
          </p:nvSpPr>
          <p:spPr>
            <a:xfrm>
              <a:off x="5958279" y="246973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7" name="pt88">
              <a:extLst>
                <a:ext uri="{FF2B5EF4-FFF2-40B4-BE49-F238E27FC236}">
                  <a16:creationId xmlns:a16="http://schemas.microsoft.com/office/drawing/2014/main" id="{22A0A6F6-4E92-4ED5-BF41-E17D656B4E94}"/>
                </a:ext>
              </a:extLst>
            </p:cNvPr>
            <p:cNvSpPr/>
            <p:nvPr/>
          </p:nvSpPr>
          <p:spPr>
            <a:xfrm>
              <a:off x="7111168" y="285179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8" name="pt89">
              <a:extLst>
                <a:ext uri="{FF2B5EF4-FFF2-40B4-BE49-F238E27FC236}">
                  <a16:creationId xmlns:a16="http://schemas.microsoft.com/office/drawing/2014/main" id="{3E1E7304-9FC8-4958-BB44-DCB34BBAB001}"/>
                </a:ext>
              </a:extLst>
            </p:cNvPr>
            <p:cNvSpPr/>
            <p:nvPr/>
          </p:nvSpPr>
          <p:spPr>
            <a:xfrm>
              <a:off x="7751672" y="239353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9" name="pt90">
              <a:extLst>
                <a:ext uri="{FF2B5EF4-FFF2-40B4-BE49-F238E27FC236}">
                  <a16:creationId xmlns:a16="http://schemas.microsoft.com/office/drawing/2014/main" id="{7246E1C1-0DB4-491D-9B80-35E89EE34265}"/>
                </a:ext>
              </a:extLst>
            </p:cNvPr>
            <p:cNvSpPr/>
            <p:nvPr/>
          </p:nvSpPr>
          <p:spPr>
            <a:xfrm>
              <a:off x="10056985" y="214693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0" name="pt91">
              <a:extLst>
                <a:ext uri="{FF2B5EF4-FFF2-40B4-BE49-F238E27FC236}">
                  <a16:creationId xmlns:a16="http://schemas.microsoft.com/office/drawing/2014/main" id="{5FAF40D3-1A50-4106-891B-36F2CF923100}"/>
                </a:ext>
              </a:extLst>
            </p:cNvPr>
            <p:cNvSpPr/>
            <p:nvPr/>
          </p:nvSpPr>
          <p:spPr>
            <a:xfrm>
              <a:off x="6725439" y="284216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1" name="pt92">
              <a:extLst>
                <a:ext uri="{FF2B5EF4-FFF2-40B4-BE49-F238E27FC236}">
                  <a16:creationId xmlns:a16="http://schemas.microsoft.com/office/drawing/2014/main" id="{1BCEDFB0-A3E0-48CC-A85F-258E134EA44F}"/>
                </a:ext>
              </a:extLst>
            </p:cNvPr>
            <p:cNvSpPr/>
            <p:nvPr/>
          </p:nvSpPr>
          <p:spPr>
            <a:xfrm>
              <a:off x="8660685" y="264187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2" name="pt93">
              <a:extLst>
                <a:ext uri="{FF2B5EF4-FFF2-40B4-BE49-F238E27FC236}">
                  <a16:creationId xmlns:a16="http://schemas.microsoft.com/office/drawing/2014/main" id="{AD4B3BA4-8CE6-4C73-83C2-67713D9C90B3}"/>
                </a:ext>
              </a:extLst>
            </p:cNvPr>
            <p:cNvSpPr/>
            <p:nvPr/>
          </p:nvSpPr>
          <p:spPr>
            <a:xfrm>
              <a:off x="8688937" y="239985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3" name="pt94">
              <a:extLst>
                <a:ext uri="{FF2B5EF4-FFF2-40B4-BE49-F238E27FC236}">
                  <a16:creationId xmlns:a16="http://schemas.microsoft.com/office/drawing/2014/main" id="{E77D99C1-C663-4EF4-8B77-6C33904EE3AD}"/>
                </a:ext>
              </a:extLst>
            </p:cNvPr>
            <p:cNvSpPr/>
            <p:nvPr/>
          </p:nvSpPr>
          <p:spPr>
            <a:xfrm>
              <a:off x="7550047" y="327730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4" name="pt95">
              <a:extLst>
                <a:ext uri="{FF2B5EF4-FFF2-40B4-BE49-F238E27FC236}">
                  <a16:creationId xmlns:a16="http://schemas.microsoft.com/office/drawing/2014/main" id="{3A53D4EA-8A19-453E-BF8B-36E1BDC38CA6}"/>
                </a:ext>
              </a:extLst>
            </p:cNvPr>
            <p:cNvSpPr/>
            <p:nvPr/>
          </p:nvSpPr>
          <p:spPr>
            <a:xfrm>
              <a:off x="7558936" y="321376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5" name="pt96">
              <a:extLst>
                <a:ext uri="{FF2B5EF4-FFF2-40B4-BE49-F238E27FC236}">
                  <a16:creationId xmlns:a16="http://schemas.microsoft.com/office/drawing/2014/main" id="{7F32F128-83E1-47FE-8B2A-B03A0184AE29}"/>
                </a:ext>
              </a:extLst>
            </p:cNvPr>
            <p:cNvSpPr/>
            <p:nvPr/>
          </p:nvSpPr>
          <p:spPr>
            <a:xfrm>
              <a:off x="8417906" y="4092079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6" name="pt97">
              <a:extLst>
                <a:ext uri="{FF2B5EF4-FFF2-40B4-BE49-F238E27FC236}">
                  <a16:creationId xmlns:a16="http://schemas.microsoft.com/office/drawing/2014/main" id="{E9947ED9-4FA4-4AEE-9CB6-ED25C8EAE4F3}"/>
                </a:ext>
              </a:extLst>
            </p:cNvPr>
            <p:cNvSpPr/>
            <p:nvPr/>
          </p:nvSpPr>
          <p:spPr>
            <a:xfrm>
              <a:off x="8068449" y="395378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7" name="pt98">
              <a:extLst>
                <a:ext uri="{FF2B5EF4-FFF2-40B4-BE49-F238E27FC236}">
                  <a16:creationId xmlns:a16="http://schemas.microsoft.com/office/drawing/2014/main" id="{26F7AD37-D995-421A-A9FF-93690661DECF}"/>
                </a:ext>
              </a:extLst>
            </p:cNvPr>
            <p:cNvSpPr/>
            <p:nvPr/>
          </p:nvSpPr>
          <p:spPr>
            <a:xfrm>
              <a:off x="8470779" y="384499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8" name="pt99">
              <a:extLst>
                <a:ext uri="{FF2B5EF4-FFF2-40B4-BE49-F238E27FC236}">
                  <a16:creationId xmlns:a16="http://schemas.microsoft.com/office/drawing/2014/main" id="{86C5FFC1-D563-4AD1-97D2-E9E6059290F9}"/>
                </a:ext>
              </a:extLst>
            </p:cNvPr>
            <p:cNvSpPr/>
            <p:nvPr/>
          </p:nvSpPr>
          <p:spPr>
            <a:xfrm>
              <a:off x="6811144" y="2522681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9" name="pt100">
              <a:extLst>
                <a:ext uri="{FF2B5EF4-FFF2-40B4-BE49-F238E27FC236}">
                  <a16:creationId xmlns:a16="http://schemas.microsoft.com/office/drawing/2014/main" id="{9E44BD6C-992E-44AE-999E-EE7B50C2809B}"/>
                </a:ext>
              </a:extLst>
            </p:cNvPr>
            <p:cNvSpPr/>
            <p:nvPr/>
          </p:nvSpPr>
          <p:spPr>
            <a:xfrm>
              <a:off x="7678731" y="3662541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0" name="pt101">
              <a:extLst>
                <a:ext uri="{FF2B5EF4-FFF2-40B4-BE49-F238E27FC236}">
                  <a16:creationId xmlns:a16="http://schemas.microsoft.com/office/drawing/2014/main" id="{E978C426-8B27-4CDA-A04A-460406FA8F0A}"/>
                </a:ext>
              </a:extLst>
            </p:cNvPr>
            <p:cNvSpPr/>
            <p:nvPr/>
          </p:nvSpPr>
          <p:spPr>
            <a:xfrm>
              <a:off x="8082076" y="356611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1" name="pt102">
              <a:extLst>
                <a:ext uri="{FF2B5EF4-FFF2-40B4-BE49-F238E27FC236}">
                  <a16:creationId xmlns:a16="http://schemas.microsoft.com/office/drawing/2014/main" id="{8EABFD30-DC9D-47C5-AD20-7CBF2CF6AD8A}"/>
                </a:ext>
              </a:extLst>
            </p:cNvPr>
            <p:cNvSpPr/>
            <p:nvPr/>
          </p:nvSpPr>
          <p:spPr>
            <a:xfrm>
              <a:off x="9231587" y="277890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2" name="pt103">
              <a:extLst>
                <a:ext uri="{FF2B5EF4-FFF2-40B4-BE49-F238E27FC236}">
                  <a16:creationId xmlns:a16="http://schemas.microsoft.com/office/drawing/2014/main" id="{D9A4A7AB-C7B2-4BCE-B532-E5FEBBBA8EF0}"/>
                </a:ext>
              </a:extLst>
            </p:cNvPr>
            <p:cNvSpPr/>
            <p:nvPr/>
          </p:nvSpPr>
          <p:spPr>
            <a:xfrm>
              <a:off x="9112975" y="284741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3" name="pt104">
              <a:extLst>
                <a:ext uri="{FF2B5EF4-FFF2-40B4-BE49-F238E27FC236}">
                  <a16:creationId xmlns:a16="http://schemas.microsoft.com/office/drawing/2014/main" id="{2D090F79-2495-4240-A6EF-7A3BDC12AE0A}"/>
                </a:ext>
              </a:extLst>
            </p:cNvPr>
            <p:cNvSpPr/>
            <p:nvPr/>
          </p:nvSpPr>
          <p:spPr>
            <a:xfrm>
              <a:off x="6502206" y="263166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4" name="pt105">
              <a:extLst>
                <a:ext uri="{FF2B5EF4-FFF2-40B4-BE49-F238E27FC236}">
                  <a16:creationId xmlns:a16="http://schemas.microsoft.com/office/drawing/2014/main" id="{1C320298-803D-4572-B9C4-204DCE4372D2}"/>
                </a:ext>
              </a:extLst>
            </p:cNvPr>
            <p:cNvSpPr/>
            <p:nvPr/>
          </p:nvSpPr>
          <p:spPr>
            <a:xfrm>
              <a:off x="7872488" y="3920835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5" name="pt106">
              <a:extLst>
                <a:ext uri="{FF2B5EF4-FFF2-40B4-BE49-F238E27FC236}">
                  <a16:creationId xmlns:a16="http://schemas.microsoft.com/office/drawing/2014/main" id="{5DC61BA6-B4E6-47B9-BEB3-86FF8BB49A34}"/>
                </a:ext>
              </a:extLst>
            </p:cNvPr>
            <p:cNvSpPr/>
            <p:nvPr/>
          </p:nvSpPr>
          <p:spPr>
            <a:xfrm>
              <a:off x="9257492" y="465214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6" name="pt107">
              <a:extLst>
                <a:ext uri="{FF2B5EF4-FFF2-40B4-BE49-F238E27FC236}">
                  <a16:creationId xmlns:a16="http://schemas.microsoft.com/office/drawing/2014/main" id="{C5F27644-84E9-4E07-95ED-2D26043A05F7}"/>
                </a:ext>
              </a:extLst>
            </p:cNvPr>
            <p:cNvSpPr/>
            <p:nvPr/>
          </p:nvSpPr>
          <p:spPr>
            <a:xfrm>
              <a:off x="7863065" y="354666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7" name="pt108">
              <a:extLst>
                <a:ext uri="{FF2B5EF4-FFF2-40B4-BE49-F238E27FC236}">
                  <a16:creationId xmlns:a16="http://schemas.microsoft.com/office/drawing/2014/main" id="{6CDBC3E2-DCBC-4355-8E7B-BD84EECD8A64}"/>
                </a:ext>
              </a:extLst>
            </p:cNvPr>
            <p:cNvSpPr/>
            <p:nvPr/>
          </p:nvSpPr>
          <p:spPr>
            <a:xfrm>
              <a:off x="8235518" y="212743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8" name="pt109">
              <a:extLst>
                <a:ext uri="{FF2B5EF4-FFF2-40B4-BE49-F238E27FC236}">
                  <a16:creationId xmlns:a16="http://schemas.microsoft.com/office/drawing/2014/main" id="{885A1B26-78AB-4470-8715-2FCEA594A8FC}"/>
                </a:ext>
              </a:extLst>
            </p:cNvPr>
            <p:cNvSpPr/>
            <p:nvPr/>
          </p:nvSpPr>
          <p:spPr>
            <a:xfrm>
              <a:off x="8879399" y="275031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9" name="pt110">
              <a:extLst>
                <a:ext uri="{FF2B5EF4-FFF2-40B4-BE49-F238E27FC236}">
                  <a16:creationId xmlns:a16="http://schemas.microsoft.com/office/drawing/2014/main" id="{453198F2-18FD-477B-ACDE-501DCAF82348}"/>
                </a:ext>
              </a:extLst>
            </p:cNvPr>
            <p:cNvSpPr/>
            <p:nvPr/>
          </p:nvSpPr>
          <p:spPr>
            <a:xfrm>
              <a:off x="8591483" y="275989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0" name="pt111">
              <a:extLst>
                <a:ext uri="{FF2B5EF4-FFF2-40B4-BE49-F238E27FC236}">
                  <a16:creationId xmlns:a16="http://schemas.microsoft.com/office/drawing/2014/main" id="{6DC795AD-9FB4-4F97-83C9-01BC5744F4D2}"/>
                </a:ext>
              </a:extLst>
            </p:cNvPr>
            <p:cNvSpPr/>
            <p:nvPr/>
          </p:nvSpPr>
          <p:spPr>
            <a:xfrm>
              <a:off x="7258785" y="278997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1" name="pt112">
              <a:extLst>
                <a:ext uri="{FF2B5EF4-FFF2-40B4-BE49-F238E27FC236}">
                  <a16:creationId xmlns:a16="http://schemas.microsoft.com/office/drawing/2014/main" id="{BAD7C815-18D2-4179-9601-04B0860CBAE4}"/>
                </a:ext>
              </a:extLst>
            </p:cNvPr>
            <p:cNvSpPr/>
            <p:nvPr/>
          </p:nvSpPr>
          <p:spPr>
            <a:xfrm>
              <a:off x="6947805" y="207381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2" name="pt113">
              <a:extLst>
                <a:ext uri="{FF2B5EF4-FFF2-40B4-BE49-F238E27FC236}">
                  <a16:creationId xmlns:a16="http://schemas.microsoft.com/office/drawing/2014/main" id="{7903F549-F04B-4B69-96E1-8114A12185E1}"/>
                </a:ext>
              </a:extLst>
            </p:cNvPr>
            <p:cNvSpPr/>
            <p:nvPr/>
          </p:nvSpPr>
          <p:spPr>
            <a:xfrm>
              <a:off x="6814500" y="250950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3" name="pt114">
              <a:extLst>
                <a:ext uri="{FF2B5EF4-FFF2-40B4-BE49-F238E27FC236}">
                  <a16:creationId xmlns:a16="http://schemas.microsoft.com/office/drawing/2014/main" id="{7FE04D84-D736-45ED-AAD8-60FC12D36A80}"/>
                </a:ext>
              </a:extLst>
            </p:cNvPr>
            <p:cNvSpPr/>
            <p:nvPr/>
          </p:nvSpPr>
          <p:spPr>
            <a:xfrm>
              <a:off x="9091077" y="238824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4" name="pt115">
              <a:extLst>
                <a:ext uri="{FF2B5EF4-FFF2-40B4-BE49-F238E27FC236}">
                  <a16:creationId xmlns:a16="http://schemas.microsoft.com/office/drawing/2014/main" id="{78E19B71-3F24-4B64-9D3D-FB88F5F1DC39}"/>
                </a:ext>
              </a:extLst>
            </p:cNvPr>
            <p:cNvSpPr/>
            <p:nvPr/>
          </p:nvSpPr>
          <p:spPr>
            <a:xfrm>
              <a:off x="6617129" y="299243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5" name="pt116">
              <a:extLst>
                <a:ext uri="{FF2B5EF4-FFF2-40B4-BE49-F238E27FC236}">
                  <a16:creationId xmlns:a16="http://schemas.microsoft.com/office/drawing/2014/main" id="{C793A1AA-4B54-4FCB-ADB9-BDC54D85D510}"/>
                </a:ext>
              </a:extLst>
            </p:cNvPr>
            <p:cNvSpPr/>
            <p:nvPr/>
          </p:nvSpPr>
          <p:spPr>
            <a:xfrm>
              <a:off x="6990164" y="264267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6" name="pt117">
              <a:extLst>
                <a:ext uri="{FF2B5EF4-FFF2-40B4-BE49-F238E27FC236}">
                  <a16:creationId xmlns:a16="http://schemas.microsoft.com/office/drawing/2014/main" id="{0BA92A7C-6C7D-4ACE-9A7E-AD86CF62427D}"/>
                </a:ext>
              </a:extLst>
            </p:cNvPr>
            <p:cNvSpPr/>
            <p:nvPr/>
          </p:nvSpPr>
          <p:spPr>
            <a:xfrm>
              <a:off x="7296106" y="218447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7" name="pt118">
              <a:extLst>
                <a:ext uri="{FF2B5EF4-FFF2-40B4-BE49-F238E27FC236}">
                  <a16:creationId xmlns:a16="http://schemas.microsoft.com/office/drawing/2014/main" id="{4BEDA3CB-9780-437C-912E-DBAFE5AF7E0D}"/>
                </a:ext>
              </a:extLst>
            </p:cNvPr>
            <p:cNvSpPr/>
            <p:nvPr/>
          </p:nvSpPr>
          <p:spPr>
            <a:xfrm>
              <a:off x="8774852" y="243254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8" name="pt119">
              <a:extLst>
                <a:ext uri="{FF2B5EF4-FFF2-40B4-BE49-F238E27FC236}">
                  <a16:creationId xmlns:a16="http://schemas.microsoft.com/office/drawing/2014/main" id="{E310A82B-322B-433D-8FD6-692369D0409F}"/>
                </a:ext>
              </a:extLst>
            </p:cNvPr>
            <p:cNvSpPr/>
            <p:nvPr/>
          </p:nvSpPr>
          <p:spPr>
            <a:xfrm>
              <a:off x="9333921" y="225614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9" name="pt120">
              <a:extLst>
                <a:ext uri="{FF2B5EF4-FFF2-40B4-BE49-F238E27FC236}">
                  <a16:creationId xmlns:a16="http://schemas.microsoft.com/office/drawing/2014/main" id="{483AA970-F433-4BB9-BA6A-4BC7FD75637D}"/>
                </a:ext>
              </a:extLst>
            </p:cNvPr>
            <p:cNvSpPr/>
            <p:nvPr/>
          </p:nvSpPr>
          <p:spPr>
            <a:xfrm>
              <a:off x="7239607" y="277366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0" name="pt121">
              <a:extLst>
                <a:ext uri="{FF2B5EF4-FFF2-40B4-BE49-F238E27FC236}">
                  <a16:creationId xmlns:a16="http://schemas.microsoft.com/office/drawing/2014/main" id="{B7BD3002-CF83-4D8C-81CA-191E215E0377}"/>
                </a:ext>
              </a:extLst>
            </p:cNvPr>
            <p:cNvSpPr/>
            <p:nvPr/>
          </p:nvSpPr>
          <p:spPr>
            <a:xfrm>
              <a:off x="8223071" y="424289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1" name="pt122">
              <a:extLst>
                <a:ext uri="{FF2B5EF4-FFF2-40B4-BE49-F238E27FC236}">
                  <a16:creationId xmlns:a16="http://schemas.microsoft.com/office/drawing/2014/main" id="{21CA6A00-B6E3-457F-B06E-5C49DA27C27A}"/>
                </a:ext>
              </a:extLst>
            </p:cNvPr>
            <p:cNvSpPr/>
            <p:nvPr/>
          </p:nvSpPr>
          <p:spPr>
            <a:xfrm>
              <a:off x="6843718" y="234658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2" name="pt123">
              <a:extLst>
                <a:ext uri="{FF2B5EF4-FFF2-40B4-BE49-F238E27FC236}">
                  <a16:creationId xmlns:a16="http://schemas.microsoft.com/office/drawing/2014/main" id="{6A66481E-06F0-4741-89DE-B69B60B097C6}"/>
                </a:ext>
              </a:extLst>
            </p:cNvPr>
            <p:cNvSpPr/>
            <p:nvPr/>
          </p:nvSpPr>
          <p:spPr>
            <a:xfrm>
              <a:off x="7762790" y="431758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3" name="pt124">
              <a:extLst>
                <a:ext uri="{FF2B5EF4-FFF2-40B4-BE49-F238E27FC236}">
                  <a16:creationId xmlns:a16="http://schemas.microsoft.com/office/drawing/2014/main" id="{4C9598F6-2263-43F5-96BA-226AFA532B75}"/>
                </a:ext>
              </a:extLst>
            </p:cNvPr>
            <p:cNvSpPr/>
            <p:nvPr/>
          </p:nvSpPr>
          <p:spPr>
            <a:xfrm>
              <a:off x="8741809" y="192699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4" name="pt125">
              <a:extLst>
                <a:ext uri="{FF2B5EF4-FFF2-40B4-BE49-F238E27FC236}">
                  <a16:creationId xmlns:a16="http://schemas.microsoft.com/office/drawing/2014/main" id="{D898DF8C-C397-419B-80C1-9536D8615E71}"/>
                </a:ext>
              </a:extLst>
            </p:cNvPr>
            <p:cNvSpPr/>
            <p:nvPr/>
          </p:nvSpPr>
          <p:spPr>
            <a:xfrm>
              <a:off x="7382754" y="306390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5" name="pt126">
              <a:extLst>
                <a:ext uri="{FF2B5EF4-FFF2-40B4-BE49-F238E27FC236}">
                  <a16:creationId xmlns:a16="http://schemas.microsoft.com/office/drawing/2014/main" id="{6A85649E-6097-4654-BBD3-CF97724719E6}"/>
                </a:ext>
              </a:extLst>
            </p:cNvPr>
            <p:cNvSpPr/>
            <p:nvPr/>
          </p:nvSpPr>
          <p:spPr>
            <a:xfrm>
              <a:off x="7358454" y="450148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6" name="pt127">
              <a:extLst>
                <a:ext uri="{FF2B5EF4-FFF2-40B4-BE49-F238E27FC236}">
                  <a16:creationId xmlns:a16="http://schemas.microsoft.com/office/drawing/2014/main" id="{25A0421A-E8A3-4FB1-B208-C73E7BF0E2B2}"/>
                </a:ext>
              </a:extLst>
            </p:cNvPr>
            <p:cNvSpPr/>
            <p:nvPr/>
          </p:nvSpPr>
          <p:spPr>
            <a:xfrm>
              <a:off x="8790303" y="178381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7" name="pt128">
              <a:extLst>
                <a:ext uri="{FF2B5EF4-FFF2-40B4-BE49-F238E27FC236}">
                  <a16:creationId xmlns:a16="http://schemas.microsoft.com/office/drawing/2014/main" id="{EBEACA79-36BC-4414-9752-3234A0BDCD1F}"/>
                </a:ext>
              </a:extLst>
            </p:cNvPr>
            <p:cNvSpPr/>
            <p:nvPr/>
          </p:nvSpPr>
          <p:spPr>
            <a:xfrm>
              <a:off x="9465636" y="219644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8" name="pt129">
              <a:extLst>
                <a:ext uri="{FF2B5EF4-FFF2-40B4-BE49-F238E27FC236}">
                  <a16:creationId xmlns:a16="http://schemas.microsoft.com/office/drawing/2014/main" id="{56C23643-CFE3-42E8-AB86-55831B518E80}"/>
                </a:ext>
              </a:extLst>
            </p:cNvPr>
            <p:cNvSpPr/>
            <p:nvPr/>
          </p:nvSpPr>
          <p:spPr>
            <a:xfrm>
              <a:off x="8972689" y="268565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9" name="pt130">
              <a:extLst>
                <a:ext uri="{FF2B5EF4-FFF2-40B4-BE49-F238E27FC236}">
                  <a16:creationId xmlns:a16="http://schemas.microsoft.com/office/drawing/2014/main" id="{BC52803B-25EA-43F4-A7FC-FB6DE3CE60D2}"/>
                </a:ext>
              </a:extLst>
            </p:cNvPr>
            <p:cNvSpPr/>
            <p:nvPr/>
          </p:nvSpPr>
          <p:spPr>
            <a:xfrm>
              <a:off x="6886580" y="200966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0" name="pt131">
              <a:extLst>
                <a:ext uri="{FF2B5EF4-FFF2-40B4-BE49-F238E27FC236}">
                  <a16:creationId xmlns:a16="http://schemas.microsoft.com/office/drawing/2014/main" id="{C58DD19A-8ABE-4986-9B5E-F2B094466A96}"/>
                </a:ext>
              </a:extLst>
            </p:cNvPr>
            <p:cNvSpPr/>
            <p:nvPr/>
          </p:nvSpPr>
          <p:spPr>
            <a:xfrm>
              <a:off x="7862416" y="208722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1" name="pt132">
              <a:extLst>
                <a:ext uri="{FF2B5EF4-FFF2-40B4-BE49-F238E27FC236}">
                  <a16:creationId xmlns:a16="http://schemas.microsoft.com/office/drawing/2014/main" id="{94B91466-DA03-42D4-B0E4-08F5CC4D1818}"/>
                </a:ext>
              </a:extLst>
            </p:cNvPr>
            <p:cNvSpPr/>
            <p:nvPr/>
          </p:nvSpPr>
          <p:spPr>
            <a:xfrm>
              <a:off x="6734979" y="272412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2" name="pt133">
              <a:extLst>
                <a:ext uri="{FF2B5EF4-FFF2-40B4-BE49-F238E27FC236}">
                  <a16:creationId xmlns:a16="http://schemas.microsoft.com/office/drawing/2014/main" id="{68110F93-2C55-4EA8-A40D-B836BFA236F1}"/>
                </a:ext>
              </a:extLst>
            </p:cNvPr>
            <p:cNvSpPr/>
            <p:nvPr/>
          </p:nvSpPr>
          <p:spPr>
            <a:xfrm>
              <a:off x="6589398" y="279776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3" name="pt134">
              <a:extLst>
                <a:ext uri="{FF2B5EF4-FFF2-40B4-BE49-F238E27FC236}">
                  <a16:creationId xmlns:a16="http://schemas.microsoft.com/office/drawing/2014/main" id="{6667D385-82E2-450E-B41C-7AC398D098C8}"/>
                </a:ext>
              </a:extLst>
            </p:cNvPr>
            <p:cNvSpPr/>
            <p:nvPr/>
          </p:nvSpPr>
          <p:spPr>
            <a:xfrm>
              <a:off x="6606068" y="211951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" name="pt135">
              <a:extLst>
                <a:ext uri="{FF2B5EF4-FFF2-40B4-BE49-F238E27FC236}">
                  <a16:creationId xmlns:a16="http://schemas.microsoft.com/office/drawing/2014/main" id="{D45DB1F3-4EF4-48A4-93C1-FBC1809D6D4B}"/>
                </a:ext>
              </a:extLst>
            </p:cNvPr>
            <p:cNvSpPr/>
            <p:nvPr/>
          </p:nvSpPr>
          <p:spPr>
            <a:xfrm>
              <a:off x="7036228" y="293426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5" name="pt136">
              <a:extLst>
                <a:ext uri="{FF2B5EF4-FFF2-40B4-BE49-F238E27FC236}">
                  <a16:creationId xmlns:a16="http://schemas.microsoft.com/office/drawing/2014/main" id="{077F50E9-04D7-4813-8DB0-22DD2F1DCAED}"/>
                </a:ext>
              </a:extLst>
            </p:cNvPr>
            <p:cNvSpPr/>
            <p:nvPr/>
          </p:nvSpPr>
          <p:spPr>
            <a:xfrm>
              <a:off x="7958807" y="382641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6" name="pt137">
              <a:extLst>
                <a:ext uri="{FF2B5EF4-FFF2-40B4-BE49-F238E27FC236}">
                  <a16:creationId xmlns:a16="http://schemas.microsoft.com/office/drawing/2014/main" id="{417F417B-1735-4CFC-9469-174308B85A3B}"/>
                </a:ext>
              </a:extLst>
            </p:cNvPr>
            <p:cNvSpPr/>
            <p:nvPr/>
          </p:nvSpPr>
          <p:spPr>
            <a:xfrm>
              <a:off x="5718540" y="269039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7" name="pt138">
              <a:extLst>
                <a:ext uri="{FF2B5EF4-FFF2-40B4-BE49-F238E27FC236}">
                  <a16:creationId xmlns:a16="http://schemas.microsoft.com/office/drawing/2014/main" id="{DCAE1A37-28C2-4928-A56D-085B9D743D80}"/>
                </a:ext>
              </a:extLst>
            </p:cNvPr>
            <p:cNvSpPr/>
            <p:nvPr/>
          </p:nvSpPr>
          <p:spPr>
            <a:xfrm>
              <a:off x="6646176" y="210508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8" name="pt139">
              <a:extLst>
                <a:ext uri="{FF2B5EF4-FFF2-40B4-BE49-F238E27FC236}">
                  <a16:creationId xmlns:a16="http://schemas.microsoft.com/office/drawing/2014/main" id="{E02AE42E-35A6-4CC2-957B-712DD6DE8C45}"/>
                </a:ext>
              </a:extLst>
            </p:cNvPr>
            <p:cNvSpPr/>
            <p:nvPr/>
          </p:nvSpPr>
          <p:spPr>
            <a:xfrm>
              <a:off x="7376130" y="248665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9" name="pt140">
              <a:extLst>
                <a:ext uri="{FF2B5EF4-FFF2-40B4-BE49-F238E27FC236}">
                  <a16:creationId xmlns:a16="http://schemas.microsoft.com/office/drawing/2014/main" id="{5467BC27-D34F-4396-B70F-0ED8F6EE5CB6}"/>
                </a:ext>
              </a:extLst>
            </p:cNvPr>
            <p:cNvSpPr/>
            <p:nvPr/>
          </p:nvSpPr>
          <p:spPr>
            <a:xfrm>
              <a:off x="6109779" y="327514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0" name="pt141">
              <a:extLst>
                <a:ext uri="{FF2B5EF4-FFF2-40B4-BE49-F238E27FC236}">
                  <a16:creationId xmlns:a16="http://schemas.microsoft.com/office/drawing/2014/main" id="{E95620DA-E562-4B41-8664-33FC9B231D5F}"/>
                </a:ext>
              </a:extLst>
            </p:cNvPr>
            <p:cNvSpPr/>
            <p:nvPr/>
          </p:nvSpPr>
          <p:spPr>
            <a:xfrm>
              <a:off x="6902557" y="303567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1" name="pt142">
              <a:extLst>
                <a:ext uri="{FF2B5EF4-FFF2-40B4-BE49-F238E27FC236}">
                  <a16:creationId xmlns:a16="http://schemas.microsoft.com/office/drawing/2014/main" id="{CB82E242-0491-48B9-B260-F787096B127E}"/>
                </a:ext>
              </a:extLst>
            </p:cNvPr>
            <p:cNvSpPr/>
            <p:nvPr/>
          </p:nvSpPr>
          <p:spPr>
            <a:xfrm>
              <a:off x="8685052" y="160203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2" name="pt143">
              <a:extLst>
                <a:ext uri="{FF2B5EF4-FFF2-40B4-BE49-F238E27FC236}">
                  <a16:creationId xmlns:a16="http://schemas.microsoft.com/office/drawing/2014/main" id="{57EB1F6F-BCD4-4878-BF8E-09D5D383C331}"/>
                </a:ext>
              </a:extLst>
            </p:cNvPr>
            <p:cNvSpPr/>
            <p:nvPr/>
          </p:nvSpPr>
          <p:spPr>
            <a:xfrm>
              <a:off x="6994581" y="263099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3" name="pt144">
              <a:extLst>
                <a:ext uri="{FF2B5EF4-FFF2-40B4-BE49-F238E27FC236}">
                  <a16:creationId xmlns:a16="http://schemas.microsoft.com/office/drawing/2014/main" id="{3EBFC54B-76AB-4D97-ABF0-09065E390A4A}"/>
                </a:ext>
              </a:extLst>
            </p:cNvPr>
            <p:cNvSpPr/>
            <p:nvPr/>
          </p:nvSpPr>
          <p:spPr>
            <a:xfrm>
              <a:off x="8800547" y="217729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4" name="pt145">
              <a:extLst>
                <a:ext uri="{FF2B5EF4-FFF2-40B4-BE49-F238E27FC236}">
                  <a16:creationId xmlns:a16="http://schemas.microsoft.com/office/drawing/2014/main" id="{8C63AC72-4165-456E-80EE-97862678A52F}"/>
                </a:ext>
              </a:extLst>
            </p:cNvPr>
            <p:cNvSpPr/>
            <p:nvPr/>
          </p:nvSpPr>
          <p:spPr>
            <a:xfrm>
              <a:off x="8654684" y="188555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5" name="pt146">
              <a:extLst>
                <a:ext uri="{FF2B5EF4-FFF2-40B4-BE49-F238E27FC236}">
                  <a16:creationId xmlns:a16="http://schemas.microsoft.com/office/drawing/2014/main" id="{A03C1700-7BCA-4E71-B7C3-C91015811243}"/>
                </a:ext>
              </a:extLst>
            </p:cNvPr>
            <p:cNvSpPr/>
            <p:nvPr/>
          </p:nvSpPr>
          <p:spPr>
            <a:xfrm>
              <a:off x="9026244" y="212189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6" name="pt147">
              <a:extLst>
                <a:ext uri="{FF2B5EF4-FFF2-40B4-BE49-F238E27FC236}">
                  <a16:creationId xmlns:a16="http://schemas.microsoft.com/office/drawing/2014/main" id="{34E2FFA0-C88D-42B1-8D14-8A53E9C68F50}"/>
                </a:ext>
              </a:extLst>
            </p:cNvPr>
            <p:cNvSpPr/>
            <p:nvPr/>
          </p:nvSpPr>
          <p:spPr>
            <a:xfrm>
              <a:off x="9101627" y="234488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7" name="pt148">
              <a:extLst>
                <a:ext uri="{FF2B5EF4-FFF2-40B4-BE49-F238E27FC236}">
                  <a16:creationId xmlns:a16="http://schemas.microsoft.com/office/drawing/2014/main" id="{4D715F83-B162-47A7-A1AE-C0DB01A3ED3E}"/>
                </a:ext>
              </a:extLst>
            </p:cNvPr>
            <p:cNvSpPr/>
            <p:nvPr/>
          </p:nvSpPr>
          <p:spPr>
            <a:xfrm>
              <a:off x="8389743" y="4509353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8" name="pt149">
              <a:extLst>
                <a:ext uri="{FF2B5EF4-FFF2-40B4-BE49-F238E27FC236}">
                  <a16:creationId xmlns:a16="http://schemas.microsoft.com/office/drawing/2014/main" id="{9F8F9FE3-67DD-48C7-855E-F5D166E800C0}"/>
                </a:ext>
              </a:extLst>
            </p:cNvPr>
            <p:cNvSpPr/>
            <p:nvPr/>
          </p:nvSpPr>
          <p:spPr>
            <a:xfrm>
              <a:off x="8715211" y="267465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9" name="pt150">
              <a:extLst>
                <a:ext uri="{FF2B5EF4-FFF2-40B4-BE49-F238E27FC236}">
                  <a16:creationId xmlns:a16="http://schemas.microsoft.com/office/drawing/2014/main" id="{63E142A9-5B30-4EE9-AFD6-792AAB3D20C2}"/>
                </a:ext>
              </a:extLst>
            </p:cNvPr>
            <p:cNvSpPr/>
            <p:nvPr/>
          </p:nvSpPr>
          <p:spPr>
            <a:xfrm>
              <a:off x="6896864" y="245249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0" name="pt151">
              <a:extLst>
                <a:ext uri="{FF2B5EF4-FFF2-40B4-BE49-F238E27FC236}">
                  <a16:creationId xmlns:a16="http://schemas.microsoft.com/office/drawing/2014/main" id="{ABBDD360-F2CC-48CF-ADDF-64C9A23EC49A}"/>
                </a:ext>
              </a:extLst>
            </p:cNvPr>
            <p:cNvSpPr/>
            <p:nvPr/>
          </p:nvSpPr>
          <p:spPr>
            <a:xfrm>
              <a:off x="8476170" y="205048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1" name="pt152">
              <a:extLst>
                <a:ext uri="{FF2B5EF4-FFF2-40B4-BE49-F238E27FC236}">
                  <a16:creationId xmlns:a16="http://schemas.microsoft.com/office/drawing/2014/main" id="{D326CB0D-7CFD-43DE-9186-B5044FD1E144}"/>
                </a:ext>
              </a:extLst>
            </p:cNvPr>
            <p:cNvSpPr/>
            <p:nvPr/>
          </p:nvSpPr>
          <p:spPr>
            <a:xfrm>
              <a:off x="7997925" y="442936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2" name="pt153">
              <a:extLst>
                <a:ext uri="{FF2B5EF4-FFF2-40B4-BE49-F238E27FC236}">
                  <a16:creationId xmlns:a16="http://schemas.microsoft.com/office/drawing/2014/main" id="{FD67101B-6326-405C-891D-BAC7AF7BE9B3}"/>
                </a:ext>
              </a:extLst>
            </p:cNvPr>
            <p:cNvSpPr/>
            <p:nvPr/>
          </p:nvSpPr>
          <p:spPr>
            <a:xfrm>
              <a:off x="7904519" y="405779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3" name="pt154">
              <a:extLst>
                <a:ext uri="{FF2B5EF4-FFF2-40B4-BE49-F238E27FC236}">
                  <a16:creationId xmlns:a16="http://schemas.microsoft.com/office/drawing/2014/main" id="{543F9269-EC57-4515-8547-95999033BF68}"/>
                </a:ext>
              </a:extLst>
            </p:cNvPr>
            <p:cNvSpPr/>
            <p:nvPr/>
          </p:nvSpPr>
          <p:spPr>
            <a:xfrm>
              <a:off x="8727567" y="279963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4" name="pt155">
              <a:extLst>
                <a:ext uri="{FF2B5EF4-FFF2-40B4-BE49-F238E27FC236}">
                  <a16:creationId xmlns:a16="http://schemas.microsoft.com/office/drawing/2014/main" id="{745F9492-CB0D-48DF-A20D-50387421AF25}"/>
                </a:ext>
              </a:extLst>
            </p:cNvPr>
            <p:cNvSpPr/>
            <p:nvPr/>
          </p:nvSpPr>
          <p:spPr>
            <a:xfrm>
              <a:off x="8724969" y="286100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5" name="pt156">
              <a:extLst>
                <a:ext uri="{FF2B5EF4-FFF2-40B4-BE49-F238E27FC236}">
                  <a16:creationId xmlns:a16="http://schemas.microsoft.com/office/drawing/2014/main" id="{98268E46-044B-4902-ADF9-2ED87C0347AF}"/>
                </a:ext>
              </a:extLst>
            </p:cNvPr>
            <p:cNvSpPr/>
            <p:nvPr/>
          </p:nvSpPr>
          <p:spPr>
            <a:xfrm>
              <a:off x="6681301" y="249077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6" name="pt157">
              <a:extLst>
                <a:ext uri="{FF2B5EF4-FFF2-40B4-BE49-F238E27FC236}">
                  <a16:creationId xmlns:a16="http://schemas.microsoft.com/office/drawing/2014/main" id="{15AA693F-0280-4071-81A0-ABF024D3EF2B}"/>
                </a:ext>
              </a:extLst>
            </p:cNvPr>
            <p:cNvSpPr/>
            <p:nvPr/>
          </p:nvSpPr>
          <p:spPr>
            <a:xfrm>
              <a:off x="7160034" y="253729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7" name="pt158">
              <a:extLst>
                <a:ext uri="{FF2B5EF4-FFF2-40B4-BE49-F238E27FC236}">
                  <a16:creationId xmlns:a16="http://schemas.microsoft.com/office/drawing/2014/main" id="{269A5A8F-EC84-4970-9E09-CD55ED90BF02}"/>
                </a:ext>
              </a:extLst>
            </p:cNvPr>
            <p:cNvSpPr/>
            <p:nvPr/>
          </p:nvSpPr>
          <p:spPr>
            <a:xfrm>
              <a:off x="9078553" y="245189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8" name="pt159">
              <a:extLst>
                <a:ext uri="{FF2B5EF4-FFF2-40B4-BE49-F238E27FC236}">
                  <a16:creationId xmlns:a16="http://schemas.microsoft.com/office/drawing/2014/main" id="{084CA470-7181-4A86-8BBF-2366BF3CEF9C}"/>
                </a:ext>
              </a:extLst>
            </p:cNvPr>
            <p:cNvSpPr/>
            <p:nvPr/>
          </p:nvSpPr>
          <p:spPr>
            <a:xfrm>
              <a:off x="9225686" y="173430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9" name="pt160">
              <a:extLst>
                <a:ext uri="{FF2B5EF4-FFF2-40B4-BE49-F238E27FC236}">
                  <a16:creationId xmlns:a16="http://schemas.microsoft.com/office/drawing/2014/main" id="{4E55E807-F335-4C20-8C85-10E3BC01273D}"/>
                </a:ext>
              </a:extLst>
            </p:cNvPr>
            <p:cNvSpPr/>
            <p:nvPr/>
          </p:nvSpPr>
          <p:spPr>
            <a:xfrm>
              <a:off x="7696931" y="285352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0" name="pt161">
              <a:extLst>
                <a:ext uri="{FF2B5EF4-FFF2-40B4-BE49-F238E27FC236}">
                  <a16:creationId xmlns:a16="http://schemas.microsoft.com/office/drawing/2014/main" id="{7187688C-50A3-4150-A93D-30ED85493159}"/>
                </a:ext>
              </a:extLst>
            </p:cNvPr>
            <p:cNvSpPr/>
            <p:nvPr/>
          </p:nvSpPr>
          <p:spPr>
            <a:xfrm>
              <a:off x="7780077" y="419944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1" name="pt162">
              <a:extLst>
                <a:ext uri="{FF2B5EF4-FFF2-40B4-BE49-F238E27FC236}">
                  <a16:creationId xmlns:a16="http://schemas.microsoft.com/office/drawing/2014/main" id="{5D4FD564-B932-4B0A-8B28-B9D2F7442913}"/>
                </a:ext>
              </a:extLst>
            </p:cNvPr>
            <p:cNvSpPr/>
            <p:nvPr/>
          </p:nvSpPr>
          <p:spPr>
            <a:xfrm>
              <a:off x="9292567" y="247317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2" name="pt163">
              <a:extLst>
                <a:ext uri="{FF2B5EF4-FFF2-40B4-BE49-F238E27FC236}">
                  <a16:creationId xmlns:a16="http://schemas.microsoft.com/office/drawing/2014/main" id="{8DBD2BCF-F5B5-42AF-BF82-66D056A86F3A}"/>
                </a:ext>
              </a:extLst>
            </p:cNvPr>
            <p:cNvSpPr/>
            <p:nvPr/>
          </p:nvSpPr>
          <p:spPr>
            <a:xfrm>
              <a:off x="9250126" y="211919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3" name="pt164">
              <a:extLst>
                <a:ext uri="{FF2B5EF4-FFF2-40B4-BE49-F238E27FC236}">
                  <a16:creationId xmlns:a16="http://schemas.microsoft.com/office/drawing/2014/main" id="{3EEEB995-CB0C-4BA9-B6B2-9A3EE466862C}"/>
                </a:ext>
              </a:extLst>
            </p:cNvPr>
            <p:cNvSpPr/>
            <p:nvPr/>
          </p:nvSpPr>
          <p:spPr>
            <a:xfrm>
              <a:off x="8057489" y="3176211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4" name="pt165">
              <a:extLst>
                <a:ext uri="{FF2B5EF4-FFF2-40B4-BE49-F238E27FC236}">
                  <a16:creationId xmlns:a16="http://schemas.microsoft.com/office/drawing/2014/main" id="{DBD1AA3C-DC3F-4362-85E1-CA8E1BADD4BE}"/>
                </a:ext>
              </a:extLst>
            </p:cNvPr>
            <p:cNvSpPr/>
            <p:nvPr/>
          </p:nvSpPr>
          <p:spPr>
            <a:xfrm>
              <a:off x="6849903" y="276187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5" name="pt166">
              <a:extLst>
                <a:ext uri="{FF2B5EF4-FFF2-40B4-BE49-F238E27FC236}">
                  <a16:creationId xmlns:a16="http://schemas.microsoft.com/office/drawing/2014/main" id="{513C6312-E644-4327-970F-12FA8E4056D8}"/>
                </a:ext>
              </a:extLst>
            </p:cNvPr>
            <p:cNvSpPr/>
            <p:nvPr/>
          </p:nvSpPr>
          <p:spPr>
            <a:xfrm>
              <a:off x="7410387" y="229621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6" name="pt167">
              <a:extLst>
                <a:ext uri="{FF2B5EF4-FFF2-40B4-BE49-F238E27FC236}">
                  <a16:creationId xmlns:a16="http://schemas.microsoft.com/office/drawing/2014/main" id="{94FE517B-AD92-4295-9D8F-4194197EB46D}"/>
                </a:ext>
              </a:extLst>
            </p:cNvPr>
            <p:cNvSpPr/>
            <p:nvPr/>
          </p:nvSpPr>
          <p:spPr>
            <a:xfrm>
              <a:off x="6259352" y="212431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7" name="pt168">
              <a:extLst>
                <a:ext uri="{FF2B5EF4-FFF2-40B4-BE49-F238E27FC236}">
                  <a16:creationId xmlns:a16="http://schemas.microsoft.com/office/drawing/2014/main" id="{BC655E30-694D-4B53-8750-AAFE1AFF853A}"/>
                </a:ext>
              </a:extLst>
            </p:cNvPr>
            <p:cNvSpPr/>
            <p:nvPr/>
          </p:nvSpPr>
          <p:spPr>
            <a:xfrm>
              <a:off x="9701803" y="221351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8" name="pt169">
              <a:extLst>
                <a:ext uri="{FF2B5EF4-FFF2-40B4-BE49-F238E27FC236}">
                  <a16:creationId xmlns:a16="http://schemas.microsoft.com/office/drawing/2014/main" id="{972834D4-6BD8-4B9D-9DF8-E4D60865F8E0}"/>
                </a:ext>
              </a:extLst>
            </p:cNvPr>
            <p:cNvSpPr/>
            <p:nvPr/>
          </p:nvSpPr>
          <p:spPr>
            <a:xfrm>
              <a:off x="9660176" y="258075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9" name="pt170">
              <a:extLst>
                <a:ext uri="{FF2B5EF4-FFF2-40B4-BE49-F238E27FC236}">
                  <a16:creationId xmlns:a16="http://schemas.microsoft.com/office/drawing/2014/main" id="{ACD05284-ECCF-4F5E-A3B1-5A4A707B65C9}"/>
                </a:ext>
              </a:extLst>
            </p:cNvPr>
            <p:cNvSpPr/>
            <p:nvPr/>
          </p:nvSpPr>
          <p:spPr>
            <a:xfrm>
              <a:off x="9356334" y="341120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0" name="pt171">
              <a:extLst>
                <a:ext uri="{FF2B5EF4-FFF2-40B4-BE49-F238E27FC236}">
                  <a16:creationId xmlns:a16="http://schemas.microsoft.com/office/drawing/2014/main" id="{71019E79-43B1-4182-85B4-7886F7F73CE8}"/>
                </a:ext>
              </a:extLst>
            </p:cNvPr>
            <p:cNvSpPr/>
            <p:nvPr/>
          </p:nvSpPr>
          <p:spPr>
            <a:xfrm>
              <a:off x="9431889" y="275410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1" name="pt172">
              <a:extLst>
                <a:ext uri="{FF2B5EF4-FFF2-40B4-BE49-F238E27FC236}">
                  <a16:creationId xmlns:a16="http://schemas.microsoft.com/office/drawing/2014/main" id="{FE46E2F1-2E1F-4646-BE86-C401616D283E}"/>
                </a:ext>
              </a:extLst>
            </p:cNvPr>
            <p:cNvSpPr/>
            <p:nvPr/>
          </p:nvSpPr>
          <p:spPr>
            <a:xfrm>
              <a:off x="8763093" y="208752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2" name="pt173">
              <a:extLst>
                <a:ext uri="{FF2B5EF4-FFF2-40B4-BE49-F238E27FC236}">
                  <a16:creationId xmlns:a16="http://schemas.microsoft.com/office/drawing/2014/main" id="{B5E3F39B-958B-460F-9952-B15B31C7D877}"/>
                </a:ext>
              </a:extLst>
            </p:cNvPr>
            <p:cNvSpPr/>
            <p:nvPr/>
          </p:nvSpPr>
          <p:spPr>
            <a:xfrm>
              <a:off x="7920715" y="443586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3" name="pt174">
              <a:extLst>
                <a:ext uri="{FF2B5EF4-FFF2-40B4-BE49-F238E27FC236}">
                  <a16:creationId xmlns:a16="http://schemas.microsoft.com/office/drawing/2014/main" id="{0178D87D-F625-4EEB-9F8E-6F1176654859}"/>
                </a:ext>
              </a:extLst>
            </p:cNvPr>
            <p:cNvSpPr/>
            <p:nvPr/>
          </p:nvSpPr>
          <p:spPr>
            <a:xfrm>
              <a:off x="7069307" y="236634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4" name="pt175">
              <a:extLst>
                <a:ext uri="{FF2B5EF4-FFF2-40B4-BE49-F238E27FC236}">
                  <a16:creationId xmlns:a16="http://schemas.microsoft.com/office/drawing/2014/main" id="{A7E7CFFB-ADE4-427C-A149-12C632D28E00}"/>
                </a:ext>
              </a:extLst>
            </p:cNvPr>
            <p:cNvSpPr/>
            <p:nvPr/>
          </p:nvSpPr>
          <p:spPr>
            <a:xfrm>
              <a:off x="7540699" y="205570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" name="pt176">
              <a:extLst>
                <a:ext uri="{FF2B5EF4-FFF2-40B4-BE49-F238E27FC236}">
                  <a16:creationId xmlns:a16="http://schemas.microsoft.com/office/drawing/2014/main" id="{DF9D1A4E-4B64-4165-94CA-3A0E712198F1}"/>
                </a:ext>
              </a:extLst>
            </p:cNvPr>
            <p:cNvSpPr/>
            <p:nvPr/>
          </p:nvSpPr>
          <p:spPr>
            <a:xfrm>
              <a:off x="6621282" y="228313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6" name="pt177">
              <a:extLst>
                <a:ext uri="{FF2B5EF4-FFF2-40B4-BE49-F238E27FC236}">
                  <a16:creationId xmlns:a16="http://schemas.microsoft.com/office/drawing/2014/main" id="{184B4963-DAA4-4CD9-846E-9DFBA766B533}"/>
                </a:ext>
              </a:extLst>
            </p:cNvPr>
            <p:cNvSpPr/>
            <p:nvPr/>
          </p:nvSpPr>
          <p:spPr>
            <a:xfrm>
              <a:off x="7693371" y="301119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7" name="pt178">
              <a:extLst>
                <a:ext uri="{FF2B5EF4-FFF2-40B4-BE49-F238E27FC236}">
                  <a16:creationId xmlns:a16="http://schemas.microsoft.com/office/drawing/2014/main" id="{2A07739E-305B-42FA-B220-36FCCCCC1421}"/>
                </a:ext>
              </a:extLst>
            </p:cNvPr>
            <p:cNvSpPr/>
            <p:nvPr/>
          </p:nvSpPr>
          <p:spPr>
            <a:xfrm>
              <a:off x="6429813" y="241177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8" name="pt179">
              <a:extLst>
                <a:ext uri="{FF2B5EF4-FFF2-40B4-BE49-F238E27FC236}">
                  <a16:creationId xmlns:a16="http://schemas.microsoft.com/office/drawing/2014/main" id="{1E9211E4-527B-4793-AC6E-732A2FA245D1}"/>
                </a:ext>
              </a:extLst>
            </p:cNvPr>
            <p:cNvSpPr/>
            <p:nvPr/>
          </p:nvSpPr>
          <p:spPr>
            <a:xfrm>
              <a:off x="7513076" y="371815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9" name="pt180">
              <a:extLst>
                <a:ext uri="{FF2B5EF4-FFF2-40B4-BE49-F238E27FC236}">
                  <a16:creationId xmlns:a16="http://schemas.microsoft.com/office/drawing/2014/main" id="{12888DC3-9125-4424-905B-E11F23B4DC30}"/>
                </a:ext>
              </a:extLst>
            </p:cNvPr>
            <p:cNvSpPr/>
            <p:nvPr/>
          </p:nvSpPr>
          <p:spPr>
            <a:xfrm>
              <a:off x="8390770" y="272250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0" name="pt181">
              <a:extLst>
                <a:ext uri="{FF2B5EF4-FFF2-40B4-BE49-F238E27FC236}">
                  <a16:creationId xmlns:a16="http://schemas.microsoft.com/office/drawing/2014/main" id="{F136F982-7E57-4812-BC81-018C43BBA529}"/>
                </a:ext>
              </a:extLst>
            </p:cNvPr>
            <p:cNvSpPr/>
            <p:nvPr/>
          </p:nvSpPr>
          <p:spPr>
            <a:xfrm>
              <a:off x="7246270" y="271474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1" name="pt182">
              <a:extLst>
                <a:ext uri="{FF2B5EF4-FFF2-40B4-BE49-F238E27FC236}">
                  <a16:creationId xmlns:a16="http://schemas.microsoft.com/office/drawing/2014/main" id="{2F7A567B-8225-4469-83D9-3676307C8318}"/>
                </a:ext>
              </a:extLst>
            </p:cNvPr>
            <p:cNvSpPr/>
            <p:nvPr/>
          </p:nvSpPr>
          <p:spPr>
            <a:xfrm>
              <a:off x="6687893" y="242972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2" name="pt183">
              <a:extLst>
                <a:ext uri="{FF2B5EF4-FFF2-40B4-BE49-F238E27FC236}">
                  <a16:creationId xmlns:a16="http://schemas.microsoft.com/office/drawing/2014/main" id="{50F3A308-B135-401A-832E-8E1E3BA866B9}"/>
                </a:ext>
              </a:extLst>
            </p:cNvPr>
            <p:cNvSpPr/>
            <p:nvPr/>
          </p:nvSpPr>
          <p:spPr>
            <a:xfrm>
              <a:off x="9176572" y="336327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3" name="pt184">
              <a:extLst>
                <a:ext uri="{FF2B5EF4-FFF2-40B4-BE49-F238E27FC236}">
                  <a16:creationId xmlns:a16="http://schemas.microsoft.com/office/drawing/2014/main" id="{CA38B078-D2DA-4036-9482-85A778DBA68E}"/>
                </a:ext>
              </a:extLst>
            </p:cNvPr>
            <p:cNvSpPr/>
            <p:nvPr/>
          </p:nvSpPr>
          <p:spPr>
            <a:xfrm>
              <a:off x="7644037" y="5216223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4" name="pt185">
              <a:extLst>
                <a:ext uri="{FF2B5EF4-FFF2-40B4-BE49-F238E27FC236}">
                  <a16:creationId xmlns:a16="http://schemas.microsoft.com/office/drawing/2014/main" id="{86DF5A7E-FDE1-4D60-8F00-7AB16E7E1D76}"/>
                </a:ext>
              </a:extLst>
            </p:cNvPr>
            <p:cNvSpPr/>
            <p:nvPr/>
          </p:nvSpPr>
          <p:spPr>
            <a:xfrm>
              <a:off x="7388628" y="260272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5" name="pt186">
              <a:extLst>
                <a:ext uri="{FF2B5EF4-FFF2-40B4-BE49-F238E27FC236}">
                  <a16:creationId xmlns:a16="http://schemas.microsoft.com/office/drawing/2014/main" id="{421D2854-6EA5-40AC-92F3-4164BCED7920}"/>
                </a:ext>
              </a:extLst>
            </p:cNvPr>
            <p:cNvSpPr/>
            <p:nvPr/>
          </p:nvSpPr>
          <p:spPr>
            <a:xfrm>
              <a:off x="6131625" y="214356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6" name="pt187">
              <a:extLst>
                <a:ext uri="{FF2B5EF4-FFF2-40B4-BE49-F238E27FC236}">
                  <a16:creationId xmlns:a16="http://schemas.microsoft.com/office/drawing/2014/main" id="{DF0F93B0-8CE5-4F8A-99C3-B0C5C3FD7322}"/>
                </a:ext>
              </a:extLst>
            </p:cNvPr>
            <p:cNvSpPr/>
            <p:nvPr/>
          </p:nvSpPr>
          <p:spPr>
            <a:xfrm>
              <a:off x="8410307" y="159268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7" name="pt188">
              <a:extLst>
                <a:ext uri="{FF2B5EF4-FFF2-40B4-BE49-F238E27FC236}">
                  <a16:creationId xmlns:a16="http://schemas.microsoft.com/office/drawing/2014/main" id="{8668D42D-5B38-461E-BFEE-C047645DD56A}"/>
                </a:ext>
              </a:extLst>
            </p:cNvPr>
            <p:cNvSpPr/>
            <p:nvPr/>
          </p:nvSpPr>
          <p:spPr>
            <a:xfrm>
              <a:off x="7572099" y="4052471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8" name="pt189">
              <a:extLst>
                <a:ext uri="{FF2B5EF4-FFF2-40B4-BE49-F238E27FC236}">
                  <a16:creationId xmlns:a16="http://schemas.microsoft.com/office/drawing/2014/main" id="{98763659-425F-4207-8F68-F68DFA372157}"/>
                </a:ext>
              </a:extLst>
            </p:cNvPr>
            <p:cNvSpPr/>
            <p:nvPr/>
          </p:nvSpPr>
          <p:spPr>
            <a:xfrm>
              <a:off x="8947817" y="239152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9" name="pt190">
              <a:extLst>
                <a:ext uri="{FF2B5EF4-FFF2-40B4-BE49-F238E27FC236}">
                  <a16:creationId xmlns:a16="http://schemas.microsoft.com/office/drawing/2014/main" id="{7FD075FE-7ED8-4CC8-912B-FDAAFB000B3C}"/>
                </a:ext>
              </a:extLst>
            </p:cNvPr>
            <p:cNvSpPr/>
            <p:nvPr/>
          </p:nvSpPr>
          <p:spPr>
            <a:xfrm>
              <a:off x="6924043" y="310215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0" name="pt191">
              <a:extLst>
                <a:ext uri="{FF2B5EF4-FFF2-40B4-BE49-F238E27FC236}">
                  <a16:creationId xmlns:a16="http://schemas.microsoft.com/office/drawing/2014/main" id="{4365A004-DE9D-4F6A-B3CF-15D1D85FDF79}"/>
                </a:ext>
              </a:extLst>
            </p:cNvPr>
            <p:cNvSpPr/>
            <p:nvPr/>
          </p:nvSpPr>
          <p:spPr>
            <a:xfrm>
              <a:off x="9210440" y="303907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1" name="pt192">
              <a:extLst>
                <a:ext uri="{FF2B5EF4-FFF2-40B4-BE49-F238E27FC236}">
                  <a16:creationId xmlns:a16="http://schemas.microsoft.com/office/drawing/2014/main" id="{C7ADDCCE-0715-461D-8C4A-693002467EF6}"/>
                </a:ext>
              </a:extLst>
            </p:cNvPr>
            <p:cNvSpPr/>
            <p:nvPr/>
          </p:nvSpPr>
          <p:spPr>
            <a:xfrm>
              <a:off x="8998177" y="248847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2" name="pt193">
              <a:extLst>
                <a:ext uri="{FF2B5EF4-FFF2-40B4-BE49-F238E27FC236}">
                  <a16:creationId xmlns:a16="http://schemas.microsoft.com/office/drawing/2014/main" id="{237F35FC-509C-4C4A-A8B5-C1712135C7CA}"/>
                </a:ext>
              </a:extLst>
            </p:cNvPr>
            <p:cNvSpPr/>
            <p:nvPr/>
          </p:nvSpPr>
          <p:spPr>
            <a:xfrm>
              <a:off x="7050608" y="277805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3" name="pt194">
              <a:extLst>
                <a:ext uri="{FF2B5EF4-FFF2-40B4-BE49-F238E27FC236}">
                  <a16:creationId xmlns:a16="http://schemas.microsoft.com/office/drawing/2014/main" id="{15C077FC-3BFD-4CF0-A086-311291A2CA2A}"/>
                </a:ext>
              </a:extLst>
            </p:cNvPr>
            <p:cNvSpPr/>
            <p:nvPr/>
          </p:nvSpPr>
          <p:spPr>
            <a:xfrm>
              <a:off x="6463049" y="309618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4" name="pt195">
              <a:extLst>
                <a:ext uri="{FF2B5EF4-FFF2-40B4-BE49-F238E27FC236}">
                  <a16:creationId xmlns:a16="http://schemas.microsoft.com/office/drawing/2014/main" id="{A57C355B-EBAD-4D55-A575-3EF5D6B49A35}"/>
                </a:ext>
              </a:extLst>
            </p:cNvPr>
            <p:cNvSpPr/>
            <p:nvPr/>
          </p:nvSpPr>
          <p:spPr>
            <a:xfrm>
              <a:off x="7991077" y="473136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5" name="pt196">
              <a:extLst>
                <a:ext uri="{FF2B5EF4-FFF2-40B4-BE49-F238E27FC236}">
                  <a16:creationId xmlns:a16="http://schemas.microsoft.com/office/drawing/2014/main" id="{72231B6C-7444-4725-A407-A96F8E0BB8D6}"/>
                </a:ext>
              </a:extLst>
            </p:cNvPr>
            <p:cNvSpPr/>
            <p:nvPr/>
          </p:nvSpPr>
          <p:spPr>
            <a:xfrm>
              <a:off x="8327411" y="4258691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6" name="pt197">
              <a:extLst>
                <a:ext uri="{FF2B5EF4-FFF2-40B4-BE49-F238E27FC236}">
                  <a16:creationId xmlns:a16="http://schemas.microsoft.com/office/drawing/2014/main" id="{2F7BA984-764D-4001-BA91-90054FC83EED}"/>
                </a:ext>
              </a:extLst>
            </p:cNvPr>
            <p:cNvSpPr/>
            <p:nvPr/>
          </p:nvSpPr>
          <p:spPr>
            <a:xfrm>
              <a:off x="8292820" y="4324510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7" name="pt198">
              <a:extLst>
                <a:ext uri="{FF2B5EF4-FFF2-40B4-BE49-F238E27FC236}">
                  <a16:creationId xmlns:a16="http://schemas.microsoft.com/office/drawing/2014/main" id="{0F372445-4748-4FF5-9C08-34B136549E34}"/>
                </a:ext>
              </a:extLst>
            </p:cNvPr>
            <p:cNvSpPr/>
            <p:nvPr/>
          </p:nvSpPr>
          <p:spPr>
            <a:xfrm>
              <a:off x="8638729" y="419033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8" name="pt199">
              <a:extLst>
                <a:ext uri="{FF2B5EF4-FFF2-40B4-BE49-F238E27FC236}">
                  <a16:creationId xmlns:a16="http://schemas.microsoft.com/office/drawing/2014/main" id="{994BA4AD-64A6-4542-8350-54195BA18B05}"/>
                </a:ext>
              </a:extLst>
            </p:cNvPr>
            <p:cNvSpPr/>
            <p:nvPr/>
          </p:nvSpPr>
          <p:spPr>
            <a:xfrm>
              <a:off x="7180753" y="407367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9" name="pt200">
              <a:extLst>
                <a:ext uri="{FF2B5EF4-FFF2-40B4-BE49-F238E27FC236}">
                  <a16:creationId xmlns:a16="http://schemas.microsoft.com/office/drawing/2014/main" id="{3A097AC6-0704-42C4-A2BF-5FBF08F8E835}"/>
                </a:ext>
              </a:extLst>
            </p:cNvPr>
            <p:cNvSpPr/>
            <p:nvPr/>
          </p:nvSpPr>
          <p:spPr>
            <a:xfrm>
              <a:off x="9292324" y="300962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0" name="pt201">
              <a:extLst>
                <a:ext uri="{FF2B5EF4-FFF2-40B4-BE49-F238E27FC236}">
                  <a16:creationId xmlns:a16="http://schemas.microsoft.com/office/drawing/2014/main" id="{E628C6EF-938E-44DB-8018-88F28AF3F5FF}"/>
                </a:ext>
              </a:extLst>
            </p:cNvPr>
            <p:cNvSpPr/>
            <p:nvPr/>
          </p:nvSpPr>
          <p:spPr>
            <a:xfrm>
              <a:off x="9707965" y="241433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1" name="pt202">
              <a:extLst>
                <a:ext uri="{FF2B5EF4-FFF2-40B4-BE49-F238E27FC236}">
                  <a16:creationId xmlns:a16="http://schemas.microsoft.com/office/drawing/2014/main" id="{8F37E246-A57B-47AB-8167-D38562B427EC}"/>
                </a:ext>
              </a:extLst>
            </p:cNvPr>
            <p:cNvSpPr/>
            <p:nvPr/>
          </p:nvSpPr>
          <p:spPr>
            <a:xfrm>
              <a:off x="8675103" y="255754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2" name="pt203">
              <a:extLst>
                <a:ext uri="{FF2B5EF4-FFF2-40B4-BE49-F238E27FC236}">
                  <a16:creationId xmlns:a16="http://schemas.microsoft.com/office/drawing/2014/main" id="{8CB90B72-56A3-4DB8-8498-4671E023EA64}"/>
                </a:ext>
              </a:extLst>
            </p:cNvPr>
            <p:cNvSpPr/>
            <p:nvPr/>
          </p:nvSpPr>
          <p:spPr>
            <a:xfrm>
              <a:off x="8333205" y="461844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3" name="pt204">
              <a:extLst>
                <a:ext uri="{FF2B5EF4-FFF2-40B4-BE49-F238E27FC236}">
                  <a16:creationId xmlns:a16="http://schemas.microsoft.com/office/drawing/2014/main" id="{2B4308C3-F315-4183-97A8-6D019A2E043E}"/>
                </a:ext>
              </a:extLst>
            </p:cNvPr>
            <p:cNvSpPr/>
            <p:nvPr/>
          </p:nvSpPr>
          <p:spPr>
            <a:xfrm>
              <a:off x="8896714" y="4363139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4" name="pt205">
              <a:extLst>
                <a:ext uri="{FF2B5EF4-FFF2-40B4-BE49-F238E27FC236}">
                  <a16:creationId xmlns:a16="http://schemas.microsoft.com/office/drawing/2014/main" id="{AFF5574E-D6EE-40BF-9959-AB73AED653B2}"/>
                </a:ext>
              </a:extLst>
            </p:cNvPr>
            <p:cNvSpPr/>
            <p:nvPr/>
          </p:nvSpPr>
          <p:spPr>
            <a:xfrm>
              <a:off x="8786561" y="4160405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5" name="pt206">
              <a:extLst>
                <a:ext uri="{FF2B5EF4-FFF2-40B4-BE49-F238E27FC236}">
                  <a16:creationId xmlns:a16="http://schemas.microsoft.com/office/drawing/2014/main" id="{A418D806-EB81-4069-A529-C5073AF903B8}"/>
                </a:ext>
              </a:extLst>
            </p:cNvPr>
            <p:cNvSpPr/>
            <p:nvPr/>
          </p:nvSpPr>
          <p:spPr>
            <a:xfrm>
              <a:off x="7934315" y="382897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6" name="pt207">
              <a:extLst>
                <a:ext uri="{FF2B5EF4-FFF2-40B4-BE49-F238E27FC236}">
                  <a16:creationId xmlns:a16="http://schemas.microsoft.com/office/drawing/2014/main" id="{FFC1B57D-1012-4B08-9D64-40741131F805}"/>
                </a:ext>
              </a:extLst>
            </p:cNvPr>
            <p:cNvSpPr/>
            <p:nvPr/>
          </p:nvSpPr>
          <p:spPr>
            <a:xfrm>
              <a:off x="6432479" y="253381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7" name="pt208">
              <a:extLst>
                <a:ext uri="{FF2B5EF4-FFF2-40B4-BE49-F238E27FC236}">
                  <a16:creationId xmlns:a16="http://schemas.microsoft.com/office/drawing/2014/main" id="{EFCAAE2A-DBC9-4D13-8FC9-EADE5D49889D}"/>
                </a:ext>
              </a:extLst>
            </p:cNvPr>
            <p:cNvSpPr/>
            <p:nvPr/>
          </p:nvSpPr>
          <p:spPr>
            <a:xfrm>
              <a:off x="8009871" y="3305821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8" name="pt209">
              <a:extLst>
                <a:ext uri="{FF2B5EF4-FFF2-40B4-BE49-F238E27FC236}">
                  <a16:creationId xmlns:a16="http://schemas.microsoft.com/office/drawing/2014/main" id="{B0E133E6-4957-4E63-81CD-BECDD0A297E5}"/>
                </a:ext>
              </a:extLst>
            </p:cNvPr>
            <p:cNvSpPr/>
            <p:nvPr/>
          </p:nvSpPr>
          <p:spPr>
            <a:xfrm>
              <a:off x="8483504" y="3812533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9" name="pt210">
              <a:extLst>
                <a:ext uri="{FF2B5EF4-FFF2-40B4-BE49-F238E27FC236}">
                  <a16:creationId xmlns:a16="http://schemas.microsoft.com/office/drawing/2014/main" id="{99CE278C-D6CB-4813-8873-20507D5F8ECA}"/>
                </a:ext>
              </a:extLst>
            </p:cNvPr>
            <p:cNvSpPr/>
            <p:nvPr/>
          </p:nvSpPr>
          <p:spPr>
            <a:xfrm>
              <a:off x="7978790" y="429064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0" name="pt211">
              <a:extLst>
                <a:ext uri="{FF2B5EF4-FFF2-40B4-BE49-F238E27FC236}">
                  <a16:creationId xmlns:a16="http://schemas.microsoft.com/office/drawing/2014/main" id="{6B091A03-DAB2-4AC7-84A1-2E2270D4A764}"/>
                </a:ext>
              </a:extLst>
            </p:cNvPr>
            <p:cNvSpPr/>
            <p:nvPr/>
          </p:nvSpPr>
          <p:spPr>
            <a:xfrm>
              <a:off x="7238122" y="4012641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1" name="pt212">
              <a:extLst>
                <a:ext uri="{FF2B5EF4-FFF2-40B4-BE49-F238E27FC236}">
                  <a16:creationId xmlns:a16="http://schemas.microsoft.com/office/drawing/2014/main" id="{6701CCA7-A6C4-47DF-9FEA-1D5B68B307E7}"/>
                </a:ext>
              </a:extLst>
            </p:cNvPr>
            <p:cNvSpPr/>
            <p:nvPr/>
          </p:nvSpPr>
          <p:spPr>
            <a:xfrm>
              <a:off x="6703947" y="246750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2" name="pt213">
              <a:extLst>
                <a:ext uri="{FF2B5EF4-FFF2-40B4-BE49-F238E27FC236}">
                  <a16:creationId xmlns:a16="http://schemas.microsoft.com/office/drawing/2014/main" id="{47C2B7E5-9488-438C-A069-FFC520AD884C}"/>
                </a:ext>
              </a:extLst>
            </p:cNvPr>
            <p:cNvSpPr/>
            <p:nvPr/>
          </p:nvSpPr>
          <p:spPr>
            <a:xfrm>
              <a:off x="6821834" y="292955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3" name="pt214">
              <a:extLst>
                <a:ext uri="{FF2B5EF4-FFF2-40B4-BE49-F238E27FC236}">
                  <a16:creationId xmlns:a16="http://schemas.microsoft.com/office/drawing/2014/main" id="{5FC55DBD-7CA6-4A8F-9BAD-6E303D4BFD5A}"/>
                </a:ext>
              </a:extLst>
            </p:cNvPr>
            <p:cNvSpPr/>
            <p:nvPr/>
          </p:nvSpPr>
          <p:spPr>
            <a:xfrm>
              <a:off x="8049329" y="3791723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4" name="pt215">
              <a:extLst>
                <a:ext uri="{FF2B5EF4-FFF2-40B4-BE49-F238E27FC236}">
                  <a16:creationId xmlns:a16="http://schemas.microsoft.com/office/drawing/2014/main" id="{C6345329-9EC4-41E1-B157-CC7D4355E34F}"/>
                </a:ext>
              </a:extLst>
            </p:cNvPr>
            <p:cNvSpPr/>
            <p:nvPr/>
          </p:nvSpPr>
          <p:spPr>
            <a:xfrm>
              <a:off x="8340133" y="471921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5" name="pt216">
              <a:extLst>
                <a:ext uri="{FF2B5EF4-FFF2-40B4-BE49-F238E27FC236}">
                  <a16:creationId xmlns:a16="http://schemas.microsoft.com/office/drawing/2014/main" id="{7CA28086-3B57-403A-AECB-686482E5682C}"/>
                </a:ext>
              </a:extLst>
            </p:cNvPr>
            <p:cNvSpPr/>
            <p:nvPr/>
          </p:nvSpPr>
          <p:spPr>
            <a:xfrm>
              <a:off x="7504663" y="263370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6" name="pt217">
              <a:extLst>
                <a:ext uri="{FF2B5EF4-FFF2-40B4-BE49-F238E27FC236}">
                  <a16:creationId xmlns:a16="http://schemas.microsoft.com/office/drawing/2014/main" id="{1D1B8EC3-0CA1-49EB-A920-37A4A4F376F6}"/>
                </a:ext>
              </a:extLst>
            </p:cNvPr>
            <p:cNvSpPr/>
            <p:nvPr/>
          </p:nvSpPr>
          <p:spPr>
            <a:xfrm>
              <a:off x="6654615" y="242759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7" name="pt218">
              <a:extLst>
                <a:ext uri="{FF2B5EF4-FFF2-40B4-BE49-F238E27FC236}">
                  <a16:creationId xmlns:a16="http://schemas.microsoft.com/office/drawing/2014/main" id="{ADDF3060-0744-43BF-A95E-193D7105EA0E}"/>
                </a:ext>
              </a:extLst>
            </p:cNvPr>
            <p:cNvSpPr/>
            <p:nvPr/>
          </p:nvSpPr>
          <p:spPr>
            <a:xfrm>
              <a:off x="7009798" y="236101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8" name="pt219">
              <a:extLst>
                <a:ext uri="{FF2B5EF4-FFF2-40B4-BE49-F238E27FC236}">
                  <a16:creationId xmlns:a16="http://schemas.microsoft.com/office/drawing/2014/main" id="{6458FF66-3F18-47D3-8984-E09620F5884F}"/>
                </a:ext>
              </a:extLst>
            </p:cNvPr>
            <p:cNvSpPr/>
            <p:nvPr/>
          </p:nvSpPr>
          <p:spPr>
            <a:xfrm>
              <a:off x="6733850" y="212251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9" name="pt220">
              <a:extLst>
                <a:ext uri="{FF2B5EF4-FFF2-40B4-BE49-F238E27FC236}">
                  <a16:creationId xmlns:a16="http://schemas.microsoft.com/office/drawing/2014/main" id="{7E31022F-55AA-4DB6-AE6C-DCCF15D09845}"/>
                </a:ext>
              </a:extLst>
            </p:cNvPr>
            <p:cNvSpPr/>
            <p:nvPr/>
          </p:nvSpPr>
          <p:spPr>
            <a:xfrm>
              <a:off x="8113734" y="152765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0" name="pt221">
              <a:extLst>
                <a:ext uri="{FF2B5EF4-FFF2-40B4-BE49-F238E27FC236}">
                  <a16:creationId xmlns:a16="http://schemas.microsoft.com/office/drawing/2014/main" id="{9ECCAA22-9D66-4539-AF34-B7C66B8BB514}"/>
                </a:ext>
              </a:extLst>
            </p:cNvPr>
            <p:cNvSpPr/>
            <p:nvPr/>
          </p:nvSpPr>
          <p:spPr>
            <a:xfrm>
              <a:off x="6937223" y="27245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1" name="pt222">
              <a:extLst>
                <a:ext uri="{FF2B5EF4-FFF2-40B4-BE49-F238E27FC236}">
                  <a16:creationId xmlns:a16="http://schemas.microsoft.com/office/drawing/2014/main" id="{A3515365-5C2C-4A49-99D9-E36D71D7ED09}"/>
                </a:ext>
              </a:extLst>
            </p:cNvPr>
            <p:cNvSpPr/>
            <p:nvPr/>
          </p:nvSpPr>
          <p:spPr>
            <a:xfrm>
              <a:off x="8343386" y="4454438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2" name="pt223">
              <a:extLst>
                <a:ext uri="{FF2B5EF4-FFF2-40B4-BE49-F238E27FC236}">
                  <a16:creationId xmlns:a16="http://schemas.microsoft.com/office/drawing/2014/main" id="{06269DB3-95F8-4448-BBB6-0279DF6C4147}"/>
                </a:ext>
              </a:extLst>
            </p:cNvPr>
            <p:cNvSpPr/>
            <p:nvPr/>
          </p:nvSpPr>
          <p:spPr>
            <a:xfrm>
              <a:off x="6463002" y="281050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3" name="pt224">
              <a:extLst>
                <a:ext uri="{FF2B5EF4-FFF2-40B4-BE49-F238E27FC236}">
                  <a16:creationId xmlns:a16="http://schemas.microsoft.com/office/drawing/2014/main" id="{1D3C9681-7A63-4C00-81F5-F810F6160D01}"/>
                </a:ext>
              </a:extLst>
            </p:cNvPr>
            <p:cNvSpPr/>
            <p:nvPr/>
          </p:nvSpPr>
          <p:spPr>
            <a:xfrm>
              <a:off x="8342230" y="290323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4" name="pt225">
              <a:extLst>
                <a:ext uri="{FF2B5EF4-FFF2-40B4-BE49-F238E27FC236}">
                  <a16:creationId xmlns:a16="http://schemas.microsoft.com/office/drawing/2014/main" id="{F32B6745-858F-44B1-8B34-5CE72B9CC26A}"/>
                </a:ext>
              </a:extLst>
            </p:cNvPr>
            <p:cNvSpPr/>
            <p:nvPr/>
          </p:nvSpPr>
          <p:spPr>
            <a:xfrm>
              <a:off x="7198107" y="294396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5" name="pt226">
              <a:extLst>
                <a:ext uri="{FF2B5EF4-FFF2-40B4-BE49-F238E27FC236}">
                  <a16:creationId xmlns:a16="http://schemas.microsoft.com/office/drawing/2014/main" id="{0875D2B2-05A6-4336-8169-032C537C2333}"/>
                </a:ext>
              </a:extLst>
            </p:cNvPr>
            <p:cNvSpPr/>
            <p:nvPr/>
          </p:nvSpPr>
          <p:spPr>
            <a:xfrm>
              <a:off x="7412681" y="275933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6" name="pt227">
              <a:extLst>
                <a:ext uri="{FF2B5EF4-FFF2-40B4-BE49-F238E27FC236}">
                  <a16:creationId xmlns:a16="http://schemas.microsoft.com/office/drawing/2014/main" id="{13E09E28-47B2-49E4-BF15-DE2953B40959}"/>
                </a:ext>
              </a:extLst>
            </p:cNvPr>
            <p:cNvSpPr/>
            <p:nvPr/>
          </p:nvSpPr>
          <p:spPr>
            <a:xfrm>
              <a:off x="7868421" y="180738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7" name="pt228">
              <a:extLst>
                <a:ext uri="{FF2B5EF4-FFF2-40B4-BE49-F238E27FC236}">
                  <a16:creationId xmlns:a16="http://schemas.microsoft.com/office/drawing/2014/main" id="{910E8DDC-014B-4AD8-99B7-BE2928FAA7EE}"/>
                </a:ext>
              </a:extLst>
            </p:cNvPr>
            <p:cNvSpPr/>
            <p:nvPr/>
          </p:nvSpPr>
          <p:spPr>
            <a:xfrm>
              <a:off x="9351358" y="272519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8" name="pt229">
              <a:extLst>
                <a:ext uri="{FF2B5EF4-FFF2-40B4-BE49-F238E27FC236}">
                  <a16:creationId xmlns:a16="http://schemas.microsoft.com/office/drawing/2014/main" id="{26297CCC-FE88-4F84-B77B-76795A3E894B}"/>
                </a:ext>
              </a:extLst>
            </p:cNvPr>
            <p:cNvSpPr/>
            <p:nvPr/>
          </p:nvSpPr>
          <p:spPr>
            <a:xfrm>
              <a:off x="7454077" y="430546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9" name="pt230">
              <a:extLst>
                <a:ext uri="{FF2B5EF4-FFF2-40B4-BE49-F238E27FC236}">
                  <a16:creationId xmlns:a16="http://schemas.microsoft.com/office/drawing/2014/main" id="{FA3A45FD-0D66-495A-9D67-E96DE3020601}"/>
                </a:ext>
              </a:extLst>
            </p:cNvPr>
            <p:cNvSpPr/>
            <p:nvPr/>
          </p:nvSpPr>
          <p:spPr>
            <a:xfrm>
              <a:off x="9035251" y="300791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0" name="pt231">
              <a:extLst>
                <a:ext uri="{FF2B5EF4-FFF2-40B4-BE49-F238E27FC236}">
                  <a16:creationId xmlns:a16="http://schemas.microsoft.com/office/drawing/2014/main" id="{4308E8BF-04B2-40BE-989A-D6DAE74CF485}"/>
                </a:ext>
              </a:extLst>
            </p:cNvPr>
            <p:cNvSpPr/>
            <p:nvPr/>
          </p:nvSpPr>
          <p:spPr>
            <a:xfrm>
              <a:off x="7767183" y="3898551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1" name="pt232">
              <a:extLst>
                <a:ext uri="{FF2B5EF4-FFF2-40B4-BE49-F238E27FC236}">
                  <a16:creationId xmlns:a16="http://schemas.microsoft.com/office/drawing/2014/main" id="{A88CCA50-B610-46A2-94A7-670EC763B0BD}"/>
                </a:ext>
              </a:extLst>
            </p:cNvPr>
            <p:cNvSpPr/>
            <p:nvPr/>
          </p:nvSpPr>
          <p:spPr>
            <a:xfrm>
              <a:off x="7949503" y="337467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2" name="pt233">
              <a:extLst>
                <a:ext uri="{FF2B5EF4-FFF2-40B4-BE49-F238E27FC236}">
                  <a16:creationId xmlns:a16="http://schemas.microsoft.com/office/drawing/2014/main" id="{1AA9C859-948D-422D-8744-0EB9ABFAAC20}"/>
                </a:ext>
              </a:extLst>
            </p:cNvPr>
            <p:cNvSpPr/>
            <p:nvPr/>
          </p:nvSpPr>
          <p:spPr>
            <a:xfrm>
              <a:off x="7704079" y="387723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3" name="pt234">
              <a:extLst>
                <a:ext uri="{FF2B5EF4-FFF2-40B4-BE49-F238E27FC236}">
                  <a16:creationId xmlns:a16="http://schemas.microsoft.com/office/drawing/2014/main" id="{6F1EA40E-946F-440A-A48B-9E21049E8495}"/>
                </a:ext>
              </a:extLst>
            </p:cNvPr>
            <p:cNvSpPr/>
            <p:nvPr/>
          </p:nvSpPr>
          <p:spPr>
            <a:xfrm>
              <a:off x="7663662" y="245502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4" name="pt235">
              <a:extLst>
                <a:ext uri="{FF2B5EF4-FFF2-40B4-BE49-F238E27FC236}">
                  <a16:creationId xmlns:a16="http://schemas.microsoft.com/office/drawing/2014/main" id="{003D7DE0-7577-4458-BB67-9EC2F04D32CC}"/>
                </a:ext>
              </a:extLst>
            </p:cNvPr>
            <p:cNvSpPr/>
            <p:nvPr/>
          </p:nvSpPr>
          <p:spPr>
            <a:xfrm>
              <a:off x="8591223" y="212860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5" name="pt236">
              <a:extLst>
                <a:ext uri="{FF2B5EF4-FFF2-40B4-BE49-F238E27FC236}">
                  <a16:creationId xmlns:a16="http://schemas.microsoft.com/office/drawing/2014/main" id="{48DB030D-5686-4995-84F8-59A174FE2CAF}"/>
                </a:ext>
              </a:extLst>
            </p:cNvPr>
            <p:cNvSpPr/>
            <p:nvPr/>
          </p:nvSpPr>
          <p:spPr>
            <a:xfrm>
              <a:off x="7763196" y="409314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6" name="pt237">
              <a:extLst>
                <a:ext uri="{FF2B5EF4-FFF2-40B4-BE49-F238E27FC236}">
                  <a16:creationId xmlns:a16="http://schemas.microsoft.com/office/drawing/2014/main" id="{2577B861-ECD5-4F6F-872A-8EB2423A9F82}"/>
                </a:ext>
              </a:extLst>
            </p:cNvPr>
            <p:cNvSpPr/>
            <p:nvPr/>
          </p:nvSpPr>
          <p:spPr>
            <a:xfrm>
              <a:off x="8663435" y="246006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7" name="pt238">
              <a:extLst>
                <a:ext uri="{FF2B5EF4-FFF2-40B4-BE49-F238E27FC236}">
                  <a16:creationId xmlns:a16="http://schemas.microsoft.com/office/drawing/2014/main" id="{725B484C-EF4D-49A9-8785-75517C340F16}"/>
                </a:ext>
              </a:extLst>
            </p:cNvPr>
            <p:cNvSpPr/>
            <p:nvPr/>
          </p:nvSpPr>
          <p:spPr>
            <a:xfrm>
              <a:off x="8999940" y="178637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8" name="pt239">
              <a:extLst>
                <a:ext uri="{FF2B5EF4-FFF2-40B4-BE49-F238E27FC236}">
                  <a16:creationId xmlns:a16="http://schemas.microsoft.com/office/drawing/2014/main" id="{D5BCE14A-794A-4CE8-A08A-5298E5C2B8FA}"/>
                </a:ext>
              </a:extLst>
            </p:cNvPr>
            <p:cNvSpPr/>
            <p:nvPr/>
          </p:nvSpPr>
          <p:spPr>
            <a:xfrm>
              <a:off x="8180089" y="374977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9" name="pt240">
              <a:extLst>
                <a:ext uri="{FF2B5EF4-FFF2-40B4-BE49-F238E27FC236}">
                  <a16:creationId xmlns:a16="http://schemas.microsoft.com/office/drawing/2014/main" id="{CB160E78-A83E-4E76-BF03-5F02DC440340}"/>
                </a:ext>
              </a:extLst>
            </p:cNvPr>
            <p:cNvSpPr/>
            <p:nvPr/>
          </p:nvSpPr>
          <p:spPr>
            <a:xfrm>
              <a:off x="7681409" y="276274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0" name="pt241">
              <a:extLst>
                <a:ext uri="{FF2B5EF4-FFF2-40B4-BE49-F238E27FC236}">
                  <a16:creationId xmlns:a16="http://schemas.microsoft.com/office/drawing/2014/main" id="{877F33BB-62C1-4F00-ACCC-257E6302224A}"/>
                </a:ext>
              </a:extLst>
            </p:cNvPr>
            <p:cNvSpPr/>
            <p:nvPr/>
          </p:nvSpPr>
          <p:spPr>
            <a:xfrm>
              <a:off x="7068592" y="289065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1" name="pt242">
              <a:extLst>
                <a:ext uri="{FF2B5EF4-FFF2-40B4-BE49-F238E27FC236}">
                  <a16:creationId xmlns:a16="http://schemas.microsoft.com/office/drawing/2014/main" id="{03A7067E-2AED-4F5B-92E4-394E815D887E}"/>
                </a:ext>
              </a:extLst>
            </p:cNvPr>
            <p:cNvSpPr/>
            <p:nvPr/>
          </p:nvSpPr>
          <p:spPr>
            <a:xfrm>
              <a:off x="9101760" y="245913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2" name="pt243">
              <a:extLst>
                <a:ext uri="{FF2B5EF4-FFF2-40B4-BE49-F238E27FC236}">
                  <a16:creationId xmlns:a16="http://schemas.microsoft.com/office/drawing/2014/main" id="{D0D5541D-D1B4-4A96-815C-19B354D95D9F}"/>
                </a:ext>
              </a:extLst>
            </p:cNvPr>
            <p:cNvSpPr/>
            <p:nvPr/>
          </p:nvSpPr>
          <p:spPr>
            <a:xfrm>
              <a:off x="8280772" y="220459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3" name="pt244">
              <a:extLst>
                <a:ext uri="{FF2B5EF4-FFF2-40B4-BE49-F238E27FC236}">
                  <a16:creationId xmlns:a16="http://schemas.microsoft.com/office/drawing/2014/main" id="{14DB78CF-B5A9-4E73-A0F6-CB2C6A307AEF}"/>
                </a:ext>
              </a:extLst>
            </p:cNvPr>
            <p:cNvSpPr/>
            <p:nvPr/>
          </p:nvSpPr>
          <p:spPr>
            <a:xfrm>
              <a:off x="6549005" y="326860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4" name="pt245">
              <a:extLst>
                <a:ext uri="{FF2B5EF4-FFF2-40B4-BE49-F238E27FC236}">
                  <a16:creationId xmlns:a16="http://schemas.microsoft.com/office/drawing/2014/main" id="{EE3B3544-63FA-4532-8EF0-D83DA752EAFB}"/>
                </a:ext>
              </a:extLst>
            </p:cNvPr>
            <p:cNvSpPr/>
            <p:nvPr/>
          </p:nvSpPr>
          <p:spPr>
            <a:xfrm>
              <a:off x="6490130" y="296095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5" name="pt246">
              <a:extLst>
                <a:ext uri="{FF2B5EF4-FFF2-40B4-BE49-F238E27FC236}">
                  <a16:creationId xmlns:a16="http://schemas.microsoft.com/office/drawing/2014/main" id="{C862F3C3-06CB-4AB0-A31F-5604ABD31046}"/>
                </a:ext>
              </a:extLst>
            </p:cNvPr>
            <p:cNvSpPr/>
            <p:nvPr/>
          </p:nvSpPr>
          <p:spPr>
            <a:xfrm>
              <a:off x="8664719" y="268033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6" name="pt247">
              <a:extLst>
                <a:ext uri="{FF2B5EF4-FFF2-40B4-BE49-F238E27FC236}">
                  <a16:creationId xmlns:a16="http://schemas.microsoft.com/office/drawing/2014/main" id="{D9FB6FDC-57AD-46C8-9710-1A1F784C47E7}"/>
                </a:ext>
              </a:extLst>
            </p:cNvPr>
            <p:cNvSpPr/>
            <p:nvPr/>
          </p:nvSpPr>
          <p:spPr>
            <a:xfrm>
              <a:off x="8863034" y="218003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7" name="pt248">
              <a:extLst>
                <a:ext uri="{FF2B5EF4-FFF2-40B4-BE49-F238E27FC236}">
                  <a16:creationId xmlns:a16="http://schemas.microsoft.com/office/drawing/2014/main" id="{3D4CBF9E-794D-4B99-970E-4F1D67B88CBE}"/>
                </a:ext>
              </a:extLst>
            </p:cNvPr>
            <p:cNvSpPr/>
            <p:nvPr/>
          </p:nvSpPr>
          <p:spPr>
            <a:xfrm>
              <a:off x="7119840" y="262378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8" name="pt249">
              <a:extLst>
                <a:ext uri="{FF2B5EF4-FFF2-40B4-BE49-F238E27FC236}">
                  <a16:creationId xmlns:a16="http://schemas.microsoft.com/office/drawing/2014/main" id="{A35B7801-94C1-47AB-BCF3-B95C3631E131}"/>
                </a:ext>
              </a:extLst>
            </p:cNvPr>
            <p:cNvSpPr/>
            <p:nvPr/>
          </p:nvSpPr>
          <p:spPr>
            <a:xfrm>
              <a:off x="8263163" y="194980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9" name="pt250">
              <a:extLst>
                <a:ext uri="{FF2B5EF4-FFF2-40B4-BE49-F238E27FC236}">
                  <a16:creationId xmlns:a16="http://schemas.microsoft.com/office/drawing/2014/main" id="{C4C942F5-7846-4138-B532-073655D00B95}"/>
                </a:ext>
              </a:extLst>
            </p:cNvPr>
            <p:cNvSpPr/>
            <p:nvPr/>
          </p:nvSpPr>
          <p:spPr>
            <a:xfrm>
              <a:off x="6460519" y="292431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0" name="pt251">
              <a:extLst>
                <a:ext uri="{FF2B5EF4-FFF2-40B4-BE49-F238E27FC236}">
                  <a16:creationId xmlns:a16="http://schemas.microsoft.com/office/drawing/2014/main" id="{8EE1DA5D-76B1-4DB8-AA7C-8630C8012086}"/>
                </a:ext>
              </a:extLst>
            </p:cNvPr>
            <p:cNvSpPr/>
            <p:nvPr/>
          </p:nvSpPr>
          <p:spPr>
            <a:xfrm>
              <a:off x="8796466" y="259233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1" name="pt252">
              <a:extLst>
                <a:ext uri="{FF2B5EF4-FFF2-40B4-BE49-F238E27FC236}">
                  <a16:creationId xmlns:a16="http://schemas.microsoft.com/office/drawing/2014/main" id="{A761177C-98F2-461C-BDD6-69711C7FE6DE}"/>
                </a:ext>
              </a:extLst>
            </p:cNvPr>
            <p:cNvSpPr/>
            <p:nvPr/>
          </p:nvSpPr>
          <p:spPr>
            <a:xfrm>
              <a:off x="6640359" y="299891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2" name="pt253">
              <a:extLst>
                <a:ext uri="{FF2B5EF4-FFF2-40B4-BE49-F238E27FC236}">
                  <a16:creationId xmlns:a16="http://schemas.microsoft.com/office/drawing/2014/main" id="{DAC0CE57-0299-45AD-BA34-D374C444C7AE}"/>
                </a:ext>
              </a:extLst>
            </p:cNvPr>
            <p:cNvSpPr/>
            <p:nvPr/>
          </p:nvSpPr>
          <p:spPr>
            <a:xfrm>
              <a:off x="8230470" y="206478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3" name="pt254">
              <a:extLst>
                <a:ext uri="{FF2B5EF4-FFF2-40B4-BE49-F238E27FC236}">
                  <a16:creationId xmlns:a16="http://schemas.microsoft.com/office/drawing/2014/main" id="{12B4D06C-A3B8-4BB6-8717-9E8CEBDF862B}"/>
                </a:ext>
              </a:extLst>
            </p:cNvPr>
            <p:cNvSpPr/>
            <p:nvPr/>
          </p:nvSpPr>
          <p:spPr>
            <a:xfrm>
              <a:off x="6292985" y="281650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4" name="pt255">
              <a:extLst>
                <a:ext uri="{FF2B5EF4-FFF2-40B4-BE49-F238E27FC236}">
                  <a16:creationId xmlns:a16="http://schemas.microsoft.com/office/drawing/2014/main" id="{27431F33-2C06-4872-A605-9034636297F8}"/>
                </a:ext>
              </a:extLst>
            </p:cNvPr>
            <p:cNvSpPr/>
            <p:nvPr/>
          </p:nvSpPr>
          <p:spPr>
            <a:xfrm>
              <a:off x="6441441" y="275277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5" name="pt256">
              <a:extLst>
                <a:ext uri="{FF2B5EF4-FFF2-40B4-BE49-F238E27FC236}">
                  <a16:creationId xmlns:a16="http://schemas.microsoft.com/office/drawing/2014/main" id="{2DFE2AAA-A83A-498F-9933-56AE74AC56E3}"/>
                </a:ext>
              </a:extLst>
            </p:cNvPr>
            <p:cNvSpPr/>
            <p:nvPr/>
          </p:nvSpPr>
          <p:spPr>
            <a:xfrm>
              <a:off x="7632024" y="404871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6" name="pt257">
              <a:extLst>
                <a:ext uri="{FF2B5EF4-FFF2-40B4-BE49-F238E27FC236}">
                  <a16:creationId xmlns:a16="http://schemas.microsoft.com/office/drawing/2014/main" id="{87824764-850F-4F26-8C09-818DA0006E10}"/>
                </a:ext>
              </a:extLst>
            </p:cNvPr>
            <p:cNvSpPr/>
            <p:nvPr/>
          </p:nvSpPr>
          <p:spPr>
            <a:xfrm>
              <a:off x="8886602" y="190252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7" name="pt258">
              <a:extLst>
                <a:ext uri="{FF2B5EF4-FFF2-40B4-BE49-F238E27FC236}">
                  <a16:creationId xmlns:a16="http://schemas.microsoft.com/office/drawing/2014/main" id="{90CD2B15-82C8-4D63-89B4-A7F7B6FBC13E}"/>
                </a:ext>
              </a:extLst>
            </p:cNvPr>
            <p:cNvSpPr/>
            <p:nvPr/>
          </p:nvSpPr>
          <p:spPr>
            <a:xfrm>
              <a:off x="8337766" y="187517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8" name="pt259">
              <a:extLst>
                <a:ext uri="{FF2B5EF4-FFF2-40B4-BE49-F238E27FC236}">
                  <a16:creationId xmlns:a16="http://schemas.microsoft.com/office/drawing/2014/main" id="{2EBC0385-91E2-4867-BCDD-EF15B79B1EC9}"/>
                </a:ext>
              </a:extLst>
            </p:cNvPr>
            <p:cNvSpPr/>
            <p:nvPr/>
          </p:nvSpPr>
          <p:spPr>
            <a:xfrm>
              <a:off x="6596997" y="243129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9" name="pt260">
              <a:extLst>
                <a:ext uri="{FF2B5EF4-FFF2-40B4-BE49-F238E27FC236}">
                  <a16:creationId xmlns:a16="http://schemas.microsoft.com/office/drawing/2014/main" id="{294C78D2-9682-497F-93B7-9B0865B85634}"/>
                </a:ext>
              </a:extLst>
            </p:cNvPr>
            <p:cNvSpPr/>
            <p:nvPr/>
          </p:nvSpPr>
          <p:spPr>
            <a:xfrm>
              <a:off x="8512741" y="210966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0" name="pt261">
              <a:extLst>
                <a:ext uri="{FF2B5EF4-FFF2-40B4-BE49-F238E27FC236}">
                  <a16:creationId xmlns:a16="http://schemas.microsoft.com/office/drawing/2014/main" id="{943BF578-FD09-4118-B2BA-C8E381F6CD20}"/>
                </a:ext>
              </a:extLst>
            </p:cNvPr>
            <p:cNvSpPr/>
            <p:nvPr/>
          </p:nvSpPr>
          <p:spPr>
            <a:xfrm>
              <a:off x="7849872" y="411120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1" name="pt262">
              <a:extLst>
                <a:ext uri="{FF2B5EF4-FFF2-40B4-BE49-F238E27FC236}">
                  <a16:creationId xmlns:a16="http://schemas.microsoft.com/office/drawing/2014/main" id="{1ED109D8-F85A-4A07-8B38-3F1F9BC667EB}"/>
                </a:ext>
              </a:extLst>
            </p:cNvPr>
            <p:cNvSpPr/>
            <p:nvPr/>
          </p:nvSpPr>
          <p:spPr>
            <a:xfrm>
              <a:off x="8457448" y="169459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2" name="pt263">
              <a:extLst>
                <a:ext uri="{FF2B5EF4-FFF2-40B4-BE49-F238E27FC236}">
                  <a16:creationId xmlns:a16="http://schemas.microsoft.com/office/drawing/2014/main" id="{74C6C927-6D54-4969-A271-9F139597D09D}"/>
                </a:ext>
              </a:extLst>
            </p:cNvPr>
            <p:cNvSpPr/>
            <p:nvPr/>
          </p:nvSpPr>
          <p:spPr>
            <a:xfrm>
              <a:off x="6946660" y="343601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3" name="pt264">
              <a:extLst>
                <a:ext uri="{FF2B5EF4-FFF2-40B4-BE49-F238E27FC236}">
                  <a16:creationId xmlns:a16="http://schemas.microsoft.com/office/drawing/2014/main" id="{C87819B4-2614-416B-88E3-56B87014DA87}"/>
                </a:ext>
              </a:extLst>
            </p:cNvPr>
            <p:cNvSpPr/>
            <p:nvPr/>
          </p:nvSpPr>
          <p:spPr>
            <a:xfrm>
              <a:off x="7105553" y="361472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4" name="pt265">
              <a:extLst>
                <a:ext uri="{FF2B5EF4-FFF2-40B4-BE49-F238E27FC236}">
                  <a16:creationId xmlns:a16="http://schemas.microsoft.com/office/drawing/2014/main" id="{D1124BAF-7FC7-4B71-A6F6-8386FCDE6AA4}"/>
                </a:ext>
              </a:extLst>
            </p:cNvPr>
            <p:cNvSpPr/>
            <p:nvPr/>
          </p:nvSpPr>
          <p:spPr>
            <a:xfrm>
              <a:off x="7703156" y="408926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5" name="pt266">
              <a:extLst>
                <a:ext uri="{FF2B5EF4-FFF2-40B4-BE49-F238E27FC236}">
                  <a16:creationId xmlns:a16="http://schemas.microsoft.com/office/drawing/2014/main" id="{75AA86BD-3390-4128-B081-67BD661DF008}"/>
                </a:ext>
              </a:extLst>
            </p:cNvPr>
            <p:cNvSpPr/>
            <p:nvPr/>
          </p:nvSpPr>
          <p:spPr>
            <a:xfrm>
              <a:off x="7357937" y="294839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6" name="pt267">
              <a:extLst>
                <a:ext uri="{FF2B5EF4-FFF2-40B4-BE49-F238E27FC236}">
                  <a16:creationId xmlns:a16="http://schemas.microsoft.com/office/drawing/2014/main" id="{77B73375-C358-42B0-8720-2E904A7A521D}"/>
                </a:ext>
              </a:extLst>
            </p:cNvPr>
            <p:cNvSpPr/>
            <p:nvPr/>
          </p:nvSpPr>
          <p:spPr>
            <a:xfrm>
              <a:off x="6992350" y="269318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7" name="pt268">
              <a:extLst>
                <a:ext uri="{FF2B5EF4-FFF2-40B4-BE49-F238E27FC236}">
                  <a16:creationId xmlns:a16="http://schemas.microsoft.com/office/drawing/2014/main" id="{198EBAFD-3E2E-4669-965C-960807765EFD}"/>
                </a:ext>
              </a:extLst>
            </p:cNvPr>
            <p:cNvSpPr/>
            <p:nvPr/>
          </p:nvSpPr>
          <p:spPr>
            <a:xfrm>
              <a:off x="9132511" y="367785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8" name="pt269">
              <a:extLst>
                <a:ext uri="{FF2B5EF4-FFF2-40B4-BE49-F238E27FC236}">
                  <a16:creationId xmlns:a16="http://schemas.microsoft.com/office/drawing/2014/main" id="{2DA9D727-6B14-4480-8D95-48E43709E4F3}"/>
                </a:ext>
              </a:extLst>
            </p:cNvPr>
            <p:cNvSpPr/>
            <p:nvPr/>
          </p:nvSpPr>
          <p:spPr>
            <a:xfrm>
              <a:off x="7253881" y="279077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9" name="pt270">
              <a:extLst>
                <a:ext uri="{FF2B5EF4-FFF2-40B4-BE49-F238E27FC236}">
                  <a16:creationId xmlns:a16="http://schemas.microsoft.com/office/drawing/2014/main" id="{F04CF920-282D-4FEC-9C0D-C5E845C20463}"/>
                </a:ext>
              </a:extLst>
            </p:cNvPr>
            <p:cNvSpPr/>
            <p:nvPr/>
          </p:nvSpPr>
          <p:spPr>
            <a:xfrm>
              <a:off x="6401506" y="246154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0" name="pt271">
              <a:extLst>
                <a:ext uri="{FF2B5EF4-FFF2-40B4-BE49-F238E27FC236}">
                  <a16:creationId xmlns:a16="http://schemas.microsoft.com/office/drawing/2014/main" id="{60E0DB08-BC6B-4F92-A488-964084F313C5}"/>
                </a:ext>
              </a:extLst>
            </p:cNvPr>
            <p:cNvSpPr/>
            <p:nvPr/>
          </p:nvSpPr>
          <p:spPr>
            <a:xfrm>
              <a:off x="6572907" y="296131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1" name="pt272">
              <a:extLst>
                <a:ext uri="{FF2B5EF4-FFF2-40B4-BE49-F238E27FC236}">
                  <a16:creationId xmlns:a16="http://schemas.microsoft.com/office/drawing/2014/main" id="{ABDD5B59-CED4-4CED-BA6D-3245C0E239AF}"/>
                </a:ext>
              </a:extLst>
            </p:cNvPr>
            <p:cNvSpPr/>
            <p:nvPr/>
          </p:nvSpPr>
          <p:spPr>
            <a:xfrm>
              <a:off x="6431961" y="223303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2" name="pt273">
              <a:extLst>
                <a:ext uri="{FF2B5EF4-FFF2-40B4-BE49-F238E27FC236}">
                  <a16:creationId xmlns:a16="http://schemas.microsoft.com/office/drawing/2014/main" id="{2BAD1B8E-3A6B-4C4C-9862-DEC2F34036B7}"/>
                </a:ext>
              </a:extLst>
            </p:cNvPr>
            <p:cNvSpPr/>
            <p:nvPr/>
          </p:nvSpPr>
          <p:spPr>
            <a:xfrm>
              <a:off x="6786732" y="268868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3" name="pt274">
              <a:extLst>
                <a:ext uri="{FF2B5EF4-FFF2-40B4-BE49-F238E27FC236}">
                  <a16:creationId xmlns:a16="http://schemas.microsoft.com/office/drawing/2014/main" id="{157DC819-FC35-4398-99CE-45733BD3ED1A}"/>
                </a:ext>
              </a:extLst>
            </p:cNvPr>
            <p:cNvSpPr/>
            <p:nvPr/>
          </p:nvSpPr>
          <p:spPr>
            <a:xfrm>
              <a:off x="7043737" y="292497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4" name="pt275">
              <a:extLst>
                <a:ext uri="{FF2B5EF4-FFF2-40B4-BE49-F238E27FC236}">
                  <a16:creationId xmlns:a16="http://schemas.microsoft.com/office/drawing/2014/main" id="{DD75C5F3-54CD-437B-B1D8-777F3EB3D218}"/>
                </a:ext>
              </a:extLst>
            </p:cNvPr>
            <p:cNvSpPr/>
            <p:nvPr/>
          </p:nvSpPr>
          <p:spPr>
            <a:xfrm>
              <a:off x="7072386" y="220759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5" name="pt276">
              <a:extLst>
                <a:ext uri="{FF2B5EF4-FFF2-40B4-BE49-F238E27FC236}">
                  <a16:creationId xmlns:a16="http://schemas.microsoft.com/office/drawing/2014/main" id="{F7B3D6F3-7F19-46B1-B829-2B5EF33C56BE}"/>
                </a:ext>
              </a:extLst>
            </p:cNvPr>
            <p:cNvSpPr/>
            <p:nvPr/>
          </p:nvSpPr>
          <p:spPr>
            <a:xfrm>
              <a:off x="9289386" y="265765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6" name="pt277">
              <a:extLst>
                <a:ext uri="{FF2B5EF4-FFF2-40B4-BE49-F238E27FC236}">
                  <a16:creationId xmlns:a16="http://schemas.microsoft.com/office/drawing/2014/main" id="{A80FE125-2B23-4761-AE31-A39EA91E3F8B}"/>
                </a:ext>
              </a:extLst>
            </p:cNvPr>
            <p:cNvSpPr/>
            <p:nvPr/>
          </p:nvSpPr>
          <p:spPr>
            <a:xfrm>
              <a:off x="9087087" y="265828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7" name="pt278">
              <a:extLst>
                <a:ext uri="{FF2B5EF4-FFF2-40B4-BE49-F238E27FC236}">
                  <a16:creationId xmlns:a16="http://schemas.microsoft.com/office/drawing/2014/main" id="{62E43874-9BCA-4EB7-90FD-5522FC59EE59}"/>
                </a:ext>
              </a:extLst>
            </p:cNvPr>
            <p:cNvSpPr/>
            <p:nvPr/>
          </p:nvSpPr>
          <p:spPr>
            <a:xfrm>
              <a:off x="8578827" y="227589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8" name="pt279">
              <a:extLst>
                <a:ext uri="{FF2B5EF4-FFF2-40B4-BE49-F238E27FC236}">
                  <a16:creationId xmlns:a16="http://schemas.microsoft.com/office/drawing/2014/main" id="{12FCCC7D-DD25-40F9-B022-DD5066A16A62}"/>
                </a:ext>
              </a:extLst>
            </p:cNvPr>
            <p:cNvSpPr/>
            <p:nvPr/>
          </p:nvSpPr>
          <p:spPr>
            <a:xfrm>
              <a:off x="8015241" y="179725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9" name="pt280">
              <a:extLst>
                <a:ext uri="{FF2B5EF4-FFF2-40B4-BE49-F238E27FC236}">
                  <a16:creationId xmlns:a16="http://schemas.microsoft.com/office/drawing/2014/main" id="{1BB89DD3-1404-4E01-B230-3B342BECF252}"/>
                </a:ext>
              </a:extLst>
            </p:cNvPr>
            <p:cNvSpPr/>
            <p:nvPr/>
          </p:nvSpPr>
          <p:spPr>
            <a:xfrm>
              <a:off x="9853951" y="287372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0" name="pt281">
              <a:extLst>
                <a:ext uri="{FF2B5EF4-FFF2-40B4-BE49-F238E27FC236}">
                  <a16:creationId xmlns:a16="http://schemas.microsoft.com/office/drawing/2014/main" id="{0F6C50DA-B39A-437F-A586-4D73D9980303}"/>
                </a:ext>
              </a:extLst>
            </p:cNvPr>
            <p:cNvSpPr/>
            <p:nvPr/>
          </p:nvSpPr>
          <p:spPr>
            <a:xfrm>
              <a:off x="9002213" y="118625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1" name="pt282">
              <a:extLst>
                <a:ext uri="{FF2B5EF4-FFF2-40B4-BE49-F238E27FC236}">
                  <a16:creationId xmlns:a16="http://schemas.microsoft.com/office/drawing/2014/main" id="{2C30A26F-B6E1-482E-97A7-6F52945090E0}"/>
                </a:ext>
              </a:extLst>
            </p:cNvPr>
            <p:cNvSpPr/>
            <p:nvPr/>
          </p:nvSpPr>
          <p:spPr>
            <a:xfrm>
              <a:off x="7095991" y="286406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2" name="pt283">
              <a:extLst>
                <a:ext uri="{FF2B5EF4-FFF2-40B4-BE49-F238E27FC236}">
                  <a16:creationId xmlns:a16="http://schemas.microsoft.com/office/drawing/2014/main" id="{1F9E8F11-63FD-40D6-9FBA-96304438CF01}"/>
                </a:ext>
              </a:extLst>
            </p:cNvPr>
            <p:cNvSpPr/>
            <p:nvPr/>
          </p:nvSpPr>
          <p:spPr>
            <a:xfrm>
              <a:off x="8358696" y="440476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3" name="pt284">
              <a:extLst>
                <a:ext uri="{FF2B5EF4-FFF2-40B4-BE49-F238E27FC236}">
                  <a16:creationId xmlns:a16="http://schemas.microsoft.com/office/drawing/2014/main" id="{88DCCB6D-5282-4AC6-9963-0E08B695180F}"/>
                </a:ext>
              </a:extLst>
            </p:cNvPr>
            <p:cNvSpPr/>
            <p:nvPr/>
          </p:nvSpPr>
          <p:spPr>
            <a:xfrm>
              <a:off x="6617927" y="267756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4" name="pt285">
              <a:extLst>
                <a:ext uri="{FF2B5EF4-FFF2-40B4-BE49-F238E27FC236}">
                  <a16:creationId xmlns:a16="http://schemas.microsoft.com/office/drawing/2014/main" id="{C6EEF574-D6E3-4342-9E6A-4DE1FF909ED4}"/>
                </a:ext>
              </a:extLst>
            </p:cNvPr>
            <p:cNvSpPr/>
            <p:nvPr/>
          </p:nvSpPr>
          <p:spPr>
            <a:xfrm>
              <a:off x="6179495" y="274084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5" name="pt286">
              <a:extLst>
                <a:ext uri="{FF2B5EF4-FFF2-40B4-BE49-F238E27FC236}">
                  <a16:creationId xmlns:a16="http://schemas.microsoft.com/office/drawing/2014/main" id="{A1EE8D67-266E-444E-B24B-E7478A537653}"/>
                </a:ext>
              </a:extLst>
            </p:cNvPr>
            <p:cNvSpPr/>
            <p:nvPr/>
          </p:nvSpPr>
          <p:spPr>
            <a:xfrm>
              <a:off x="7135377" y="225705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6" name="pt287">
              <a:extLst>
                <a:ext uri="{FF2B5EF4-FFF2-40B4-BE49-F238E27FC236}">
                  <a16:creationId xmlns:a16="http://schemas.microsoft.com/office/drawing/2014/main" id="{C10277BC-B790-45A6-BD84-9785E0F27E25}"/>
                </a:ext>
              </a:extLst>
            </p:cNvPr>
            <p:cNvSpPr/>
            <p:nvPr/>
          </p:nvSpPr>
          <p:spPr>
            <a:xfrm>
              <a:off x="7740641" y="418099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7" name="pt288">
              <a:extLst>
                <a:ext uri="{FF2B5EF4-FFF2-40B4-BE49-F238E27FC236}">
                  <a16:creationId xmlns:a16="http://schemas.microsoft.com/office/drawing/2014/main" id="{B1A498E6-4317-46CB-B928-99E29F248EBE}"/>
                </a:ext>
              </a:extLst>
            </p:cNvPr>
            <p:cNvSpPr/>
            <p:nvPr/>
          </p:nvSpPr>
          <p:spPr>
            <a:xfrm>
              <a:off x="7446461" y="204764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8" name="pt289">
              <a:extLst>
                <a:ext uri="{FF2B5EF4-FFF2-40B4-BE49-F238E27FC236}">
                  <a16:creationId xmlns:a16="http://schemas.microsoft.com/office/drawing/2014/main" id="{39BF5875-AADD-4A50-9F76-C7EE708F0740}"/>
                </a:ext>
              </a:extLst>
            </p:cNvPr>
            <p:cNvSpPr/>
            <p:nvPr/>
          </p:nvSpPr>
          <p:spPr>
            <a:xfrm>
              <a:off x="6532239" y="258882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9" name="pt290">
              <a:extLst>
                <a:ext uri="{FF2B5EF4-FFF2-40B4-BE49-F238E27FC236}">
                  <a16:creationId xmlns:a16="http://schemas.microsoft.com/office/drawing/2014/main" id="{46400F9B-3352-4B56-A9C9-2E4516B0A2C2}"/>
                </a:ext>
              </a:extLst>
            </p:cNvPr>
            <p:cNvSpPr/>
            <p:nvPr/>
          </p:nvSpPr>
          <p:spPr>
            <a:xfrm>
              <a:off x="6656089" y="234898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0" name="pt291">
              <a:extLst>
                <a:ext uri="{FF2B5EF4-FFF2-40B4-BE49-F238E27FC236}">
                  <a16:creationId xmlns:a16="http://schemas.microsoft.com/office/drawing/2014/main" id="{E62EF948-A5B9-4B6F-BB3E-CCFA0D34599B}"/>
                </a:ext>
              </a:extLst>
            </p:cNvPr>
            <p:cNvSpPr/>
            <p:nvPr/>
          </p:nvSpPr>
          <p:spPr>
            <a:xfrm>
              <a:off x="6498286" y="292438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1" name="pt292">
              <a:extLst>
                <a:ext uri="{FF2B5EF4-FFF2-40B4-BE49-F238E27FC236}">
                  <a16:creationId xmlns:a16="http://schemas.microsoft.com/office/drawing/2014/main" id="{AB4C949F-71E3-456C-BD65-1246D449D77D}"/>
                </a:ext>
              </a:extLst>
            </p:cNvPr>
            <p:cNvSpPr/>
            <p:nvPr/>
          </p:nvSpPr>
          <p:spPr>
            <a:xfrm>
              <a:off x="6893440" y="315104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2" name="pt293">
              <a:extLst>
                <a:ext uri="{FF2B5EF4-FFF2-40B4-BE49-F238E27FC236}">
                  <a16:creationId xmlns:a16="http://schemas.microsoft.com/office/drawing/2014/main" id="{53D17C9B-8D31-41A6-935C-B26581A6B5E6}"/>
                </a:ext>
              </a:extLst>
            </p:cNvPr>
            <p:cNvSpPr/>
            <p:nvPr/>
          </p:nvSpPr>
          <p:spPr>
            <a:xfrm>
              <a:off x="6838371" y="254448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3" name="pt294">
              <a:extLst>
                <a:ext uri="{FF2B5EF4-FFF2-40B4-BE49-F238E27FC236}">
                  <a16:creationId xmlns:a16="http://schemas.microsoft.com/office/drawing/2014/main" id="{3FC0E0E9-40AE-434E-958C-2788892651AB}"/>
                </a:ext>
              </a:extLst>
            </p:cNvPr>
            <p:cNvSpPr/>
            <p:nvPr/>
          </p:nvSpPr>
          <p:spPr>
            <a:xfrm>
              <a:off x="6734081" y="336641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4" name="pt295">
              <a:extLst>
                <a:ext uri="{FF2B5EF4-FFF2-40B4-BE49-F238E27FC236}">
                  <a16:creationId xmlns:a16="http://schemas.microsoft.com/office/drawing/2014/main" id="{A0BFC15C-5D6D-4E4F-9BCA-041DB2C6B116}"/>
                </a:ext>
              </a:extLst>
            </p:cNvPr>
            <p:cNvSpPr/>
            <p:nvPr/>
          </p:nvSpPr>
          <p:spPr>
            <a:xfrm>
              <a:off x="6983581" y="251641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5" name="pt296">
              <a:extLst>
                <a:ext uri="{FF2B5EF4-FFF2-40B4-BE49-F238E27FC236}">
                  <a16:creationId xmlns:a16="http://schemas.microsoft.com/office/drawing/2014/main" id="{4808D7AD-01A4-4F91-AAFE-931B268FD81F}"/>
                </a:ext>
              </a:extLst>
            </p:cNvPr>
            <p:cNvSpPr/>
            <p:nvPr/>
          </p:nvSpPr>
          <p:spPr>
            <a:xfrm>
              <a:off x="7056825" y="190268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6" name="pt297">
              <a:extLst>
                <a:ext uri="{FF2B5EF4-FFF2-40B4-BE49-F238E27FC236}">
                  <a16:creationId xmlns:a16="http://schemas.microsoft.com/office/drawing/2014/main" id="{F5B996DB-9892-4D89-BC92-0B92ECCECBF1}"/>
                </a:ext>
              </a:extLst>
            </p:cNvPr>
            <p:cNvSpPr/>
            <p:nvPr/>
          </p:nvSpPr>
          <p:spPr>
            <a:xfrm>
              <a:off x="6454406" y="197616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7" name="pt298">
              <a:extLst>
                <a:ext uri="{FF2B5EF4-FFF2-40B4-BE49-F238E27FC236}">
                  <a16:creationId xmlns:a16="http://schemas.microsoft.com/office/drawing/2014/main" id="{67528846-B55A-49AE-8C11-7C3C28B33589}"/>
                </a:ext>
              </a:extLst>
            </p:cNvPr>
            <p:cNvSpPr/>
            <p:nvPr/>
          </p:nvSpPr>
          <p:spPr>
            <a:xfrm>
              <a:off x="6479449" y="254991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8" name="pt299">
              <a:extLst>
                <a:ext uri="{FF2B5EF4-FFF2-40B4-BE49-F238E27FC236}">
                  <a16:creationId xmlns:a16="http://schemas.microsoft.com/office/drawing/2014/main" id="{560C0E5B-981F-4271-BF29-DDF07B7AEDE5}"/>
                </a:ext>
              </a:extLst>
            </p:cNvPr>
            <p:cNvSpPr/>
            <p:nvPr/>
          </p:nvSpPr>
          <p:spPr>
            <a:xfrm>
              <a:off x="6644737" y="226345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79" name="pt300">
              <a:extLst>
                <a:ext uri="{FF2B5EF4-FFF2-40B4-BE49-F238E27FC236}">
                  <a16:creationId xmlns:a16="http://schemas.microsoft.com/office/drawing/2014/main" id="{B2C78EB5-8074-460B-9AE9-6BF5DF04BE83}"/>
                </a:ext>
              </a:extLst>
            </p:cNvPr>
            <p:cNvSpPr/>
            <p:nvPr/>
          </p:nvSpPr>
          <p:spPr>
            <a:xfrm>
              <a:off x="6129018" y="185363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0" name="pt301">
              <a:extLst>
                <a:ext uri="{FF2B5EF4-FFF2-40B4-BE49-F238E27FC236}">
                  <a16:creationId xmlns:a16="http://schemas.microsoft.com/office/drawing/2014/main" id="{1AA92D0A-F88A-493E-8187-D37109B477AD}"/>
                </a:ext>
              </a:extLst>
            </p:cNvPr>
            <p:cNvSpPr/>
            <p:nvPr/>
          </p:nvSpPr>
          <p:spPr>
            <a:xfrm>
              <a:off x="7361089" y="275954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1" name="pt302">
              <a:extLst>
                <a:ext uri="{FF2B5EF4-FFF2-40B4-BE49-F238E27FC236}">
                  <a16:creationId xmlns:a16="http://schemas.microsoft.com/office/drawing/2014/main" id="{E2ACA803-DDE5-47CA-980B-0096A053B553}"/>
                </a:ext>
              </a:extLst>
            </p:cNvPr>
            <p:cNvSpPr/>
            <p:nvPr/>
          </p:nvSpPr>
          <p:spPr>
            <a:xfrm>
              <a:off x="7088688" y="273614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2" name="pt303">
              <a:extLst>
                <a:ext uri="{FF2B5EF4-FFF2-40B4-BE49-F238E27FC236}">
                  <a16:creationId xmlns:a16="http://schemas.microsoft.com/office/drawing/2014/main" id="{FC1E4700-C54D-4F8E-8B89-96FA55251106}"/>
                </a:ext>
              </a:extLst>
            </p:cNvPr>
            <p:cNvSpPr/>
            <p:nvPr/>
          </p:nvSpPr>
          <p:spPr>
            <a:xfrm>
              <a:off x="6349301" y="240885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3" name="pt304">
              <a:extLst>
                <a:ext uri="{FF2B5EF4-FFF2-40B4-BE49-F238E27FC236}">
                  <a16:creationId xmlns:a16="http://schemas.microsoft.com/office/drawing/2014/main" id="{9C73EF75-0AED-43E9-961D-0BC3F69C98BE}"/>
                </a:ext>
              </a:extLst>
            </p:cNvPr>
            <p:cNvSpPr/>
            <p:nvPr/>
          </p:nvSpPr>
          <p:spPr>
            <a:xfrm>
              <a:off x="7020654" y="272985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4" name="pt305">
              <a:extLst>
                <a:ext uri="{FF2B5EF4-FFF2-40B4-BE49-F238E27FC236}">
                  <a16:creationId xmlns:a16="http://schemas.microsoft.com/office/drawing/2014/main" id="{D908C4A1-8678-41AD-B313-43686F9AB4CE}"/>
                </a:ext>
              </a:extLst>
            </p:cNvPr>
            <p:cNvSpPr/>
            <p:nvPr/>
          </p:nvSpPr>
          <p:spPr>
            <a:xfrm>
              <a:off x="6386681" y="228037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5" name="pt306">
              <a:extLst>
                <a:ext uri="{FF2B5EF4-FFF2-40B4-BE49-F238E27FC236}">
                  <a16:creationId xmlns:a16="http://schemas.microsoft.com/office/drawing/2014/main" id="{0DDEFFE9-BF7F-4C11-96DB-E19B015C30BB}"/>
                </a:ext>
              </a:extLst>
            </p:cNvPr>
            <p:cNvSpPr/>
            <p:nvPr/>
          </p:nvSpPr>
          <p:spPr>
            <a:xfrm>
              <a:off x="7078973" y="255840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6" name="pt307">
              <a:extLst>
                <a:ext uri="{FF2B5EF4-FFF2-40B4-BE49-F238E27FC236}">
                  <a16:creationId xmlns:a16="http://schemas.microsoft.com/office/drawing/2014/main" id="{013E5F41-0A6A-4DAF-8553-841C3D9F979B}"/>
                </a:ext>
              </a:extLst>
            </p:cNvPr>
            <p:cNvSpPr/>
            <p:nvPr/>
          </p:nvSpPr>
          <p:spPr>
            <a:xfrm>
              <a:off x="6773964" y="163976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7" name="pt308">
              <a:extLst>
                <a:ext uri="{FF2B5EF4-FFF2-40B4-BE49-F238E27FC236}">
                  <a16:creationId xmlns:a16="http://schemas.microsoft.com/office/drawing/2014/main" id="{CE68C88B-E9E2-49D8-8F90-110E9AC36CAD}"/>
                </a:ext>
              </a:extLst>
            </p:cNvPr>
            <p:cNvSpPr/>
            <p:nvPr/>
          </p:nvSpPr>
          <p:spPr>
            <a:xfrm>
              <a:off x="6745631" y="231000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8" name="pt309">
              <a:extLst>
                <a:ext uri="{FF2B5EF4-FFF2-40B4-BE49-F238E27FC236}">
                  <a16:creationId xmlns:a16="http://schemas.microsoft.com/office/drawing/2014/main" id="{86AF04A8-798F-4343-A0EA-DC43F8262D13}"/>
                </a:ext>
              </a:extLst>
            </p:cNvPr>
            <p:cNvSpPr/>
            <p:nvPr/>
          </p:nvSpPr>
          <p:spPr>
            <a:xfrm>
              <a:off x="6563782" y="275028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89" name="pt310">
              <a:extLst>
                <a:ext uri="{FF2B5EF4-FFF2-40B4-BE49-F238E27FC236}">
                  <a16:creationId xmlns:a16="http://schemas.microsoft.com/office/drawing/2014/main" id="{319DF38F-12CF-4B13-AF50-83F3FF11D69F}"/>
                </a:ext>
              </a:extLst>
            </p:cNvPr>
            <p:cNvSpPr/>
            <p:nvPr/>
          </p:nvSpPr>
          <p:spPr>
            <a:xfrm>
              <a:off x="7163349" y="340448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0" name="pt311">
              <a:extLst>
                <a:ext uri="{FF2B5EF4-FFF2-40B4-BE49-F238E27FC236}">
                  <a16:creationId xmlns:a16="http://schemas.microsoft.com/office/drawing/2014/main" id="{E5B4FF6D-4C3A-42E0-B1BF-7594476203E1}"/>
                </a:ext>
              </a:extLst>
            </p:cNvPr>
            <p:cNvSpPr/>
            <p:nvPr/>
          </p:nvSpPr>
          <p:spPr>
            <a:xfrm>
              <a:off x="9032550" y="250378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1" name="pt312">
              <a:extLst>
                <a:ext uri="{FF2B5EF4-FFF2-40B4-BE49-F238E27FC236}">
                  <a16:creationId xmlns:a16="http://schemas.microsoft.com/office/drawing/2014/main" id="{B9AACA79-631E-414B-BFA9-219F97613F72}"/>
                </a:ext>
              </a:extLst>
            </p:cNvPr>
            <p:cNvSpPr/>
            <p:nvPr/>
          </p:nvSpPr>
          <p:spPr>
            <a:xfrm>
              <a:off x="7598891" y="395075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2" name="pt313">
              <a:extLst>
                <a:ext uri="{FF2B5EF4-FFF2-40B4-BE49-F238E27FC236}">
                  <a16:creationId xmlns:a16="http://schemas.microsoft.com/office/drawing/2014/main" id="{677907E3-5709-43E4-836D-1197C25AEB97}"/>
                </a:ext>
              </a:extLst>
            </p:cNvPr>
            <p:cNvSpPr/>
            <p:nvPr/>
          </p:nvSpPr>
          <p:spPr>
            <a:xfrm>
              <a:off x="7001671" y="214822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3" name="pt314">
              <a:extLst>
                <a:ext uri="{FF2B5EF4-FFF2-40B4-BE49-F238E27FC236}">
                  <a16:creationId xmlns:a16="http://schemas.microsoft.com/office/drawing/2014/main" id="{43EB5E6E-E3C7-4FAE-84D7-6B1B12038A5A}"/>
                </a:ext>
              </a:extLst>
            </p:cNvPr>
            <p:cNvSpPr/>
            <p:nvPr/>
          </p:nvSpPr>
          <p:spPr>
            <a:xfrm>
              <a:off x="6942949" y="249511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4" name="pt315">
              <a:extLst>
                <a:ext uri="{FF2B5EF4-FFF2-40B4-BE49-F238E27FC236}">
                  <a16:creationId xmlns:a16="http://schemas.microsoft.com/office/drawing/2014/main" id="{19B0658F-2F2D-4C51-9AC1-EDF6A3B39B5C}"/>
                </a:ext>
              </a:extLst>
            </p:cNvPr>
            <p:cNvSpPr/>
            <p:nvPr/>
          </p:nvSpPr>
          <p:spPr>
            <a:xfrm>
              <a:off x="9326324" y="252378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5" name="pt316">
              <a:extLst>
                <a:ext uri="{FF2B5EF4-FFF2-40B4-BE49-F238E27FC236}">
                  <a16:creationId xmlns:a16="http://schemas.microsoft.com/office/drawing/2014/main" id="{BB48C47D-D402-478E-B16C-11EC88523974}"/>
                </a:ext>
              </a:extLst>
            </p:cNvPr>
            <p:cNvSpPr/>
            <p:nvPr/>
          </p:nvSpPr>
          <p:spPr>
            <a:xfrm>
              <a:off x="7195649" y="305395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6" name="pt317">
              <a:extLst>
                <a:ext uri="{FF2B5EF4-FFF2-40B4-BE49-F238E27FC236}">
                  <a16:creationId xmlns:a16="http://schemas.microsoft.com/office/drawing/2014/main" id="{6043B001-D317-4325-94E4-A669C9B7C5D0}"/>
                </a:ext>
              </a:extLst>
            </p:cNvPr>
            <p:cNvSpPr/>
            <p:nvPr/>
          </p:nvSpPr>
          <p:spPr>
            <a:xfrm>
              <a:off x="8224973" y="366652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7" name="pt318">
              <a:extLst>
                <a:ext uri="{FF2B5EF4-FFF2-40B4-BE49-F238E27FC236}">
                  <a16:creationId xmlns:a16="http://schemas.microsoft.com/office/drawing/2014/main" id="{15219F27-8F1D-49D0-B51C-7C955EEECF02}"/>
                </a:ext>
              </a:extLst>
            </p:cNvPr>
            <p:cNvSpPr/>
            <p:nvPr/>
          </p:nvSpPr>
          <p:spPr>
            <a:xfrm>
              <a:off x="8233212" y="3967723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8" name="pt319">
              <a:extLst>
                <a:ext uri="{FF2B5EF4-FFF2-40B4-BE49-F238E27FC236}">
                  <a16:creationId xmlns:a16="http://schemas.microsoft.com/office/drawing/2014/main" id="{1F46EE87-50A6-4BA6-AD43-8D0006225BA7}"/>
                </a:ext>
              </a:extLst>
            </p:cNvPr>
            <p:cNvSpPr/>
            <p:nvPr/>
          </p:nvSpPr>
          <p:spPr>
            <a:xfrm>
              <a:off x="9128027" y="333697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99" name="pt320">
              <a:extLst>
                <a:ext uri="{FF2B5EF4-FFF2-40B4-BE49-F238E27FC236}">
                  <a16:creationId xmlns:a16="http://schemas.microsoft.com/office/drawing/2014/main" id="{6F330279-7D02-41F9-A95F-15A137E630B0}"/>
                </a:ext>
              </a:extLst>
            </p:cNvPr>
            <p:cNvSpPr/>
            <p:nvPr/>
          </p:nvSpPr>
          <p:spPr>
            <a:xfrm>
              <a:off x="6596645" y="289364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0" name="pt321">
              <a:extLst>
                <a:ext uri="{FF2B5EF4-FFF2-40B4-BE49-F238E27FC236}">
                  <a16:creationId xmlns:a16="http://schemas.microsoft.com/office/drawing/2014/main" id="{CBBDD4C9-D5DD-4850-BC3E-F51D7799E818}"/>
                </a:ext>
              </a:extLst>
            </p:cNvPr>
            <p:cNvSpPr/>
            <p:nvPr/>
          </p:nvSpPr>
          <p:spPr>
            <a:xfrm>
              <a:off x="7837489" y="287465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1" name="pt322">
              <a:extLst>
                <a:ext uri="{FF2B5EF4-FFF2-40B4-BE49-F238E27FC236}">
                  <a16:creationId xmlns:a16="http://schemas.microsoft.com/office/drawing/2014/main" id="{27BE8B01-6001-41F7-B4FC-8068B34D7404}"/>
                </a:ext>
              </a:extLst>
            </p:cNvPr>
            <p:cNvSpPr/>
            <p:nvPr/>
          </p:nvSpPr>
          <p:spPr>
            <a:xfrm>
              <a:off x="8101979" y="355255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2" name="pt323">
              <a:extLst>
                <a:ext uri="{FF2B5EF4-FFF2-40B4-BE49-F238E27FC236}">
                  <a16:creationId xmlns:a16="http://schemas.microsoft.com/office/drawing/2014/main" id="{48603878-93BA-4C28-A715-AD8BBB27ED9A}"/>
                </a:ext>
              </a:extLst>
            </p:cNvPr>
            <p:cNvSpPr/>
            <p:nvPr/>
          </p:nvSpPr>
          <p:spPr>
            <a:xfrm>
              <a:off x="8430059" y="416667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3" name="pt324">
              <a:extLst>
                <a:ext uri="{FF2B5EF4-FFF2-40B4-BE49-F238E27FC236}">
                  <a16:creationId xmlns:a16="http://schemas.microsoft.com/office/drawing/2014/main" id="{36306D10-3F19-4443-BC5C-FC62CFE66E48}"/>
                </a:ext>
              </a:extLst>
            </p:cNvPr>
            <p:cNvSpPr/>
            <p:nvPr/>
          </p:nvSpPr>
          <p:spPr>
            <a:xfrm>
              <a:off x="7023239" y="260203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4" name="pt325">
              <a:extLst>
                <a:ext uri="{FF2B5EF4-FFF2-40B4-BE49-F238E27FC236}">
                  <a16:creationId xmlns:a16="http://schemas.microsoft.com/office/drawing/2014/main" id="{2AFB623F-ECEB-42C6-B399-99CD55B674A3}"/>
                </a:ext>
              </a:extLst>
            </p:cNvPr>
            <p:cNvSpPr/>
            <p:nvPr/>
          </p:nvSpPr>
          <p:spPr>
            <a:xfrm>
              <a:off x="9673887" y="281903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5" name="pt326">
              <a:extLst>
                <a:ext uri="{FF2B5EF4-FFF2-40B4-BE49-F238E27FC236}">
                  <a16:creationId xmlns:a16="http://schemas.microsoft.com/office/drawing/2014/main" id="{F858331E-B944-41EB-8ED3-749F4FE63ACF}"/>
                </a:ext>
              </a:extLst>
            </p:cNvPr>
            <p:cNvSpPr/>
            <p:nvPr/>
          </p:nvSpPr>
          <p:spPr>
            <a:xfrm>
              <a:off x="6256347" y="262593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6" name="pt327">
              <a:extLst>
                <a:ext uri="{FF2B5EF4-FFF2-40B4-BE49-F238E27FC236}">
                  <a16:creationId xmlns:a16="http://schemas.microsoft.com/office/drawing/2014/main" id="{25DE580E-763B-44D2-B1D9-27D13B98CE33}"/>
                </a:ext>
              </a:extLst>
            </p:cNvPr>
            <p:cNvSpPr/>
            <p:nvPr/>
          </p:nvSpPr>
          <p:spPr>
            <a:xfrm>
              <a:off x="7503524" y="369860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7" name="pt328">
              <a:extLst>
                <a:ext uri="{FF2B5EF4-FFF2-40B4-BE49-F238E27FC236}">
                  <a16:creationId xmlns:a16="http://schemas.microsoft.com/office/drawing/2014/main" id="{17C847AA-AC0D-4386-AF20-C4D811B14553}"/>
                </a:ext>
              </a:extLst>
            </p:cNvPr>
            <p:cNvSpPr/>
            <p:nvPr/>
          </p:nvSpPr>
          <p:spPr>
            <a:xfrm>
              <a:off x="6358714" y="250672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8" name="pt329">
              <a:extLst>
                <a:ext uri="{FF2B5EF4-FFF2-40B4-BE49-F238E27FC236}">
                  <a16:creationId xmlns:a16="http://schemas.microsoft.com/office/drawing/2014/main" id="{41DDB209-A30D-4678-99CA-F604231DBD30}"/>
                </a:ext>
              </a:extLst>
            </p:cNvPr>
            <p:cNvSpPr/>
            <p:nvPr/>
          </p:nvSpPr>
          <p:spPr>
            <a:xfrm>
              <a:off x="8792337" y="301120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09" name="pt330">
              <a:extLst>
                <a:ext uri="{FF2B5EF4-FFF2-40B4-BE49-F238E27FC236}">
                  <a16:creationId xmlns:a16="http://schemas.microsoft.com/office/drawing/2014/main" id="{F58EC9BC-1316-465A-8677-B6BED84D1DEC}"/>
                </a:ext>
              </a:extLst>
            </p:cNvPr>
            <p:cNvSpPr/>
            <p:nvPr/>
          </p:nvSpPr>
          <p:spPr>
            <a:xfrm>
              <a:off x="7483690" y="352143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0" name="pt331">
              <a:extLst>
                <a:ext uri="{FF2B5EF4-FFF2-40B4-BE49-F238E27FC236}">
                  <a16:creationId xmlns:a16="http://schemas.microsoft.com/office/drawing/2014/main" id="{7136394D-EEF9-4AED-A1C8-96E5D81F8612}"/>
                </a:ext>
              </a:extLst>
            </p:cNvPr>
            <p:cNvSpPr/>
            <p:nvPr/>
          </p:nvSpPr>
          <p:spPr>
            <a:xfrm>
              <a:off x="6793184" y="281093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1" name="pt332">
              <a:extLst>
                <a:ext uri="{FF2B5EF4-FFF2-40B4-BE49-F238E27FC236}">
                  <a16:creationId xmlns:a16="http://schemas.microsoft.com/office/drawing/2014/main" id="{061E06DD-183E-4A97-B150-36D0B27B8ADA}"/>
                </a:ext>
              </a:extLst>
            </p:cNvPr>
            <p:cNvSpPr/>
            <p:nvPr/>
          </p:nvSpPr>
          <p:spPr>
            <a:xfrm>
              <a:off x="6442584" y="221764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2" name="pt333">
              <a:extLst>
                <a:ext uri="{FF2B5EF4-FFF2-40B4-BE49-F238E27FC236}">
                  <a16:creationId xmlns:a16="http://schemas.microsoft.com/office/drawing/2014/main" id="{409808B8-2F2B-445E-B488-AD7FF6211C79}"/>
                </a:ext>
              </a:extLst>
            </p:cNvPr>
            <p:cNvSpPr/>
            <p:nvPr/>
          </p:nvSpPr>
          <p:spPr>
            <a:xfrm>
              <a:off x="7567563" y="214891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3" name="pt334">
              <a:extLst>
                <a:ext uri="{FF2B5EF4-FFF2-40B4-BE49-F238E27FC236}">
                  <a16:creationId xmlns:a16="http://schemas.microsoft.com/office/drawing/2014/main" id="{4D1E8D73-A82A-432F-BD5C-857087850584}"/>
                </a:ext>
              </a:extLst>
            </p:cNvPr>
            <p:cNvSpPr/>
            <p:nvPr/>
          </p:nvSpPr>
          <p:spPr>
            <a:xfrm>
              <a:off x="6735624" y="241770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4" name="pt335">
              <a:extLst>
                <a:ext uri="{FF2B5EF4-FFF2-40B4-BE49-F238E27FC236}">
                  <a16:creationId xmlns:a16="http://schemas.microsoft.com/office/drawing/2014/main" id="{F57FA49A-AA5F-4C69-9402-5F4C5C59332D}"/>
                </a:ext>
              </a:extLst>
            </p:cNvPr>
            <p:cNvSpPr/>
            <p:nvPr/>
          </p:nvSpPr>
          <p:spPr>
            <a:xfrm>
              <a:off x="6599219" y="240959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5" name="pt336">
              <a:extLst>
                <a:ext uri="{FF2B5EF4-FFF2-40B4-BE49-F238E27FC236}">
                  <a16:creationId xmlns:a16="http://schemas.microsoft.com/office/drawing/2014/main" id="{E64F169D-7317-416F-B7A7-4169DA941140}"/>
                </a:ext>
              </a:extLst>
            </p:cNvPr>
            <p:cNvSpPr/>
            <p:nvPr/>
          </p:nvSpPr>
          <p:spPr>
            <a:xfrm>
              <a:off x="8992543" y="219402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6" name="pt337">
              <a:extLst>
                <a:ext uri="{FF2B5EF4-FFF2-40B4-BE49-F238E27FC236}">
                  <a16:creationId xmlns:a16="http://schemas.microsoft.com/office/drawing/2014/main" id="{2F8E96D8-86F7-4F46-BEE7-57064CD42D29}"/>
                </a:ext>
              </a:extLst>
            </p:cNvPr>
            <p:cNvSpPr/>
            <p:nvPr/>
          </p:nvSpPr>
          <p:spPr>
            <a:xfrm>
              <a:off x="7465971" y="351854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7" name="pt338">
              <a:extLst>
                <a:ext uri="{FF2B5EF4-FFF2-40B4-BE49-F238E27FC236}">
                  <a16:creationId xmlns:a16="http://schemas.microsoft.com/office/drawing/2014/main" id="{B935E62A-EE9A-4C81-AAF2-7588D3A9A7D4}"/>
                </a:ext>
              </a:extLst>
            </p:cNvPr>
            <p:cNvSpPr/>
            <p:nvPr/>
          </p:nvSpPr>
          <p:spPr>
            <a:xfrm>
              <a:off x="8986431" y="235413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8" name="pt339">
              <a:extLst>
                <a:ext uri="{FF2B5EF4-FFF2-40B4-BE49-F238E27FC236}">
                  <a16:creationId xmlns:a16="http://schemas.microsoft.com/office/drawing/2014/main" id="{0D561A56-7C38-4D08-906B-3CF244BCCA65}"/>
                </a:ext>
              </a:extLst>
            </p:cNvPr>
            <p:cNvSpPr/>
            <p:nvPr/>
          </p:nvSpPr>
          <p:spPr>
            <a:xfrm>
              <a:off x="8060058" y="384824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19" name="tx340">
              <a:extLst>
                <a:ext uri="{FF2B5EF4-FFF2-40B4-BE49-F238E27FC236}">
                  <a16:creationId xmlns:a16="http://schemas.microsoft.com/office/drawing/2014/main" id="{A59909C5-B154-4D90-9F94-E68F64DBA1D5}"/>
                </a:ext>
              </a:extLst>
            </p:cNvPr>
            <p:cNvSpPr/>
            <p:nvPr/>
          </p:nvSpPr>
          <p:spPr>
            <a:xfrm>
              <a:off x="5416028" y="4170569"/>
              <a:ext cx="95212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-2</a:t>
              </a:r>
            </a:p>
          </p:txBody>
        </p:sp>
        <p:sp>
          <p:nvSpPr>
            <p:cNvPr id="820" name="tx341">
              <a:extLst>
                <a:ext uri="{FF2B5EF4-FFF2-40B4-BE49-F238E27FC236}">
                  <a16:creationId xmlns:a16="http://schemas.microsoft.com/office/drawing/2014/main" id="{43402EF1-211C-43BB-96F6-AB8F7F0CC046}"/>
                </a:ext>
              </a:extLst>
            </p:cNvPr>
            <p:cNvSpPr/>
            <p:nvPr/>
          </p:nvSpPr>
          <p:spPr>
            <a:xfrm>
              <a:off x="5454091" y="2874658"/>
              <a:ext cx="57150" cy="7858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821" name="tx342">
              <a:extLst>
                <a:ext uri="{FF2B5EF4-FFF2-40B4-BE49-F238E27FC236}">
                  <a16:creationId xmlns:a16="http://schemas.microsoft.com/office/drawing/2014/main" id="{E6242DFD-DB27-4DA4-B8B9-E0E83B5BA149}"/>
                </a:ext>
              </a:extLst>
            </p:cNvPr>
            <p:cNvSpPr/>
            <p:nvPr/>
          </p:nvSpPr>
          <p:spPr>
            <a:xfrm>
              <a:off x="5454091" y="1581526"/>
              <a:ext cx="57150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822" name="pl343">
              <a:extLst>
                <a:ext uri="{FF2B5EF4-FFF2-40B4-BE49-F238E27FC236}">
                  <a16:creationId xmlns:a16="http://schemas.microsoft.com/office/drawing/2014/main" id="{A80F3630-2C56-474C-B9CB-E82575EC386D}"/>
                </a:ext>
              </a:extLst>
            </p:cNvPr>
            <p:cNvSpPr/>
            <p:nvPr/>
          </p:nvSpPr>
          <p:spPr>
            <a:xfrm>
              <a:off x="5539076" y="4209958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3" name="pl344">
              <a:extLst>
                <a:ext uri="{FF2B5EF4-FFF2-40B4-BE49-F238E27FC236}">
                  <a16:creationId xmlns:a16="http://schemas.microsoft.com/office/drawing/2014/main" id="{5349DFD3-2B65-418B-A69C-AF1C36D1E4C5}"/>
                </a:ext>
              </a:extLst>
            </p:cNvPr>
            <p:cNvSpPr/>
            <p:nvPr/>
          </p:nvSpPr>
          <p:spPr>
            <a:xfrm>
              <a:off x="5539076" y="2915437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4" name="pl345">
              <a:extLst>
                <a:ext uri="{FF2B5EF4-FFF2-40B4-BE49-F238E27FC236}">
                  <a16:creationId xmlns:a16="http://schemas.microsoft.com/office/drawing/2014/main" id="{69ACE5D3-7016-4BFB-BF0B-EC9E5CC11CA2}"/>
                </a:ext>
              </a:extLst>
            </p:cNvPr>
            <p:cNvSpPr/>
            <p:nvPr/>
          </p:nvSpPr>
          <p:spPr>
            <a:xfrm>
              <a:off x="5539076" y="1620916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5" name="pl346">
              <a:extLst>
                <a:ext uri="{FF2B5EF4-FFF2-40B4-BE49-F238E27FC236}">
                  <a16:creationId xmlns:a16="http://schemas.microsoft.com/office/drawing/2014/main" id="{AD192E00-8A2A-4159-92FE-EA5CECE2BB29}"/>
                </a:ext>
              </a:extLst>
            </p:cNvPr>
            <p:cNvSpPr/>
            <p:nvPr/>
          </p:nvSpPr>
          <p:spPr>
            <a:xfrm>
              <a:off x="6493345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6" name="pl347">
              <a:extLst>
                <a:ext uri="{FF2B5EF4-FFF2-40B4-BE49-F238E27FC236}">
                  <a16:creationId xmlns:a16="http://schemas.microsoft.com/office/drawing/2014/main" id="{84E5BF54-A1CB-4AED-A691-4863D5571D03}"/>
                </a:ext>
              </a:extLst>
            </p:cNvPr>
            <p:cNvSpPr/>
            <p:nvPr/>
          </p:nvSpPr>
          <p:spPr>
            <a:xfrm>
              <a:off x="7819282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7" name="pl348">
              <a:extLst>
                <a:ext uri="{FF2B5EF4-FFF2-40B4-BE49-F238E27FC236}">
                  <a16:creationId xmlns:a16="http://schemas.microsoft.com/office/drawing/2014/main" id="{F0843479-2D49-482C-B0B2-A59671796472}"/>
                </a:ext>
              </a:extLst>
            </p:cNvPr>
            <p:cNvSpPr/>
            <p:nvPr/>
          </p:nvSpPr>
          <p:spPr>
            <a:xfrm>
              <a:off x="9145218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28" name="tx349">
              <a:extLst>
                <a:ext uri="{FF2B5EF4-FFF2-40B4-BE49-F238E27FC236}">
                  <a16:creationId xmlns:a16="http://schemas.microsoft.com/office/drawing/2014/main" id="{E00C80A8-DC14-48F9-A23C-FC06EBF1CEC5}"/>
                </a:ext>
              </a:extLst>
            </p:cNvPr>
            <p:cNvSpPr/>
            <p:nvPr/>
          </p:nvSpPr>
          <p:spPr>
            <a:xfrm>
              <a:off x="6445739" y="5551017"/>
              <a:ext cx="95212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-2</a:t>
              </a:r>
            </a:p>
          </p:txBody>
        </p:sp>
        <p:sp>
          <p:nvSpPr>
            <p:cNvPr id="829" name="tx350">
              <a:extLst>
                <a:ext uri="{FF2B5EF4-FFF2-40B4-BE49-F238E27FC236}">
                  <a16:creationId xmlns:a16="http://schemas.microsoft.com/office/drawing/2014/main" id="{062F4330-5DB0-4CC5-B179-FC2A3AC58D80}"/>
                </a:ext>
              </a:extLst>
            </p:cNvPr>
            <p:cNvSpPr/>
            <p:nvPr/>
          </p:nvSpPr>
          <p:spPr>
            <a:xfrm>
              <a:off x="7790707" y="5549628"/>
              <a:ext cx="57150" cy="7858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830" name="tx351">
              <a:extLst>
                <a:ext uri="{FF2B5EF4-FFF2-40B4-BE49-F238E27FC236}">
                  <a16:creationId xmlns:a16="http://schemas.microsoft.com/office/drawing/2014/main" id="{3346D547-533F-4607-8343-E7E1A985547E}"/>
                </a:ext>
              </a:extLst>
            </p:cNvPr>
            <p:cNvSpPr/>
            <p:nvPr/>
          </p:nvSpPr>
          <p:spPr>
            <a:xfrm>
              <a:off x="9116643" y="5551017"/>
              <a:ext cx="57150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831" name="tx352">
              <a:extLst>
                <a:ext uri="{FF2B5EF4-FFF2-40B4-BE49-F238E27FC236}">
                  <a16:creationId xmlns:a16="http://schemas.microsoft.com/office/drawing/2014/main" id="{E9AF155E-57D0-4134-A08D-178B2ECC5490}"/>
                </a:ext>
              </a:extLst>
            </p:cNvPr>
            <p:cNvSpPr/>
            <p:nvPr/>
          </p:nvSpPr>
          <p:spPr>
            <a:xfrm>
              <a:off x="7839654" y="5693432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PC1</a:t>
              </a:r>
            </a:p>
          </p:txBody>
        </p:sp>
        <p:sp>
          <p:nvSpPr>
            <p:cNvPr id="832" name="tx353">
              <a:extLst>
                <a:ext uri="{FF2B5EF4-FFF2-40B4-BE49-F238E27FC236}">
                  <a16:creationId xmlns:a16="http://schemas.microsoft.com/office/drawing/2014/main" id="{C1803AB1-5A46-4F30-B248-D40CFAF0B3CC}"/>
                </a:ext>
              </a:extLst>
            </p:cNvPr>
            <p:cNvSpPr/>
            <p:nvPr/>
          </p:nvSpPr>
          <p:spPr>
            <a:xfrm rot="-5400000">
              <a:off x="5176468" y="3225075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PC2</a:t>
              </a:r>
            </a:p>
          </p:txBody>
        </p:sp>
        <p:sp>
          <p:nvSpPr>
            <p:cNvPr id="833" name="tx354">
              <a:extLst>
                <a:ext uri="{FF2B5EF4-FFF2-40B4-BE49-F238E27FC236}">
                  <a16:creationId xmlns:a16="http://schemas.microsoft.com/office/drawing/2014/main" id="{9CA8E9AA-FC72-41E5-888A-A42012923244}"/>
                </a:ext>
              </a:extLst>
            </p:cNvPr>
            <p:cNvSpPr/>
            <p:nvPr/>
          </p:nvSpPr>
          <p:spPr>
            <a:xfrm>
              <a:off x="10480340" y="2781129"/>
              <a:ext cx="651637" cy="11092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class</a:t>
              </a:r>
              <a:endParaRPr sz="1100" dirty="0">
                <a:solidFill>
                  <a:srgbClr val="000000">
                    <a:alpha val="100000"/>
                  </a:srgbClr>
                </a:solidFill>
                <a:latin typeface="Times New Roman"/>
                <a:cs typeface="Times New Roman"/>
              </a:endParaRPr>
            </a:p>
          </p:txBody>
        </p:sp>
        <p:sp>
          <p:nvSpPr>
            <p:cNvPr id="834" name="pt355">
              <a:extLst>
                <a:ext uri="{FF2B5EF4-FFF2-40B4-BE49-F238E27FC236}">
                  <a16:creationId xmlns:a16="http://schemas.microsoft.com/office/drawing/2014/main" id="{2416646B-7A98-42D9-B921-36F6D6C38913}"/>
                </a:ext>
              </a:extLst>
            </p:cNvPr>
            <p:cNvSpPr/>
            <p:nvPr/>
          </p:nvSpPr>
          <p:spPr>
            <a:xfrm>
              <a:off x="10590492" y="297087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5" name="pt356">
              <a:extLst>
                <a:ext uri="{FF2B5EF4-FFF2-40B4-BE49-F238E27FC236}">
                  <a16:creationId xmlns:a16="http://schemas.microsoft.com/office/drawing/2014/main" id="{6D5D0338-D9BD-47E2-B80F-0ABE20E7B0B6}"/>
                </a:ext>
              </a:extLst>
            </p:cNvPr>
            <p:cNvSpPr/>
            <p:nvPr/>
          </p:nvSpPr>
          <p:spPr>
            <a:xfrm>
              <a:off x="10590492" y="317203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6" name="pt357">
              <a:extLst>
                <a:ext uri="{FF2B5EF4-FFF2-40B4-BE49-F238E27FC236}">
                  <a16:creationId xmlns:a16="http://schemas.microsoft.com/office/drawing/2014/main" id="{F107151E-49ED-4BA7-B844-ED9A360A4775}"/>
                </a:ext>
              </a:extLst>
            </p:cNvPr>
            <p:cNvSpPr/>
            <p:nvPr/>
          </p:nvSpPr>
          <p:spPr>
            <a:xfrm>
              <a:off x="10590492" y="337320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7" name="pt358">
              <a:extLst>
                <a:ext uri="{FF2B5EF4-FFF2-40B4-BE49-F238E27FC236}">
                  <a16:creationId xmlns:a16="http://schemas.microsoft.com/office/drawing/2014/main" id="{118E9A2A-4126-436D-A150-D9135A291284}"/>
                </a:ext>
              </a:extLst>
            </p:cNvPr>
            <p:cNvSpPr/>
            <p:nvPr/>
          </p:nvSpPr>
          <p:spPr>
            <a:xfrm>
              <a:off x="10590492" y="3574375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38" name="tx359">
              <a:extLst>
                <a:ext uri="{FF2B5EF4-FFF2-40B4-BE49-F238E27FC236}">
                  <a16:creationId xmlns:a16="http://schemas.microsoft.com/office/drawing/2014/main" id="{3C4BD8C5-E5B1-42AC-B475-B60BE1BCBC73}"/>
                </a:ext>
              </a:extLst>
            </p:cNvPr>
            <p:cNvSpPr/>
            <p:nvPr/>
          </p:nvSpPr>
          <p:spPr>
            <a:xfrm>
              <a:off x="10788475" y="3003932"/>
              <a:ext cx="107881" cy="769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cp</a:t>
              </a:r>
            </a:p>
          </p:txBody>
        </p:sp>
        <p:sp>
          <p:nvSpPr>
            <p:cNvPr id="839" name="tx360">
              <a:extLst>
                <a:ext uri="{FF2B5EF4-FFF2-40B4-BE49-F238E27FC236}">
                  <a16:creationId xmlns:a16="http://schemas.microsoft.com/office/drawing/2014/main" id="{39B99DD4-D31A-4EF3-804E-A1EBBFFC59CB}"/>
                </a:ext>
              </a:extLst>
            </p:cNvPr>
            <p:cNvSpPr/>
            <p:nvPr/>
          </p:nvSpPr>
          <p:spPr>
            <a:xfrm>
              <a:off x="10788475" y="3202719"/>
              <a:ext cx="120662" cy="7937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im</a:t>
              </a:r>
            </a:p>
          </p:txBody>
        </p:sp>
        <p:sp>
          <p:nvSpPr>
            <p:cNvPr id="840" name="tx361">
              <a:extLst>
                <a:ext uri="{FF2B5EF4-FFF2-40B4-BE49-F238E27FC236}">
                  <a16:creationId xmlns:a16="http://schemas.microsoft.com/office/drawing/2014/main" id="{77589F96-CE22-46C1-AC92-7F0D702E254A}"/>
                </a:ext>
              </a:extLst>
            </p:cNvPr>
            <p:cNvSpPr/>
            <p:nvPr/>
          </p:nvSpPr>
          <p:spPr>
            <a:xfrm>
              <a:off x="10788475" y="3429089"/>
              <a:ext cx="146056" cy="5417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om</a:t>
              </a:r>
            </a:p>
          </p:txBody>
        </p:sp>
        <p:sp>
          <p:nvSpPr>
            <p:cNvPr id="841" name="tx362">
              <a:extLst>
                <a:ext uri="{FF2B5EF4-FFF2-40B4-BE49-F238E27FC236}">
                  <a16:creationId xmlns:a16="http://schemas.microsoft.com/office/drawing/2014/main" id="{A525C9F0-ECC5-4AB5-8826-B34184673DA3}"/>
                </a:ext>
              </a:extLst>
            </p:cNvPr>
            <p:cNvSpPr/>
            <p:nvPr/>
          </p:nvSpPr>
          <p:spPr>
            <a:xfrm>
              <a:off x="10788475" y="3607436"/>
              <a:ext cx="114300" cy="769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pp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07DAC0D-F16D-4029-9E99-17DA43CCD4A5}"/>
              </a:ext>
            </a:extLst>
          </p:cNvPr>
          <p:cNvSpPr txBox="1"/>
          <p:nvPr/>
        </p:nvSpPr>
        <p:spPr>
          <a:xfrm>
            <a:off x="4058692" y="5928458"/>
            <a:ext cx="55425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</a:rPr>
              <a:t>After removing the error, everting looks great!</a:t>
            </a:r>
          </a:p>
          <a:p>
            <a:r>
              <a:rPr lang="en-US" b="1" dirty="0"/>
              <a:t>Except… </a:t>
            </a:r>
          </a:p>
        </p:txBody>
      </p:sp>
    </p:spTree>
    <p:extLst>
      <p:ext uri="{BB962C8B-B14F-4D97-AF65-F5344CB8AC3E}">
        <p14:creationId xmlns:p14="http://schemas.microsoft.com/office/powerpoint/2010/main" val="4154571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4B77C6-6B3C-484D-B22C-A32609B0371E}"/>
              </a:ext>
            </a:extLst>
          </p:cNvPr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Other applications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pic>
        <p:nvPicPr>
          <p:cNvPr id="3074" name="Picture 2" descr="https://archive.ics.uci.edu/ml/assets/MLimages/Large120.jpg">
            <a:extLst>
              <a:ext uri="{FF2B5EF4-FFF2-40B4-BE49-F238E27FC236}">
                <a16:creationId xmlns:a16="http://schemas.microsoft.com/office/drawing/2014/main" id="{3B2EC3BE-8174-4C21-8B36-547D4E1EC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165" y="5530877"/>
            <a:ext cx="1571625" cy="118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ACAA01C-8895-48B3-933E-C3508352B313}"/>
              </a:ext>
            </a:extLst>
          </p:cNvPr>
          <p:cNvSpPr/>
          <p:nvPr/>
        </p:nvSpPr>
        <p:spPr>
          <a:xfrm>
            <a:off x="-76200" y="6635148"/>
            <a:ext cx="2622834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https://archive.ics.uci.edu/ml/datasets/ecoli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66C4C2-A599-42DF-8887-64A323D9C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569" y="4393298"/>
            <a:ext cx="1837075" cy="1354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E.coli data set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Predicting the Cellular Localization Sites of Proteins</a:t>
            </a:r>
            <a:r>
              <a:rPr kumimoji="0" lang="en-US" altLang="en-US" sz="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4 classes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5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7 features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050" b="1" dirty="0">
                <a:latin typeface="Arial" panose="020B0604020202020204" pitchFamily="34" charset="0"/>
              </a:rPr>
              <a:t>&gt;300 samples</a:t>
            </a: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369" name="grp2">
            <a:extLst>
              <a:ext uri="{FF2B5EF4-FFF2-40B4-BE49-F238E27FC236}">
                <a16:creationId xmlns:a16="http://schemas.microsoft.com/office/drawing/2014/main" id="{8F43CB92-6FD8-478B-8C3A-33E33016FDB9}"/>
              </a:ext>
            </a:extLst>
          </p:cNvPr>
          <p:cNvGrpSpPr/>
          <p:nvPr/>
        </p:nvGrpSpPr>
        <p:grpSpPr>
          <a:xfrm>
            <a:off x="2915159" y="1194377"/>
            <a:ext cx="5793745" cy="4758134"/>
            <a:chOff x="5248411" y="1032135"/>
            <a:chExt cx="5793745" cy="4758134"/>
          </a:xfrm>
        </p:grpSpPr>
        <p:sp>
          <p:nvSpPr>
            <p:cNvPr id="370" name="pt4">
              <a:extLst>
                <a:ext uri="{FF2B5EF4-FFF2-40B4-BE49-F238E27FC236}">
                  <a16:creationId xmlns:a16="http://schemas.microsoft.com/office/drawing/2014/main" id="{04149281-8BEE-4B62-A983-7DB50A465C4E}"/>
                </a:ext>
              </a:extLst>
            </p:cNvPr>
            <p:cNvSpPr/>
            <p:nvPr/>
          </p:nvSpPr>
          <p:spPr>
            <a:xfrm>
              <a:off x="7593011" y="291871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" name="pt5">
              <a:extLst>
                <a:ext uri="{FF2B5EF4-FFF2-40B4-BE49-F238E27FC236}">
                  <a16:creationId xmlns:a16="http://schemas.microsoft.com/office/drawing/2014/main" id="{605A16A0-4E34-454D-BF47-6BA53A6588A6}"/>
                </a:ext>
              </a:extLst>
            </p:cNvPr>
            <p:cNvSpPr/>
            <p:nvPr/>
          </p:nvSpPr>
          <p:spPr>
            <a:xfrm>
              <a:off x="6955028" y="324142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2" name="pt6">
              <a:extLst>
                <a:ext uri="{FF2B5EF4-FFF2-40B4-BE49-F238E27FC236}">
                  <a16:creationId xmlns:a16="http://schemas.microsoft.com/office/drawing/2014/main" id="{F656E724-25A8-4C6B-BB0C-40901D7E2085}"/>
                </a:ext>
              </a:extLst>
            </p:cNvPr>
            <p:cNvSpPr/>
            <p:nvPr/>
          </p:nvSpPr>
          <p:spPr>
            <a:xfrm>
              <a:off x="6764186" y="320463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3" name="pt7">
              <a:extLst>
                <a:ext uri="{FF2B5EF4-FFF2-40B4-BE49-F238E27FC236}">
                  <a16:creationId xmlns:a16="http://schemas.microsoft.com/office/drawing/2014/main" id="{0AB2BF0C-E5B1-456E-9DD6-C8C10516AE10}"/>
                </a:ext>
              </a:extLst>
            </p:cNvPr>
            <p:cNvSpPr/>
            <p:nvPr/>
          </p:nvSpPr>
          <p:spPr>
            <a:xfrm>
              <a:off x="7448092" y="305833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" name="pt8">
              <a:extLst>
                <a:ext uri="{FF2B5EF4-FFF2-40B4-BE49-F238E27FC236}">
                  <a16:creationId xmlns:a16="http://schemas.microsoft.com/office/drawing/2014/main" id="{2AAFDE2D-8F96-477F-AF86-53F4835A1E54}"/>
                </a:ext>
              </a:extLst>
            </p:cNvPr>
            <p:cNvSpPr/>
            <p:nvPr/>
          </p:nvSpPr>
          <p:spPr>
            <a:xfrm>
              <a:off x="7622673" y="299132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" name="pt9">
              <a:extLst>
                <a:ext uri="{FF2B5EF4-FFF2-40B4-BE49-F238E27FC236}">
                  <a16:creationId xmlns:a16="http://schemas.microsoft.com/office/drawing/2014/main" id="{614C222F-8D42-4648-8B0C-1DADCF3EB3EC}"/>
                </a:ext>
              </a:extLst>
            </p:cNvPr>
            <p:cNvSpPr/>
            <p:nvPr/>
          </p:nvSpPr>
          <p:spPr>
            <a:xfrm>
              <a:off x="6608994" y="326446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" name="pt10">
              <a:extLst>
                <a:ext uri="{FF2B5EF4-FFF2-40B4-BE49-F238E27FC236}">
                  <a16:creationId xmlns:a16="http://schemas.microsoft.com/office/drawing/2014/main" id="{677B1510-5346-4A1B-9E90-E5E6521DFD6B}"/>
                </a:ext>
              </a:extLst>
            </p:cNvPr>
            <p:cNvSpPr/>
            <p:nvPr/>
          </p:nvSpPr>
          <p:spPr>
            <a:xfrm>
              <a:off x="7820502" y="288682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" name="pt11">
              <a:extLst>
                <a:ext uri="{FF2B5EF4-FFF2-40B4-BE49-F238E27FC236}">
                  <a16:creationId xmlns:a16="http://schemas.microsoft.com/office/drawing/2014/main" id="{188AC8CD-E817-4D07-9CED-26799FC060D1}"/>
                </a:ext>
              </a:extLst>
            </p:cNvPr>
            <p:cNvSpPr/>
            <p:nvPr/>
          </p:nvSpPr>
          <p:spPr>
            <a:xfrm>
              <a:off x="7376538" y="295563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" name="pt12">
              <a:extLst>
                <a:ext uri="{FF2B5EF4-FFF2-40B4-BE49-F238E27FC236}">
                  <a16:creationId xmlns:a16="http://schemas.microsoft.com/office/drawing/2014/main" id="{D6777D3E-E869-4BB1-87C6-CB7D8AB6E45B}"/>
                </a:ext>
              </a:extLst>
            </p:cNvPr>
            <p:cNvSpPr/>
            <p:nvPr/>
          </p:nvSpPr>
          <p:spPr>
            <a:xfrm>
              <a:off x="6400670" y="321769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" name="pt13">
              <a:extLst>
                <a:ext uri="{FF2B5EF4-FFF2-40B4-BE49-F238E27FC236}">
                  <a16:creationId xmlns:a16="http://schemas.microsoft.com/office/drawing/2014/main" id="{6C1BC131-56E8-4EEC-A264-880B0AFD1988}"/>
                </a:ext>
              </a:extLst>
            </p:cNvPr>
            <p:cNvSpPr/>
            <p:nvPr/>
          </p:nvSpPr>
          <p:spPr>
            <a:xfrm>
              <a:off x="9086819" y="293095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" name="pt14">
              <a:extLst>
                <a:ext uri="{FF2B5EF4-FFF2-40B4-BE49-F238E27FC236}">
                  <a16:creationId xmlns:a16="http://schemas.microsoft.com/office/drawing/2014/main" id="{7DC39413-95D6-4256-9AEE-FC9B473140F0}"/>
                </a:ext>
              </a:extLst>
            </p:cNvPr>
            <p:cNvSpPr/>
            <p:nvPr/>
          </p:nvSpPr>
          <p:spPr>
            <a:xfrm>
              <a:off x="8212797" y="286937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" name="pt15">
              <a:extLst>
                <a:ext uri="{FF2B5EF4-FFF2-40B4-BE49-F238E27FC236}">
                  <a16:creationId xmlns:a16="http://schemas.microsoft.com/office/drawing/2014/main" id="{1D444F1D-58B1-4FBC-84DF-059B143B366E}"/>
                </a:ext>
              </a:extLst>
            </p:cNvPr>
            <p:cNvSpPr/>
            <p:nvPr/>
          </p:nvSpPr>
          <p:spPr>
            <a:xfrm>
              <a:off x="6644246" y="321798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" name="pt16">
              <a:extLst>
                <a:ext uri="{FF2B5EF4-FFF2-40B4-BE49-F238E27FC236}">
                  <a16:creationId xmlns:a16="http://schemas.microsoft.com/office/drawing/2014/main" id="{210436BA-DC3B-45AF-B171-9BAAA2152D9D}"/>
                </a:ext>
              </a:extLst>
            </p:cNvPr>
            <p:cNvSpPr/>
            <p:nvPr/>
          </p:nvSpPr>
          <p:spPr>
            <a:xfrm>
              <a:off x="7344929" y="306369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" name="pt17">
              <a:extLst>
                <a:ext uri="{FF2B5EF4-FFF2-40B4-BE49-F238E27FC236}">
                  <a16:creationId xmlns:a16="http://schemas.microsoft.com/office/drawing/2014/main" id="{EA923255-0E0D-4850-9AAA-C15E53EC5BD8}"/>
                </a:ext>
              </a:extLst>
            </p:cNvPr>
            <p:cNvSpPr/>
            <p:nvPr/>
          </p:nvSpPr>
          <p:spPr>
            <a:xfrm>
              <a:off x="6771550" y="316075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" name="pt18">
              <a:extLst>
                <a:ext uri="{FF2B5EF4-FFF2-40B4-BE49-F238E27FC236}">
                  <a16:creationId xmlns:a16="http://schemas.microsoft.com/office/drawing/2014/main" id="{43B86A17-1886-41F0-8BBD-8B5A4B8900FE}"/>
                </a:ext>
              </a:extLst>
            </p:cNvPr>
            <p:cNvSpPr/>
            <p:nvPr/>
          </p:nvSpPr>
          <p:spPr>
            <a:xfrm>
              <a:off x="8856692" y="305705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" name="pt19">
              <a:extLst>
                <a:ext uri="{FF2B5EF4-FFF2-40B4-BE49-F238E27FC236}">
                  <a16:creationId xmlns:a16="http://schemas.microsoft.com/office/drawing/2014/main" id="{F7173E9B-A18A-4ECE-B4CF-40339AFEE8D5}"/>
                </a:ext>
              </a:extLst>
            </p:cNvPr>
            <p:cNvSpPr/>
            <p:nvPr/>
          </p:nvSpPr>
          <p:spPr>
            <a:xfrm>
              <a:off x="7681590" y="2506575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" name="pt20">
              <a:extLst>
                <a:ext uri="{FF2B5EF4-FFF2-40B4-BE49-F238E27FC236}">
                  <a16:creationId xmlns:a16="http://schemas.microsoft.com/office/drawing/2014/main" id="{A7815BB5-32D9-47B3-A206-B71D93D02396}"/>
                </a:ext>
              </a:extLst>
            </p:cNvPr>
            <p:cNvSpPr/>
            <p:nvPr/>
          </p:nvSpPr>
          <p:spPr>
            <a:xfrm>
              <a:off x="8807748" y="302605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" name="pt21">
              <a:extLst>
                <a:ext uri="{FF2B5EF4-FFF2-40B4-BE49-F238E27FC236}">
                  <a16:creationId xmlns:a16="http://schemas.microsoft.com/office/drawing/2014/main" id="{D138533E-F4A2-4FF3-863C-8EDB264B19B8}"/>
                </a:ext>
              </a:extLst>
            </p:cNvPr>
            <p:cNvSpPr/>
            <p:nvPr/>
          </p:nvSpPr>
          <p:spPr>
            <a:xfrm>
              <a:off x="8634229" y="309826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" name="pt22">
              <a:extLst>
                <a:ext uri="{FF2B5EF4-FFF2-40B4-BE49-F238E27FC236}">
                  <a16:creationId xmlns:a16="http://schemas.microsoft.com/office/drawing/2014/main" id="{FBA788D4-273B-475E-B4C6-6E20A666AFD9}"/>
                </a:ext>
              </a:extLst>
            </p:cNvPr>
            <p:cNvSpPr/>
            <p:nvPr/>
          </p:nvSpPr>
          <p:spPr>
            <a:xfrm>
              <a:off x="6909309" y="330812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" name="pt23">
              <a:extLst>
                <a:ext uri="{FF2B5EF4-FFF2-40B4-BE49-F238E27FC236}">
                  <a16:creationId xmlns:a16="http://schemas.microsoft.com/office/drawing/2014/main" id="{D4B14707-0B2C-415C-9BF3-4F496C36E326}"/>
                </a:ext>
              </a:extLst>
            </p:cNvPr>
            <p:cNvSpPr/>
            <p:nvPr/>
          </p:nvSpPr>
          <p:spPr>
            <a:xfrm>
              <a:off x="8249395" y="272623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" name="pt24">
              <a:extLst>
                <a:ext uri="{FF2B5EF4-FFF2-40B4-BE49-F238E27FC236}">
                  <a16:creationId xmlns:a16="http://schemas.microsoft.com/office/drawing/2014/main" id="{E9DE3267-7149-409E-8DCB-5B3EB82C5828}"/>
                </a:ext>
              </a:extLst>
            </p:cNvPr>
            <p:cNvSpPr/>
            <p:nvPr/>
          </p:nvSpPr>
          <p:spPr>
            <a:xfrm>
              <a:off x="9254226" y="305828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" name="pt25">
              <a:extLst>
                <a:ext uri="{FF2B5EF4-FFF2-40B4-BE49-F238E27FC236}">
                  <a16:creationId xmlns:a16="http://schemas.microsoft.com/office/drawing/2014/main" id="{C5B02530-61B9-49E2-9426-166656128F17}"/>
                </a:ext>
              </a:extLst>
            </p:cNvPr>
            <p:cNvSpPr/>
            <p:nvPr/>
          </p:nvSpPr>
          <p:spPr>
            <a:xfrm>
              <a:off x="9044396" y="281177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" name="pt26">
              <a:extLst>
                <a:ext uri="{FF2B5EF4-FFF2-40B4-BE49-F238E27FC236}">
                  <a16:creationId xmlns:a16="http://schemas.microsoft.com/office/drawing/2014/main" id="{268E2C59-8153-4F8D-A1A4-F059F7996FD1}"/>
                </a:ext>
              </a:extLst>
            </p:cNvPr>
            <p:cNvSpPr/>
            <p:nvPr/>
          </p:nvSpPr>
          <p:spPr>
            <a:xfrm>
              <a:off x="8168004" y="289915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" name="pt27">
              <a:extLst>
                <a:ext uri="{FF2B5EF4-FFF2-40B4-BE49-F238E27FC236}">
                  <a16:creationId xmlns:a16="http://schemas.microsoft.com/office/drawing/2014/main" id="{CA22D4D3-B884-4EB4-8A79-C34841828B68}"/>
                </a:ext>
              </a:extLst>
            </p:cNvPr>
            <p:cNvSpPr/>
            <p:nvPr/>
          </p:nvSpPr>
          <p:spPr>
            <a:xfrm>
              <a:off x="8277805" y="313336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" name="pt28">
              <a:extLst>
                <a:ext uri="{FF2B5EF4-FFF2-40B4-BE49-F238E27FC236}">
                  <a16:creationId xmlns:a16="http://schemas.microsoft.com/office/drawing/2014/main" id="{5E0F391D-00BE-4CA8-BAE6-EFD3C8934FE1}"/>
                </a:ext>
              </a:extLst>
            </p:cNvPr>
            <p:cNvSpPr/>
            <p:nvPr/>
          </p:nvSpPr>
          <p:spPr>
            <a:xfrm>
              <a:off x="9500798" y="305307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" name="pt29">
              <a:extLst>
                <a:ext uri="{FF2B5EF4-FFF2-40B4-BE49-F238E27FC236}">
                  <a16:creationId xmlns:a16="http://schemas.microsoft.com/office/drawing/2014/main" id="{D31A52AD-00A3-4A95-A502-F76C1CBA35BF}"/>
                </a:ext>
              </a:extLst>
            </p:cNvPr>
            <p:cNvSpPr/>
            <p:nvPr/>
          </p:nvSpPr>
          <p:spPr>
            <a:xfrm>
              <a:off x="8730606" y="314026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" name="pt30">
              <a:extLst>
                <a:ext uri="{FF2B5EF4-FFF2-40B4-BE49-F238E27FC236}">
                  <a16:creationId xmlns:a16="http://schemas.microsoft.com/office/drawing/2014/main" id="{0EC027BF-304B-4BBC-90FA-DB159064159E}"/>
                </a:ext>
              </a:extLst>
            </p:cNvPr>
            <p:cNvSpPr/>
            <p:nvPr/>
          </p:nvSpPr>
          <p:spPr>
            <a:xfrm>
              <a:off x="7970966" y="285338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" name="pt31">
              <a:extLst>
                <a:ext uri="{FF2B5EF4-FFF2-40B4-BE49-F238E27FC236}">
                  <a16:creationId xmlns:a16="http://schemas.microsoft.com/office/drawing/2014/main" id="{E513BB53-2845-4B9F-BF88-E4599640432C}"/>
                </a:ext>
              </a:extLst>
            </p:cNvPr>
            <p:cNvSpPr/>
            <p:nvPr/>
          </p:nvSpPr>
          <p:spPr>
            <a:xfrm>
              <a:off x="8204206" y="2979595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" name="pt32">
              <a:extLst>
                <a:ext uri="{FF2B5EF4-FFF2-40B4-BE49-F238E27FC236}">
                  <a16:creationId xmlns:a16="http://schemas.microsoft.com/office/drawing/2014/main" id="{1E1D94D4-D97A-4FCC-B029-835EEE010B1D}"/>
                </a:ext>
              </a:extLst>
            </p:cNvPr>
            <p:cNvSpPr/>
            <p:nvPr/>
          </p:nvSpPr>
          <p:spPr>
            <a:xfrm>
              <a:off x="6349662" y="304451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" name="pt33">
              <a:extLst>
                <a:ext uri="{FF2B5EF4-FFF2-40B4-BE49-F238E27FC236}">
                  <a16:creationId xmlns:a16="http://schemas.microsoft.com/office/drawing/2014/main" id="{73DCE337-8505-4F7F-9696-D1678B98B151}"/>
                </a:ext>
              </a:extLst>
            </p:cNvPr>
            <p:cNvSpPr/>
            <p:nvPr/>
          </p:nvSpPr>
          <p:spPr>
            <a:xfrm>
              <a:off x="7471200" y="238752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" name="pt34">
              <a:extLst>
                <a:ext uri="{FF2B5EF4-FFF2-40B4-BE49-F238E27FC236}">
                  <a16:creationId xmlns:a16="http://schemas.microsoft.com/office/drawing/2014/main" id="{C26BEB4B-2618-4004-9FD6-1BA609CE3DF4}"/>
                </a:ext>
              </a:extLst>
            </p:cNvPr>
            <p:cNvSpPr/>
            <p:nvPr/>
          </p:nvSpPr>
          <p:spPr>
            <a:xfrm>
              <a:off x="9453155" y="297696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" name="pt35">
              <a:extLst>
                <a:ext uri="{FF2B5EF4-FFF2-40B4-BE49-F238E27FC236}">
                  <a16:creationId xmlns:a16="http://schemas.microsoft.com/office/drawing/2014/main" id="{AB6BB61F-1A72-47DB-9D6D-F8E15173207B}"/>
                </a:ext>
              </a:extLst>
            </p:cNvPr>
            <p:cNvSpPr/>
            <p:nvPr/>
          </p:nvSpPr>
          <p:spPr>
            <a:xfrm>
              <a:off x="6654711" y="316904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" name="pt36">
              <a:extLst>
                <a:ext uri="{FF2B5EF4-FFF2-40B4-BE49-F238E27FC236}">
                  <a16:creationId xmlns:a16="http://schemas.microsoft.com/office/drawing/2014/main" id="{1A0F928E-23F6-4F2A-BA32-466190E92FED}"/>
                </a:ext>
              </a:extLst>
            </p:cNvPr>
            <p:cNvSpPr/>
            <p:nvPr/>
          </p:nvSpPr>
          <p:spPr>
            <a:xfrm>
              <a:off x="7151601" y="29669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" name="pt37">
              <a:extLst>
                <a:ext uri="{FF2B5EF4-FFF2-40B4-BE49-F238E27FC236}">
                  <a16:creationId xmlns:a16="http://schemas.microsoft.com/office/drawing/2014/main" id="{B3F59718-20FA-4275-9A34-63DF164F6AFC}"/>
                </a:ext>
              </a:extLst>
            </p:cNvPr>
            <p:cNvSpPr/>
            <p:nvPr/>
          </p:nvSpPr>
          <p:spPr>
            <a:xfrm>
              <a:off x="9023989" y="301903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" name="pt38">
              <a:extLst>
                <a:ext uri="{FF2B5EF4-FFF2-40B4-BE49-F238E27FC236}">
                  <a16:creationId xmlns:a16="http://schemas.microsoft.com/office/drawing/2014/main" id="{CA7DDAE3-20A4-4EA0-B09E-C217F36BCDBB}"/>
                </a:ext>
              </a:extLst>
            </p:cNvPr>
            <p:cNvSpPr/>
            <p:nvPr/>
          </p:nvSpPr>
          <p:spPr>
            <a:xfrm>
              <a:off x="6296316" y="312683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" name="pt39">
              <a:extLst>
                <a:ext uri="{FF2B5EF4-FFF2-40B4-BE49-F238E27FC236}">
                  <a16:creationId xmlns:a16="http://schemas.microsoft.com/office/drawing/2014/main" id="{2F93805B-B710-43B1-A59D-1F3C7AE5BD09}"/>
                </a:ext>
              </a:extLst>
            </p:cNvPr>
            <p:cNvSpPr/>
            <p:nvPr/>
          </p:nvSpPr>
          <p:spPr>
            <a:xfrm>
              <a:off x="7169285" y="309883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" name="pt40">
              <a:extLst>
                <a:ext uri="{FF2B5EF4-FFF2-40B4-BE49-F238E27FC236}">
                  <a16:creationId xmlns:a16="http://schemas.microsoft.com/office/drawing/2014/main" id="{246E377F-4933-44CC-862F-B78F34F98E27}"/>
                </a:ext>
              </a:extLst>
            </p:cNvPr>
            <p:cNvSpPr/>
            <p:nvPr/>
          </p:nvSpPr>
          <p:spPr>
            <a:xfrm>
              <a:off x="6563134" y="300413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" name="pt41">
              <a:extLst>
                <a:ext uri="{FF2B5EF4-FFF2-40B4-BE49-F238E27FC236}">
                  <a16:creationId xmlns:a16="http://schemas.microsoft.com/office/drawing/2014/main" id="{8DE399E0-64FF-4C7A-9CE1-09E1633D5C7A}"/>
                </a:ext>
              </a:extLst>
            </p:cNvPr>
            <p:cNvSpPr/>
            <p:nvPr/>
          </p:nvSpPr>
          <p:spPr>
            <a:xfrm>
              <a:off x="7725071" y="322957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" name="pt42">
              <a:extLst>
                <a:ext uri="{FF2B5EF4-FFF2-40B4-BE49-F238E27FC236}">
                  <a16:creationId xmlns:a16="http://schemas.microsoft.com/office/drawing/2014/main" id="{9E2CEF2C-2C72-4647-822E-69A6242A1ACC}"/>
                </a:ext>
              </a:extLst>
            </p:cNvPr>
            <p:cNvSpPr/>
            <p:nvPr/>
          </p:nvSpPr>
          <p:spPr>
            <a:xfrm>
              <a:off x="6494365" y="307799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" name="pt43">
              <a:extLst>
                <a:ext uri="{FF2B5EF4-FFF2-40B4-BE49-F238E27FC236}">
                  <a16:creationId xmlns:a16="http://schemas.microsoft.com/office/drawing/2014/main" id="{C3EEDDE8-C14C-4EFE-8E3C-F09A1A27AF6A}"/>
                </a:ext>
              </a:extLst>
            </p:cNvPr>
            <p:cNvSpPr/>
            <p:nvPr/>
          </p:nvSpPr>
          <p:spPr>
            <a:xfrm>
              <a:off x="6696311" y="288508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" name="pt44">
              <a:extLst>
                <a:ext uri="{FF2B5EF4-FFF2-40B4-BE49-F238E27FC236}">
                  <a16:creationId xmlns:a16="http://schemas.microsoft.com/office/drawing/2014/main" id="{8E106819-DD06-42BC-BE52-7790E076237C}"/>
                </a:ext>
              </a:extLst>
            </p:cNvPr>
            <p:cNvSpPr/>
            <p:nvPr/>
          </p:nvSpPr>
          <p:spPr>
            <a:xfrm>
              <a:off x="8104782" y="3050449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" name="pt45">
              <a:extLst>
                <a:ext uri="{FF2B5EF4-FFF2-40B4-BE49-F238E27FC236}">
                  <a16:creationId xmlns:a16="http://schemas.microsoft.com/office/drawing/2014/main" id="{DA13777D-EC88-442E-846E-53D06F722EEA}"/>
                </a:ext>
              </a:extLst>
            </p:cNvPr>
            <p:cNvSpPr/>
            <p:nvPr/>
          </p:nvSpPr>
          <p:spPr>
            <a:xfrm>
              <a:off x="7785687" y="273664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" name="pt46">
              <a:extLst>
                <a:ext uri="{FF2B5EF4-FFF2-40B4-BE49-F238E27FC236}">
                  <a16:creationId xmlns:a16="http://schemas.microsoft.com/office/drawing/2014/main" id="{32336E80-824D-4EB8-8D11-ABCE9A651A64}"/>
                </a:ext>
              </a:extLst>
            </p:cNvPr>
            <p:cNvSpPr/>
            <p:nvPr/>
          </p:nvSpPr>
          <p:spPr>
            <a:xfrm>
              <a:off x="8413489" y="316310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" name="pt47">
              <a:extLst>
                <a:ext uri="{FF2B5EF4-FFF2-40B4-BE49-F238E27FC236}">
                  <a16:creationId xmlns:a16="http://schemas.microsoft.com/office/drawing/2014/main" id="{A29CF3F5-D46D-4856-9540-3C35BB1D0600}"/>
                </a:ext>
              </a:extLst>
            </p:cNvPr>
            <p:cNvSpPr/>
            <p:nvPr/>
          </p:nvSpPr>
          <p:spPr>
            <a:xfrm>
              <a:off x="8893629" y="297952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" name="pt48">
              <a:extLst>
                <a:ext uri="{FF2B5EF4-FFF2-40B4-BE49-F238E27FC236}">
                  <a16:creationId xmlns:a16="http://schemas.microsoft.com/office/drawing/2014/main" id="{BE1DFFEF-7AE1-4580-8A72-31075294F5FB}"/>
                </a:ext>
              </a:extLst>
            </p:cNvPr>
            <p:cNvSpPr/>
            <p:nvPr/>
          </p:nvSpPr>
          <p:spPr>
            <a:xfrm>
              <a:off x="9105218" y="307691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" name="pt49">
              <a:extLst>
                <a:ext uri="{FF2B5EF4-FFF2-40B4-BE49-F238E27FC236}">
                  <a16:creationId xmlns:a16="http://schemas.microsoft.com/office/drawing/2014/main" id="{75B196BD-8AA5-425E-A3EA-C69884B87613}"/>
                </a:ext>
              </a:extLst>
            </p:cNvPr>
            <p:cNvSpPr/>
            <p:nvPr/>
          </p:nvSpPr>
          <p:spPr>
            <a:xfrm>
              <a:off x="6054998" y="302500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" name="pt50">
              <a:extLst>
                <a:ext uri="{FF2B5EF4-FFF2-40B4-BE49-F238E27FC236}">
                  <a16:creationId xmlns:a16="http://schemas.microsoft.com/office/drawing/2014/main" id="{C5527311-EC3E-40EC-86FD-1F3F45512996}"/>
                </a:ext>
              </a:extLst>
            </p:cNvPr>
            <p:cNvSpPr/>
            <p:nvPr/>
          </p:nvSpPr>
          <p:spPr>
            <a:xfrm>
              <a:off x="6266148" y="348102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" name="pt51">
              <a:extLst>
                <a:ext uri="{FF2B5EF4-FFF2-40B4-BE49-F238E27FC236}">
                  <a16:creationId xmlns:a16="http://schemas.microsoft.com/office/drawing/2014/main" id="{ACF0B750-DB26-42DC-8F14-7EE221B87EA6}"/>
                </a:ext>
              </a:extLst>
            </p:cNvPr>
            <p:cNvSpPr/>
            <p:nvPr/>
          </p:nvSpPr>
          <p:spPr>
            <a:xfrm>
              <a:off x="8943683" y="299453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" name="pt52">
              <a:extLst>
                <a:ext uri="{FF2B5EF4-FFF2-40B4-BE49-F238E27FC236}">
                  <a16:creationId xmlns:a16="http://schemas.microsoft.com/office/drawing/2014/main" id="{2B9EF8C3-4505-46BD-B83E-D9D5C9415DA6}"/>
                </a:ext>
              </a:extLst>
            </p:cNvPr>
            <p:cNvSpPr/>
            <p:nvPr/>
          </p:nvSpPr>
          <p:spPr>
            <a:xfrm>
              <a:off x="9021704" y="310077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" name="pt53">
              <a:extLst>
                <a:ext uri="{FF2B5EF4-FFF2-40B4-BE49-F238E27FC236}">
                  <a16:creationId xmlns:a16="http://schemas.microsoft.com/office/drawing/2014/main" id="{13DDCB9A-B188-4A2B-89A1-777018ADB8B0}"/>
                </a:ext>
              </a:extLst>
            </p:cNvPr>
            <p:cNvSpPr/>
            <p:nvPr/>
          </p:nvSpPr>
          <p:spPr>
            <a:xfrm>
              <a:off x="7263466" y="288745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" name="pt54">
              <a:extLst>
                <a:ext uri="{FF2B5EF4-FFF2-40B4-BE49-F238E27FC236}">
                  <a16:creationId xmlns:a16="http://schemas.microsoft.com/office/drawing/2014/main" id="{870AB42E-1BBA-43B3-BEBC-BB09E126EE0C}"/>
                </a:ext>
              </a:extLst>
            </p:cNvPr>
            <p:cNvSpPr/>
            <p:nvPr/>
          </p:nvSpPr>
          <p:spPr>
            <a:xfrm>
              <a:off x="9509982" y="516702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" name="pt55">
              <a:extLst>
                <a:ext uri="{FF2B5EF4-FFF2-40B4-BE49-F238E27FC236}">
                  <a16:creationId xmlns:a16="http://schemas.microsoft.com/office/drawing/2014/main" id="{787EF94A-C8D5-4E2E-8091-14E0116F2DD7}"/>
                </a:ext>
              </a:extLst>
            </p:cNvPr>
            <p:cNvSpPr/>
            <p:nvPr/>
          </p:nvSpPr>
          <p:spPr>
            <a:xfrm>
              <a:off x="8853447" y="320724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" name="pt56">
              <a:extLst>
                <a:ext uri="{FF2B5EF4-FFF2-40B4-BE49-F238E27FC236}">
                  <a16:creationId xmlns:a16="http://schemas.microsoft.com/office/drawing/2014/main" id="{39899F6F-715B-4844-9C26-2801F1FDFDC4}"/>
                </a:ext>
              </a:extLst>
            </p:cNvPr>
            <p:cNvSpPr/>
            <p:nvPr/>
          </p:nvSpPr>
          <p:spPr>
            <a:xfrm>
              <a:off x="8195529" y="304053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" name="pt57">
              <a:extLst>
                <a:ext uri="{FF2B5EF4-FFF2-40B4-BE49-F238E27FC236}">
                  <a16:creationId xmlns:a16="http://schemas.microsoft.com/office/drawing/2014/main" id="{62911973-7371-40F3-B8AA-503E004D7B41}"/>
                </a:ext>
              </a:extLst>
            </p:cNvPr>
            <p:cNvSpPr/>
            <p:nvPr/>
          </p:nvSpPr>
          <p:spPr>
            <a:xfrm>
              <a:off x="9042209" y="304702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" name="pt58">
              <a:extLst>
                <a:ext uri="{FF2B5EF4-FFF2-40B4-BE49-F238E27FC236}">
                  <a16:creationId xmlns:a16="http://schemas.microsoft.com/office/drawing/2014/main" id="{91EC9CA9-FF24-4AEF-AC22-62AD05C77401}"/>
                </a:ext>
              </a:extLst>
            </p:cNvPr>
            <p:cNvSpPr/>
            <p:nvPr/>
          </p:nvSpPr>
          <p:spPr>
            <a:xfrm>
              <a:off x="8516750" y="306070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" name="pt59">
              <a:extLst>
                <a:ext uri="{FF2B5EF4-FFF2-40B4-BE49-F238E27FC236}">
                  <a16:creationId xmlns:a16="http://schemas.microsoft.com/office/drawing/2014/main" id="{2341908A-198D-478A-BBF2-769CEC29BEC9}"/>
                </a:ext>
              </a:extLst>
            </p:cNvPr>
            <p:cNvSpPr/>
            <p:nvPr/>
          </p:nvSpPr>
          <p:spPr>
            <a:xfrm>
              <a:off x="6123499" y="342562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" name="pt60">
              <a:extLst>
                <a:ext uri="{FF2B5EF4-FFF2-40B4-BE49-F238E27FC236}">
                  <a16:creationId xmlns:a16="http://schemas.microsoft.com/office/drawing/2014/main" id="{AD3DE0CA-1669-4952-9484-2B2B2C7567C9}"/>
                </a:ext>
              </a:extLst>
            </p:cNvPr>
            <p:cNvSpPr/>
            <p:nvPr/>
          </p:nvSpPr>
          <p:spPr>
            <a:xfrm>
              <a:off x="6490128" y="313500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" name="pt61">
              <a:extLst>
                <a:ext uri="{FF2B5EF4-FFF2-40B4-BE49-F238E27FC236}">
                  <a16:creationId xmlns:a16="http://schemas.microsoft.com/office/drawing/2014/main" id="{592F404E-8F62-4F26-9477-3F082760EE4B}"/>
                </a:ext>
              </a:extLst>
            </p:cNvPr>
            <p:cNvSpPr/>
            <p:nvPr/>
          </p:nvSpPr>
          <p:spPr>
            <a:xfrm>
              <a:off x="7954589" y="269296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" name="pt62">
              <a:extLst>
                <a:ext uri="{FF2B5EF4-FFF2-40B4-BE49-F238E27FC236}">
                  <a16:creationId xmlns:a16="http://schemas.microsoft.com/office/drawing/2014/main" id="{B81807E1-3E54-40BA-AC8B-39D279AA8F08}"/>
                </a:ext>
              </a:extLst>
            </p:cNvPr>
            <p:cNvSpPr/>
            <p:nvPr/>
          </p:nvSpPr>
          <p:spPr>
            <a:xfrm>
              <a:off x="7235203" y="313156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" name="pt63">
              <a:extLst>
                <a:ext uri="{FF2B5EF4-FFF2-40B4-BE49-F238E27FC236}">
                  <a16:creationId xmlns:a16="http://schemas.microsoft.com/office/drawing/2014/main" id="{CA624AA6-D40F-47CD-A856-074D2069251E}"/>
                </a:ext>
              </a:extLst>
            </p:cNvPr>
            <p:cNvSpPr/>
            <p:nvPr/>
          </p:nvSpPr>
          <p:spPr>
            <a:xfrm>
              <a:off x="6826610" y="312044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" name="pt64">
              <a:extLst>
                <a:ext uri="{FF2B5EF4-FFF2-40B4-BE49-F238E27FC236}">
                  <a16:creationId xmlns:a16="http://schemas.microsoft.com/office/drawing/2014/main" id="{06DD7973-D5E6-49E8-83B1-DEC4A5BBB057}"/>
                </a:ext>
              </a:extLst>
            </p:cNvPr>
            <p:cNvSpPr/>
            <p:nvPr/>
          </p:nvSpPr>
          <p:spPr>
            <a:xfrm>
              <a:off x="7722675" y="285479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" name="pt65">
              <a:extLst>
                <a:ext uri="{FF2B5EF4-FFF2-40B4-BE49-F238E27FC236}">
                  <a16:creationId xmlns:a16="http://schemas.microsoft.com/office/drawing/2014/main" id="{2C52D300-D4DA-4E4C-9CAB-9F64B85AE450}"/>
                </a:ext>
              </a:extLst>
            </p:cNvPr>
            <p:cNvSpPr/>
            <p:nvPr/>
          </p:nvSpPr>
          <p:spPr>
            <a:xfrm>
              <a:off x="6897344" y="304628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" name="pt66">
              <a:extLst>
                <a:ext uri="{FF2B5EF4-FFF2-40B4-BE49-F238E27FC236}">
                  <a16:creationId xmlns:a16="http://schemas.microsoft.com/office/drawing/2014/main" id="{36060A72-11A1-4888-995E-D9DBA4B42AE4}"/>
                </a:ext>
              </a:extLst>
            </p:cNvPr>
            <p:cNvSpPr/>
            <p:nvPr/>
          </p:nvSpPr>
          <p:spPr>
            <a:xfrm>
              <a:off x="7236980" y="314538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" name="pt67">
              <a:extLst>
                <a:ext uri="{FF2B5EF4-FFF2-40B4-BE49-F238E27FC236}">
                  <a16:creationId xmlns:a16="http://schemas.microsoft.com/office/drawing/2014/main" id="{9B15414A-2423-4E4E-A4EE-42FD4437F40B}"/>
                </a:ext>
              </a:extLst>
            </p:cNvPr>
            <p:cNvSpPr/>
            <p:nvPr/>
          </p:nvSpPr>
          <p:spPr>
            <a:xfrm>
              <a:off x="9452690" y="301443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" name="pt68">
              <a:extLst>
                <a:ext uri="{FF2B5EF4-FFF2-40B4-BE49-F238E27FC236}">
                  <a16:creationId xmlns:a16="http://schemas.microsoft.com/office/drawing/2014/main" id="{30086BFD-6FCD-4AA2-BA84-0FC03239E3B0}"/>
                </a:ext>
              </a:extLst>
            </p:cNvPr>
            <p:cNvSpPr/>
            <p:nvPr/>
          </p:nvSpPr>
          <p:spPr>
            <a:xfrm>
              <a:off x="7023606" y="309103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" name="pt69">
              <a:extLst>
                <a:ext uri="{FF2B5EF4-FFF2-40B4-BE49-F238E27FC236}">
                  <a16:creationId xmlns:a16="http://schemas.microsoft.com/office/drawing/2014/main" id="{B744F470-FD20-4335-8D3C-4611968E62FC}"/>
                </a:ext>
              </a:extLst>
            </p:cNvPr>
            <p:cNvSpPr/>
            <p:nvPr/>
          </p:nvSpPr>
          <p:spPr>
            <a:xfrm>
              <a:off x="6931769" y="306535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" name="pt70">
              <a:extLst>
                <a:ext uri="{FF2B5EF4-FFF2-40B4-BE49-F238E27FC236}">
                  <a16:creationId xmlns:a16="http://schemas.microsoft.com/office/drawing/2014/main" id="{0D46AAE0-ADF5-4E5D-80A1-A3384572CD0B}"/>
                </a:ext>
              </a:extLst>
            </p:cNvPr>
            <p:cNvSpPr/>
            <p:nvPr/>
          </p:nvSpPr>
          <p:spPr>
            <a:xfrm>
              <a:off x="6791421" y="310388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" name="pt71">
              <a:extLst>
                <a:ext uri="{FF2B5EF4-FFF2-40B4-BE49-F238E27FC236}">
                  <a16:creationId xmlns:a16="http://schemas.microsoft.com/office/drawing/2014/main" id="{685A7632-E599-4FD3-B464-5E8A36866566}"/>
                </a:ext>
              </a:extLst>
            </p:cNvPr>
            <p:cNvSpPr/>
            <p:nvPr/>
          </p:nvSpPr>
          <p:spPr>
            <a:xfrm>
              <a:off x="8184433" y="236963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" name="pt72">
              <a:extLst>
                <a:ext uri="{FF2B5EF4-FFF2-40B4-BE49-F238E27FC236}">
                  <a16:creationId xmlns:a16="http://schemas.microsoft.com/office/drawing/2014/main" id="{B0F5F3CA-C741-4A51-8A37-7E8D69128E69}"/>
                </a:ext>
              </a:extLst>
            </p:cNvPr>
            <p:cNvSpPr/>
            <p:nvPr/>
          </p:nvSpPr>
          <p:spPr>
            <a:xfrm>
              <a:off x="8944301" y="290693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" name="pt73">
              <a:extLst>
                <a:ext uri="{FF2B5EF4-FFF2-40B4-BE49-F238E27FC236}">
                  <a16:creationId xmlns:a16="http://schemas.microsoft.com/office/drawing/2014/main" id="{EA9BC7C4-EDCC-4428-BA57-691478C27ED7}"/>
                </a:ext>
              </a:extLst>
            </p:cNvPr>
            <p:cNvSpPr/>
            <p:nvPr/>
          </p:nvSpPr>
          <p:spPr>
            <a:xfrm>
              <a:off x="8879005" y="304958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" name="pt74">
              <a:extLst>
                <a:ext uri="{FF2B5EF4-FFF2-40B4-BE49-F238E27FC236}">
                  <a16:creationId xmlns:a16="http://schemas.microsoft.com/office/drawing/2014/main" id="{5560352B-81C9-4843-8B6C-03C4AA97FEA1}"/>
                </a:ext>
              </a:extLst>
            </p:cNvPr>
            <p:cNvSpPr/>
            <p:nvPr/>
          </p:nvSpPr>
          <p:spPr>
            <a:xfrm>
              <a:off x="8928903" y="285286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" name="pt75">
              <a:extLst>
                <a:ext uri="{FF2B5EF4-FFF2-40B4-BE49-F238E27FC236}">
                  <a16:creationId xmlns:a16="http://schemas.microsoft.com/office/drawing/2014/main" id="{8A244E00-8C27-45C6-8C48-FD4D10B7E2DB}"/>
                </a:ext>
              </a:extLst>
            </p:cNvPr>
            <p:cNvSpPr/>
            <p:nvPr/>
          </p:nvSpPr>
          <p:spPr>
            <a:xfrm>
              <a:off x="7279336" y="285417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" name="pt76">
              <a:extLst>
                <a:ext uri="{FF2B5EF4-FFF2-40B4-BE49-F238E27FC236}">
                  <a16:creationId xmlns:a16="http://schemas.microsoft.com/office/drawing/2014/main" id="{17696D58-6635-45F2-A28E-60C748C80467}"/>
                </a:ext>
              </a:extLst>
            </p:cNvPr>
            <p:cNvSpPr/>
            <p:nvPr/>
          </p:nvSpPr>
          <p:spPr>
            <a:xfrm>
              <a:off x="8814811" y="294990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" name="pt77">
              <a:extLst>
                <a:ext uri="{FF2B5EF4-FFF2-40B4-BE49-F238E27FC236}">
                  <a16:creationId xmlns:a16="http://schemas.microsoft.com/office/drawing/2014/main" id="{AA9BA21E-BA5D-4FF1-B350-62A968B7A8E1}"/>
                </a:ext>
              </a:extLst>
            </p:cNvPr>
            <p:cNvSpPr/>
            <p:nvPr/>
          </p:nvSpPr>
          <p:spPr>
            <a:xfrm>
              <a:off x="7440696" y="281628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" name="pt78">
              <a:extLst>
                <a:ext uri="{FF2B5EF4-FFF2-40B4-BE49-F238E27FC236}">
                  <a16:creationId xmlns:a16="http://schemas.microsoft.com/office/drawing/2014/main" id="{86B3ABDB-8D29-4BBB-A7A1-9F627ED30D74}"/>
                </a:ext>
              </a:extLst>
            </p:cNvPr>
            <p:cNvSpPr/>
            <p:nvPr/>
          </p:nvSpPr>
          <p:spPr>
            <a:xfrm>
              <a:off x="8742534" y="293047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5" name="pt79">
              <a:extLst>
                <a:ext uri="{FF2B5EF4-FFF2-40B4-BE49-F238E27FC236}">
                  <a16:creationId xmlns:a16="http://schemas.microsoft.com/office/drawing/2014/main" id="{B1398F6A-F79C-4C4A-8C0F-C86FDC10C89A}"/>
                </a:ext>
              </a:extLst>
            </p:cNvPr>
            <p:cNvSpPr/>
            <p:nvPr/>
          </p:nvSpPr>
          <p:spPr>
            <a:xfrm>
              <a:off x="9022099" y="301409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" name="pt80">
              <a:extLst>
                <a:ext uri="{FF2B5EF4-FFF2-40B4-BE49-F238E27FC236}">
                  <a16:creationId xmlns:a16="http://schemas.microsoft.com/office/drawing/2014/main" id="{0C2A10DB-A092-4496-A6D7-F35AED93F8E0}"/>
                </a:ext>
              </a:extLst>
            </p:cNvPr>
            <p:cNvSpPr/>
            <p:nvPr/>
          </p:nvSpPr>
          <p:spPr>
            <a:xfrm>
              <a:off x="8004067" y="2668215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" name="pt81">
              <a:extLst>
                <a:ext uri="{FF2B5EF4-FFF2-40B4-BE49-F238E27FC236}">
                  <a16:creationId xmlns:a16="http://schemas.microsoft.com/office/drawing/2014/main" id="{74F45BF2-E881-483B-85FE-D4A8F75E2E40}"/>
                </a:ext>
              </a:extLst>
            </p:cNvPr>
            <p:cNvSpPr/>
            <p:nvPr/>
          </p:nvSpPr>
          <p:spPr>
            <a:xfrm>
              <a:off x="9028145" y="263479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" name="pt82">
              <a:extLst>
                <a:ext uri="{FF2B5EF4-FFF2-40B4-BE49-F238E27FC236}">
                  <a16:creationId xmlns:a16="http://schemas.microsoft.com/office/drawing/2014/main" id="{290FAA8C-C3F4-4019-92C1-0049F624FFCA}"/>
                </a:ext>
              </a:extLst>
            </p:cNvPr>
            <p:cNvSpPr/>
            <p:nvPr/>
          </p:nvSpPr>
          <p:spPr>
            <a:xfrm>
              <a:off x="7565684" y="259551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" name="pt83">
              <a:extLst>
                <a:ext uri="{FF2B5EF4-FFF2-40B4-BE49-F238E27FC236}">
                  <a16:creationId xmlns:a16="http://schemas.microsoft.com/office/drawing/2014/main" id="{F6474C24-843A-4957-853F-EEC77F2B3932}"/>
                </a:ext>
              </a:extLst>
            </p:cNvPr>
            <p:cNvSpPr/>
            <p:nvPr/>
          </p:nvSpPr>
          <p:spPr>
            <a:xfrm>
              <a:off x="9145688" y="268072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" name="pt84">
              <a:extLst>
                <a:ext uri="{FF2B5EF4-FFF2-40B4-BE49-F238E27FC236}">
                  <a16:creationId xmlns:a16="http://schemas.microsoft.com/office/drawing/2014/main" id="{71D5EA15-EA3A-4226-86A2-E058145833E9}"/>
                </a:ext>
              </a:extLst>
            </p:cNvPr>
            <p:cNvSpPr/>
            <p:nvPr/>
          </p:nvSpPr>
          <p:spPr>
            <a:xfrm>
              <a:off x="7323507" y="250185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" name="pt85">
              <a:extLst>
                <a:ext uri="{FF2B5EF4-FFF2-40B4-BE49-F238E27FC236}">
                  <a16:creationId xmlns:a16="http://schemas.microsoft.com/office/drawing/2014/main" id="{C6956BF0-FE5F-4B6D-B9DA-F30547E876C4}"/>
                </a:ext>
              </a:extLst>
            </p:cNvPr>
            <p:cNvSpPr/>
            <p:nvPr/>
          </p:nvSpPr>
          <p:spPr>
            <a:xfrm>
              <a:off x="7538649" y="275971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" name="pt86">
              <a:extLst>
                <a:ext uri="{FF2B5EF4-FFF2-40B4-BE49-F238E27FC236}">
                  <a16:creationId xmlns:a16="http://schemas.microsoft.com/office/drawing/2014/main" id="{BB1E9A32-ABF7-4AE1-8FD4-FAEB3FEECBCF}"/>
                </a:ext>
              </a:extLst>
            </p:cNvPr>
            <p:cNvSpPr/>
            <p:nvPr/>
          </p:nvSpPr>
          <p:spPr>
            <a:xfrm>
              <a:off x="6912881" y="315482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" name="pt87">
              <a:extLst>
                <a:ext uri="{FF2B5EF4-FFF2-40B4-BE49-F238E27FC236}">
                  <a16:creationId xmlns:a16="http://schemas.microsoft.com/office/drawing/2014/main" id="{A7FDF352-DD6C-41DF-8274-0546C3BEDCAC}"/>
                </a:ext>
              </a:extLst>
            </p:cNvPr>
            <p:cNvSpPr/>
            <p:nvPr/>
          </p:nvSpPr>
          <p:spPr>
            <a:xfrm>
              <a:off x="6035980" y="308140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" name="pt88">
              <a:extLst>
                <a:ext uri="{FF2B5EF4-FFF2-40B4-BE49-F238E27FC236}">
                  <a16:creationId xmlns:a16="http://schemas.microsoft.com/office/drawing/2014/main" id="{3B41C8DB-AB27-4CE9-AA0D-8637C17FF937}"/>
                </a:ext>
              </a:extLst>
            </p:cNvPr>
            <p:cNvSpPr/>
            <p:nvPr/>
          </p:nvSpPr>
          <p:spPr>
            <a:xfrm>
              <a:off x="7168112" y="291646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" name="pt89">
              <a:extLst>
                <a:ext uri="{FF2B5EF4-FFF2-40B4-BE49-F238E27FC236}">
                  <a16:creationId xmlns:a16="http://schemas.microsoft.com/office/drawing/2014/main" id="{9DF06221-02E9-40C6-9652-7C333728F249}"/>
                </a:ext>
              </a:extLst>
            </p:cNvPr>
            <p:cNvSpPr/>
            <p:nvPr/>
          </p:nvSpPr>
          <p:spPr>
            <a:xfrm>
              <a:off x="7797084" y="295358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" name="pt90">
              <a:extLst>
                <a:ext uri="{FF2B5EF4-FFF2-40B4-BE49-F238E27FC236}">
                  <a16:creationId xmlns:a16="http://schemas.microsoft.com/office/drawing/2014/main" id="{9AB34E8A-765C-401B-92AB-7958600ED720}"/>
                </a:ext>
              </a:extLst>
            </p:cNvPr>
            <p:cNvSpPr/>
            <p:nvPr/>
          </p:nvSpPr>
          <p:spPr>
            <a:xfrm>
              <a:off x="10060891" y="292891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" name="pt91">
              <a:extLst>
                <a:ext uri="{FF2B5EF4-FFF2-40B4-BE49-F238E27FC236}">
                  <a16:creationId xmlns:a16="http://schemas.microsoft.com/office/drawing/2014/main" id="{DADBD4C4-8752-42C5-87E2-ECA0F6345E6E}"/>
                </a:ext>
              </a:extLst>
            </p:cNvPr>
            <p:cNvSpPr/>
            <p:nvPr/>
          </p:nvSpPr>
          <p:spPr>
            <a:xfrm>
              <a:off x="6789328" y="296910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" name="pt92">
              <a:extLst>
                <a:ext uri="{FF2B5EF4-FFF2-40B4-BE49-F238E27FC236}">
                  <a16:creationId xmlns:a16="http://schemas.microsoft.com/office/drawing/2014/main" id="{50ECB1AD-7B70-469D-88F9-367E256D4F01}"/>
                </a:ext>
              </a:extLst>
            </p:cNvPr>
            <p:cNvSpPr/>
            <p:nvPr/>
          </p:nvSpPr>
          <p:spPr>
            <a:xfrm>
              <a:off x="8689730" y="294138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" name="pt93">
              <a:extLst>
                <a:ext uri="{FF2B5EF4-FFF2-40B4-BE49-F238E27FC236}">
                  <a16:creationId xmlns:a16="http://schemas.microsoft.com/office/drawing/2014/main" id="{CF4149A9-2ED3-4F01-BC26-898858899DF9}"/>
                </a:ext>
              </a:extLst>
            </p:cNvPr>
            <p:cNvSpPr/>
            <p:nvPr/>
          </p:nvSpPr>
          <p:spPr>
            <a:xfrm>
              <a:off x="8717474" y="295127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" name="pt94">
              <a:extLst>
                <a:ext uri="{FF2B5EF4-FFF2-40B4-BE49-F238E27FC236}">
                  <a16:creationId xmlns:a16="http://schemas.microsoft.com/office/drawing/2014/main" id="{44A4AC84-08B7-44BA-9000-3836F08DC93C}"/>
                </a:ext>
              </a:extLst>
            </p:cNvPr>
            <p:cNvSpPr/>
            <p:nvPr/>
          </p:nvSpPr>
          <p:spPr>
            <a:xfrm>
              <a:off x="7599089" y="281673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" name="pt95">
              <a:extLst>
                <a:ext uri="{FF2B5EF4-FFF2-40B4-BE49-F238E27FC236}">
                  <a16:creationId xmlns:a16="http://schemas.microsoft.com/office/drawing/2014/main" id="{9F34102F-7C7B-471D-AE84-DB931FD80CE7}"/>
                </a:ext>
              </a:extLst>
            </p:cNvPr>
            <p:cNvSpPr/>
            <p:nvPr/>
          </p:nvSpPr>
          <p:spPr>
            <a:xfrm>
              <a:off x="7607818" y="304679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" name="pt96">
              <a:extLst>
                <a:ext uri="{FF2B5EF4-FFF2-40B4-BE49-F238E27FC236}">
                  <a16:creationId xmlns:a16="http://schemas.microsoft.com/office/drawing/2014/main" id="{636DFEEE-5AAF-48EE-8260-D586724F3F29}"/>
                </a:ext>
              </a:extLst>
            </p:cNvPr>
            <p:cNvSpPr/>
            <p:nvPr/>
          </p:nvSpPr>
          <p:spPr>
            <a:xfrm>
              <a:off x="8451323" y="2983029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" name="pt97">
              <a:extLst>
                <a:ext uri="{FF2B5EF4-FFF2-40B4-BE49-F238E27FC236}">
                  <a16:creationId xmlns:a16="http://schemas.microsoft.com/office/drawing/2014/main" id="{E49F7E3C-907E-407A-A269-31F085369065}"/>
                </a:ext>
              </a:extLst>
            </p:cNvPr>
            <p:cNvSpPr/>
            <p:nvPr/>
          </p:nvSpPr>
          <p:spPr>
            <a:xfrm>
              <a:off x="8108158" y="283724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" name="pt98">
              <a:extLst>
                <a:ext uri="{FF2B5EF4-FFF2-40B4-BE49-F238E27FC236}">
                  <a16:creationId xmlns:a16="http://schemas.microsoft.com/office/drawing/2014/main" id="{3631AF46-EB21-41C7-A6E0-583244895FA9}"/>
                </a:ext>
              </a:extLst>
            </p:cNvPr>
            <p:cNvSpPr/>
            <p:nvPr/>
          </p:nvSpPr>
          <p:spPr>
            <a:xfrm>
              <a:off x="8503243" y="253626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" name="pt99">
              <a:extLst>
                <a:ext uri="{FF2B5EF4-FFF2-40B4-BE49-F238E27FC236}">
                  <a16:creationId xmlns:a16="http://schemas.microsoft.com/office/drawing/2014/main" id="{A6A2989C-DF5D-431B-AA1E-89A572D3A91C}"/>
                </a:ext>
              </a:extLst>
            </p:cNvPr>
            <p:cNvSpPr/>
            <p:nvPr/>
          </p:nvSpPr>
          <p:spPr>
            <a:xfrm>
              <a:off x="6873490" y="316013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" name="pt100">
              <a:extLst>
                <a:ext uri="{FF2B5EF4-FFF2-40B4-BE49-F238E27FC236}">
                  <a16:creationId xmlns:a16="http://schemas.microsoft.com/office/drawing/2014/main" id="{9EF0D5AE-7F57-4CEC-8012-1FEE7EDCF843}"/>
                </a:ext>
              </a:extLst>
            </p:cNvPr>
            <p:cNvSpPr/>
            <p:nvPr/>
          </p:nvSpPr>
          <p:spPr>
            <a:xfrm>
              <a:off x="7725457" y="303917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" name="pt101">
              <a:extLst>
                <a:ext uri="{FF2B5EF4-FFF2-40B4-BE49-F238E27FC236}">
                  <a16:creationId xmlns:a16="http://schemas.microsoft.com/office/drawing/2014/main" id="{9062C639-F528-43DA-B06A-C5F16F0B181E}"/>
                </a:ext>
              </a:extLst>
            </p:cNvPr>
            <p:cNvSpPr/>
            <p:nvPr/>
          </p:nvSpPr>
          <p:spPr>
            <a:xfrm>
              <a:off x="8121539" y="277743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" name="pt102">
              <a:extLst>
                <a:ext uri="{FF2B5EF4-FFF2-40B4-BE49-F238E27FC236}">
                  <a16:creationId xmlns:a16="http://schemas.microsoft.com/office/drawing/2014/main" id="{EE18E7E8-098D-4416-825D-CD7C5D527178}"/>
                </a:ext>
              </a:extLst>
            </p:cNvPr>
            <p:cNvSpPr/>
            <p:nvPr/>
          </p:nvSpPr>
          <p:spPr>
            <a:xfrm>
              <a:off x="9250353" y="290256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" name="pt103">
              <a:extLst>
                <a:ext uri="{FF2B5EF4-FFF2-40B4-BE49-F238E27FC236}">
                  <a16:creationId xmlns:a16="http://schemas.microsoft.com/office/drawing/2014/main" id="{7077FD2D-7E6B-4D46-90A1-0B9D7BEEE0E5}"/>
                </a:ext>
              </a:extLst>
            </p:cNvPr>
            <p:cNvSpPr/>
            <p:nvPr/>
          </p:nvSpPr>
          <p:spPr>
            <a:xfrm>
              <a:off x="9133878" y="283478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" name="pt104">
              <a:extLst>
                <a:ext uri="{FF2B5EF4-FFF2-40B4-BE49-F238E27FC236}">
                  <a16:creationId xmlns:a16="http://schemas.microsoft.com/office/drawing/2014/main" id="{246356D0-926B-4E60-B596-C7206CCE75F8}"/>
                </a:ext>
              </a:extLst>
            </p:cNvPr>
            <p:cNvSpPr/>
            <p:nvPr/>
          </p:nvSpPr>
          <p:spPr>
            <a:xfrm>
              <a:off x="6570114" y="301199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" name="pt105">
              <a:extLst>
                <a:ext uri="{FF2B5EF4-FFF2-40B4-BE49-F238E27FC236}">
                  <a16:creationId xmlns:a16="http://schemas.microsoft.com/office/drawing/2014/main" id="{33CECD9B-8ED0-4AA2-8812-0E9E995A5C1F}"/>
                </a:ext>
              </a:extLst>
            </p:cNvPr>
            <p:cNvSpPr/>
            <p:nvPr/>
          </p:nvSpPr>
          <p:spPr>
            <a:xfrm>
              <a:off x="7915725" y="2888186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" name="pt106">
              <a:extLst>
                <a:ext uri="{FF2B5EF4-FFF2-40B4-BE49-F238E27FC236}">
                  <a16:creationId xmlns:a16="http://schemas.microsoft.com/office/drawing/2014/main" id="{FFA9ADC0-0D71-41E1-9D13-FD894D74930A}"/>
                </a:ext>
              </a:extLst>
            </p:cNvPr>
            <p:cNvSpPr/>
            <p:nvPr/>
          </p:nvSpPr>
          <p:spPr>
            <a:xfrm>
              <a:off x="9275792" y="505257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" name="pt107">
              <a:extLst>
                <a:ext uri="{FF2B5EF4-FFF2-40B4-BE49-F238E27FC236}">
                  <a16:creationId xmlns:a16="http://schemas.microsoft.com/office/drawing/2014/main" id="{38CD4759-2151-4B5B-9697-53651FA2FF61}"/>
                </a:ext>
              </a:extLst>
            </p:cNvPr>
            <p:cNvSpPr/>
            <p:nvPr/>
          </p:nvSpPr>
          <p:spPr>
            <a:xfrm>
              <a:off x="7906471" y="288985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" name="pt108">
              <a:extLst>
                <a:ext uri="{FF2B5EF4-FFF2-40B4-BE49-F238E27FC236}">
                  <a16:creationId xmlns:a16="http://schemas.microsoft.com/office/drawing/2014/main" id="{FD141747-376C-4ECB-8D85-39ABC0706754}"/>
                </a:ext>
              </a:extLst>
            </p:cNvPr>
            <p:cNvSpPr/>
            <p:nvPr/>
          </p:nvSpPr>
          <p:spPr>
            <a:xfrm>
              <a:off x="8272219" y="279945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" name="pt109">
              <a:extLst>
                <a:ext uri="{FF2B5EF4-FFF2-40B4-BE49-F238E27FC236}">
                  <a16:creationId xmlns:a16="http://schemas.microsoft.com/office/drawing/2014/main" id="{662646D9-075A-441A-A69A-543A0C8B16D7}"/>
                </a:ext>
              </a:extLst>
            </p:cNvPr>
            <p:cNvSpPr/>
            <p:nvPr/>
          </p:nvSpPr>
          <p:spPr>
            <a:xfrm>
              <a:off x="8904507" y="281682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" name="pt110">
              <a:extLst>
                <a:ext uri="{FF2B5EF4-FFF2-40B4-BE49-F238E27FC236}">
                  <a16:creationId xmlns:a16="http://schemas.microsoft.com/office/drawing/2014/main" id="{9B00CFCE-72A7-43A8-B55A-F7B5E2D1D24D}"/>
                </a:ext>
              </a:extLst>
            </p:cNvPr>
            <p:cNvSpPr/>
            <p:nvPr/>
          </p:nvSpPr>
          <p:spPr>
            <a:xfrm>
              <a:off x="8621775" y="288165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" name="pt111">
              <a:extLst>
                <a:ext uri="{FF2B5EF4-FFF2-40B4-BE49-F238E27FC236}">
                  <a16:creationId xmlns:a16="http://schemas.microsoft.com/office/drawing/2014/main" id="{25F0515F-DC2C-4E97-8E4D-11C9F5097663}"/>
                </a:ext>
              </a:extLst>
            </p:cNvPr>
            <p:cNvSpPr/>
            <p:nvPr/>
          </p:nvSpPr>
          <p:spPr>
            <a:xfrm>
              <a:off x="7313072" y="299028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" name="pt112">
              <a:extLst>
                <a:ext uri="{FF2B5EF4-FFF2-40B4-BE49-F238E27FC236}">
                  <a16:creationId xmlns:a16="http://schemas.microsoft.com/office/drawing/2014/main" id="{59788F0A-9E0B-43C1-B742-5F2AB623CE7C}"/>
                </a:ext>
              </a:extLst>
            </p:cNvPr>
            <p:cNvSpPr/>
            <p:nvPr/>
          </p:nvSpPr>
          <p:spPr>
            <a:xfrm>
              <a:off x="7007690" y="297417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" name="pt113">
              <a:extLst>
                <a:ext uri="{FF2B5EF4-FFF2-40B4-BE49-F238E27FC236}">
                  <a16:creationId xmlns:a16="http://schemas.microsoft.com/office/drawing/2014/main" id="{4A53EBE4-F567-4480-8DAC-A7EDB123522E}"/>
                </a:ext>
              </a:extLst>
            </p:cNvPr>
            <p:cNvSpPr/>
            <p:nvPr/>
          </p:nvSpPr>
          <p:spPr>
            <a:xfrm>
              <a:off x="6876785" y="303239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" name="pt114">
              <a:extLst>
                <a:ext uri="{FF2B5EF4-FFF2-40B4-BE49-F238E27FC236}">
                  <a16:creationId xmlns:a16="http://schemas.microsoft.com/office/drawing/2014/main" id="{344E19C6-DE01-4C76-A31B-A016EABAAE2E}"/>
                </a:ext>
              </a:extLst>
            </p:cNvPr>
            <p:cNvSpPr/>
            <p:nvPr/>
          </p:nvSpPr>
          <p:spPr>
            <a:xfrm>
              <a:off x="9112373" y="289114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" name="pt115">
              <a:extLst>
                <a:ext uri="{FF2B5EF4-FFF2-40B4-BE49-F238E27FC236}">
                  <a16:creationId xmlns:a16="http://schemas.microsoft.com/office/drawing/2014/main" id="{6AC2C571-4B24-452D-95AE-F4844ED48099}"/>
                </a:ext>
              </a:extLst>
            </p:cNvPr>
            <p:cNvSpPr/>
            <p:nvPr/>
          </p:nvSpPr>
          <p:spPr>
            <a:xfrm>
              <a:off x="6682968" y="305855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2" name="pt116">
              <a:extLst>
                <a:ext uri="{FF2B5EF4-FFF2-40B4-BE49-F238E27FC236}">
                  <a16:creationId xmlns:a16="http://schemas.microsoft.com/office/drawing/2014/main" id="{6CCC8EB7-F0F2-48F9-8F35-82AF9E90EEF1}"/>
                </a:ext>
              </a:extLst>
            </p:cNvPr>
            <p:cNvSpPr/>
            <p:nvPr/>
          </p:nvSpPr>
          <p:spPr>
            <a:xfrm>
              <a:off x="7049287" y="308968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3" name="pt117">
              <a:extLst>
                <a:ext uri="{FF2B5EF4-FFF2-40B4-BE49-F238E27FC236}">
                  <a16:creationId xmlns:a16="http://schemas.microsoft.com/office/drawing/2014/main" id="{AFCCBA5A-04F6-4F59-A01A-E7531B3E590D}"/>
                </a:ext>
              </a:extLst>
            </p:cNvPr>
            <p:cNvSpPr/>
            <p:nvPr/>
          </p:nvSpPr>
          <p:spPr>
            <a:xfrm>
              <a:off x="7349720" y="320673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4" name="pt118">
              <a:extLst>
                <a:ext uri="{FF2B5EF4-FFF2-40B4-BE49-F238E27FC236}">
                  <a16:creationId xmlns:a16="http://schemas.microsoft.com/office/drawing/2014/main" id="{17B5B882-93F7-482E-82FA-BE7323615EB7}"/>
                </a:ext>
              </a:extLst>
            </p:cNvPr>
            <p:cNvSpPr/>
            <p:nvPr/>
          </p:nvSpPr>
          <p:spPr>
            <a:xfrm>
              <a:off x="8801842" y="286739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5" name="pt119">
              <a:extLst>
                <a:ext uri="{FF2B5EF4-FFF2-40B4-BE49-F238E27FC236}">
                  <a16:creationId xmlns:a16="http://schemas.microsoft.com/office/drawing/2014/main" id="{2CFF628A-1EEA-40CB-94E1-92506F38D6E3}"/>
                </a:ext>
              </a:extLst>
            </p:cNvPr>
            <p:cNvSpPr/>
            <p:nvPr/>
          </p:nvSpPr>
          <p:spPr>
            <a:xfrm>
              <a:off x="9350845" y="295208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6" name="pt120">
              <a:extLst>
                <a:ext uri="{FF2B5EF4-FFF2-40B4-BE49-F238E27FC236}">
                  <a16:creationId xmlns:a16="http://schemas.microsoft.com/office/drawing/2014/main" id="{5416EB8E-28E9-4639-9C87-CDEFB5B5BD4D}"/>
                </a:ext>
              </a:extLst>
            </p:cNvPr>
            <p:cNvSpPr/>
            <p:nvPr/>
          </p:nvSpPr>
          <p:spPr>
            <a:xfrm>
              <a:off x="7294239" y="297051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7" name="pt121">
              <a:extLst>
                <a:ext uri="{FF2B5EF4-FFF2-40B4-BE49-F238E27FC236}">
                  <a16:creationId xmlns:a16="http://schemas.microsoft.com/office/drawing/2014/main" id="{93D5BAEB-04E2-4F7A-B94F-6E32E2500A81}"/>
                </a:ext>
              </a:extLst>
            </p:cNvPr>
            <p:cNvSpPr/>
            <p:nvPr/>
          </p:nvSpPr>
          <p:spPr>
            <a:xfrm>
              <a:off x="8259995" y="261784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8" name="pt122">
              <a:extLst>
                <a:ext uri="{FF2B5EF4-FFF2-40B4-BE49-F238E27FC236}">
                  <a16:creationId xmlns:a16="http://schemas.microsoft.com/office/drawing/2014/main" id="{E3664441-5A6F-4B98-B094-C9804140B2E2}"/>
                </a:ext>
              </a:extLst>
            </p:cNvPr>
            <p:cNvSpPr/>
            <p:nvPr/>
          </p:nvSpPr>
          <p:spPr>
            <a:xfrm>
              <a:off x="6905477" y="315234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49" name="pt123">
              <a:extLst>
                <a:ext uri="{FF2B5EF4-FFF2-40B4-BE49-F238E27FC236}">
                  <a16:creationId xmlns:a16="http://schemas.microsoft.com/office/drawing/2014/main" id="{A1B31139-32A6-435D-845D-4D48D3FA9168}"/>
                </a:ext>
              </a:extLst>
            </p:cNvPr>
            <p:cNvSpPr/>
            <p:nvPr/>
          </p:nvSpPr>
          <p:spPr>
            <a:xfrm>
              <a:off x="7808001" y="254532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0" name="pt124">
              <a:extLst>
                <a:ext uri="{FF2B5EF4-FFF2-40B4-BE49-F238E27FC236}">
                  <a16:creationId xmlns:a16="http://schemas.microsoft.com/office/drawing/2014/main" id="{924A12F3-2A98-447D-9C91-6600754D1AC5}"/>
                </a:ext>
              </a:extLst>
            </p:cNvPr>
            <p:cNvSpPr/>
            <p:nvPr/>
          </p:nvSpPr>
          <p:spPr>
            <a:xfrm>
              <a:off x="8769394" y="302779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1" name="pt125">
              <a:extLst>
                <a:ext uri="{FF2B5EF4-FFF2-40B4-BE49-F238E27FC236}">
                  <a16:creationId xmlns:a16="http://schemas.microsoft.com/office/drawing/2014/main" id="{37AE1D5C-BB8F-49C2-909F-3AFD45DAC052}"/>
                </a:ext>
              </a:extLst>
            </p:cNvPr>
            <p:cNvSpPr/>
            <p:nvPr/>
          </p:nvSpPr>
          <p:spPr>
            <a:xfrm>
              <a:off x="7434808" y="299855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2" name="pt126">
              <a:extLst>
                <a:ext uri="{FF2B5EF4-FFF2-40B4-BE49-F238E27FC236}">
                  <a16:creationId xmlns:a16="http://schemas.microsoft.com/office/drawing/2014/main" id="{05B7AF91-237A-488D-A530-ACF41E74CAB8}"/>
                </a:ext>
              </a:extLst>
            </p:cNvPr>
            <p:cNvSpPr/>
            <p:nvPr/>
          </p:nvSpPr>
          <p:spPr>
            <a:xfrm>
              <a:off x="7410946" y="259896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3" name="pt127">
              <a:extLst>
                <a:ext uri="{FF2B5EF4-FFF2-40B4-BE49-F238E27FC236}">
                  <a16:creationId xmlns:a16="http://schemas.microsoft.com/office/drawing/2014/main" id="{F3A3488D-40F8-41CE-AE2F-3646701E42B4}"/>
                </a:ext>
              </a:extLst>
            </p:cNvPr>
            <p:cNvSpPr/>
            <p:nvPr/>
          </p:nvSpPr>
          <p:spPr>
            <a:xfrm>
              <a:off x="8817015" y="301219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4" name="pt128">
              <a:extLst>
                <a:ext uri="{FF2B5EF4-FFF2-40B4-BE49-F238E27FC236}">
                  <a16:creationId xmlns:a16="http://schemas.microsoft.com/office/drawing/2014/main" id="{F2983C56-3B91-4156-9880-F797D1C6BA02}"/>
                </a:ext>
              </a:extLst>
            </p:cNvPr>
            <p:cNvSpPr/>
            <p:nvPr/>
          </p:nvSpPr>
          <p:spPr>
            <a:xfrm>
              <a:off x="9480188" y="295341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5" name="pt129">
              <a:extLst>
                <a:ext uri="{FF2B5EF4-FFF2-40B4-BE49-F238E27FC236}">
                  <a16:creationId xmlns:a16="http://schemas.microsoft.com/office/drawing/2014/main" id="{202E6CA3-D0FF-4DA5-8CB9-4790552473C8}"/>
                </a:ext>
              </a:extLst>
            </p:cNvPr>
            <p:cNvSpPr/>
            <p:nvPr/>
          </p:nvSpPr>
          <p:spPr>
            <a:xfrm>
              <a:off x="8996117" y="288385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6" name="pt130">
              <a:extLst>
                <a:ext uri="{FF2B5EF4-FFF2-40B4-BE49-F238E27FC236}">
                  <a16:creationId xmlns:a16="http://schemas.microsoft.com/office/drawing/2014/main" id="{925E12A5-7498-4858-B99C-3540D21A2DD3}"/>
                </a:ext>
              </a:extLst>
            </p:cNvPr>
            <p:cNvSpPr/>
            <p:nvPr/>
          </p:nvSpPr>
          <p:spPr>
            <a:xfrm>
              <a:off x="6947568" y="313210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7" name="pt131">
              <a:extLst>
                <a:ext uri="{FF2B5EF4-FFF2-40B4-BE49-F238E27FC236}">
                  <a16:creationId xmlns:a16="http://schemas.microsoft.com/office/drawing/2014/main" id="{E5C18787-DF70-4AA8-B237-C6D83EE3CF75}"/>
                </a:ext>
              </a:extLst>
            </p:cNvPr>
            <p:cNvSpPr/>
            <p:nvPr/>
          </p:nvSpPr>
          <p:spPr>
            <a:xfrm>
              <a:off x="7905834" y="314949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8" name="pt132">
              <a:extLst>
                <a:ext uri="{FF2B5EF4-FFF2-40B4-BE49-F238E27FC236}">
                  <a16:creationId xmlns:a16="http://schemas.microsoft.com/office/drawing/2014/main" id="{472ADA45-379B-4DC1-BBE1-CB56F07CF6D6}"/>
                </a:ext>
              </a:extLst>
            </p:cNvPr>
            <p:cNvSpPr/>
            <p:nvPr/>
          </p:nvSpPr>
          <p:spPr>
            <a:xfrm>
              <a:off x="6798696" y="303201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59" name="pt133">
              <a:extLst>
                <a:ext uri="{FF2B5EF4-FFF2-40B4-BE49-F238E27FC236}">
                  <a16:creationId xmlns:a16="http://schemas.microsoft.com/office/drawing/2014/main" id="{0A495371-58C5-483D-B23A-ECD3EB3F10F3}"/>
                </a:ext>
              </a:extLst>
            </p:cNvPr>
            <p:cNvSpPr/>
            <p:nvPr/>
          </p:nvSpPr>
          <p:spPr>
            <a:xfrm>
              <a:off x="6655737" y="322570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0" name="pt134">
              <a:extLst>
                <a:ext uri="{FF2B5EF4-FFF2-40B4-BE49-F238E27FC236}">
                  <a16:creationId xmlns:a16="http://schemas.microsoft.com/office/drawing/2014/main" id="{1A5CB341-E54D-4A14-9E3D-2EEDFAB8FCDA}"/>
                </a:ext>
              </a:extLst>
            </p:cNvPr>
            <p:cNvSpPr/>
            <p:nvPr/>
          </p:nvSpPr>
          <p:spPr>
            <a:xfrm>
              <a:off x="6672106" y="316358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1" name="pt135">
              <a:extLst>
                <a:ext uri="{FF2B5EF4-FFF2-40B4-BE49-F238E27FC236}">
                  <a16:creationId xmlns:a16="http://schemas.microsoft.com/office/drawing/2014/main" id="{051E8265-3308-4F88-8EC2-0B0124B8FF24}"/>
                </a:ext>
              </a:extLst>
            </p:cNvPr>
            <p:cNvSpPr/>
            <p:nvPr/>
          </p:nvSpPr>
          <p:spPr>
            <a:xfrm>
              <a:off x="7094521" y="294776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2" name="pt136">
              <a:extLst>
                <a:ext uri="{FF2B5EF4-FFF2-40B4-BE49-F238E27FC236}">
                  <a16:creationId xmlns:a16="http://schemas.microsoft.com/office/drawing/2014/main" id="{845C42AA-027F-4525-A8D3-B154FCDBE442}"/>
                </a:ext>
              </a:extLst>
            </p:cNvPr>
            <p:cNvSpPr/>
            <p:nvPr/>
          </p:nvSpPr>
          <p:spPr>
            <a:xfrm>
              <a:off x="8000489" y="282600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3" name="pt137">
              <a:extLst>
                <a:ext uri="{FF2B5EF4-FFF2-40B4-BE49-F238E27FC236}">
                  <a16:creationId xmlns:a16="http://schemas.microsoft.com/office/drawing/2014/main" id="{DED9EF39-0185-4923-9C6A-E7F98AB06966}"/>
                </a:ext>
              </a:extLst>
            </p:cNvPr>
            <p:cNvSpPr/>
            <p:nvPr/>
          </p:nvSpPr>
          <p:spPr>
            <a:xfrm>
              <a:off x="5800558" y="323159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4" name="pt138">
              <a:extLst>
                <a:ext uri="{FF2B5EF4-FFF2-40B4-BE49-F238E27FC236}">
                  <a16:creationId xmlns:a16="http://schemas.microsoft.com/office/drawing/2014/main" id="{29D69479-4439-4413-8FDE-0D728716BB29}"/>
                </a:ext>
              </a:extLst>
            </p:cNvPr>
            <p:cNvSpPr/>
            <p:nvPr/>
          </p:nvSpPr>
          <p:spPr>
            <a:xfrm>
              <a:off x="6711492" y="307772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5" name="pt139">
              <a:extLst>
                <a:ext uri="{FF2B5EF4-FFF2-40B4-BE49-F238E27FC236}">
                  <a16:creationId xmlns:a16="http://schemas.microsoft.com/office/drawing/2014/main" id="{5D801A4E-FDB2-48AF-B724-D7EC1315A412}"/>
                </a:ext>
              </a:extLst>
            </p:cNvPr>
            <p:cNvSpPr/>
            <p:nvPr/>
          </p:nvSpPr>
          <p:spPr>
            <a:xfrm>
              <a:off x="7428304" y="28615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6" name="pt140">
              <a:extLst>
                <a:ext uri="{FF2B5EF4-FFF2-40B4-BE49-F238E27FC236}">
                  <a16:creationId xmlns:a16="http://schemas.microsoft.com/office/drawing/2014/main" id="{CBEA9926-F2F3-4E88-AD86-34EF64B31982}"/>
                </a:ext>
              </a:extLst>
            </p:cNvPr>
            <p:cNvSpPr/>
            <p:nvPr/>
          </p:nvSpPr>
          <p:spPr>
            <a:xfrm>
              <a:off x="6184752" y="286180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7" name="pt141">
              <a:extLst>
                <a:ext uri="{FF2B5EF4-FFF2-40B4-BE49-F238E27FC236}">
                  <a16:creationId xmlns:a16="http://schemas.microsoft.com/office/drawing/2014/main" id="{F17A4366-F400-4048-96A9-10CF00CB511E}"/>
                </a:ext>
              </a:extLst>
            </p:cNvPr>
            <p:cNvSpPr/>
            <p:nvPr/>
          </p:nvSpPr>
          <p:spPr>
            <a:xfrm>
              <a:off x="6963257" y="286229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8" name="pt142">
              <a:extLst>
                <a:ext uri="{FF2B5EF4-FFF2-40B4-BE49-F238E27FC236}">
                  <a16:creationId xmlns:a16="http://schemas.microsoft.com/office/drawing/2014/main" id="{B9B80AC0-0BB9-4A01-A2B9-C9111F4B9113}"/>
                </a:ext>
              </a:extLst>
            </p:cNvPr>
            <p:cNvSpPr/>
            <p:nvPr/>
          </p:nvSpPr>
          <p:spPr>
            <a:xfrm>
              <a:off x="8713659" y="297027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69" name="pt143">
              <a:extLst>
                <a:ext uri="{FF2B5EF4-FFF2-40B4-BE49-F238E27FC236}">
                  <a16:creationId xmlns:a16="http://schemas.microsoft.com/office/drawing/2014/main" id="{2061847A-05BB-4EB3-96FC-163EA10F9E1D}"/>
                </a:ext>
              </a:extLst>
            </p:cNvPr>
            <p:cNvSpPr/>
            <p:nvPr/>
          </p:nvSpPr>
          <p:spPr>
            <a:xfrm>
              <a:off x="7053625" y="300609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0" name="pt144">
              <a:extLst>
                <a:ext uri="{FF2B5EF4-FFF2-40B4-BE49-F238E27FC236}">
                  <a16:creationId xmlns:a16="http://schemas.microsoft.com/office/drawing/2014/main" id="{085F3A97-7DBB-4D11-A73C-33A6690EF69B}"/>
                </a:ext>
              </a:extLst>
            </p:cNvPr>
            <p:cNvSpPr/>
            <p:nvPr/>
          </p:nvSpPr>
          <p:spPr>
            <a:xfrm>
              <a:off x="8827075" y="296479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1" name="pt145">
              <a:extLst>
                <a:ext uri="{FF2B5EF4-FFF2-40B4-BE49-F238E27FC236}">
                  <a16:creationId xmlns:a16="http://schemas.microsoft.com/office/drawing/2014/main" id="{B1EE753F-4665-4F7B-9E6C-773111222DCC}"/>
                </a:ext>
              </a:extLst>
            </p:cNvPr>
            <p:cNvSpPr/>
            <p:nvPr/>
          </p:nvSpPr>
          <p:spPr>
            <a:xfrm>
              <a:off x="8683838" y="311506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2" name="pt146">
              <a:extLst>
                <a:ext uri="{FF2B5EF4-FFF2-40B4-BE49-F238E27FC236}">
                  <a16:creationId xmlns:a16="http://schemas.microsoft.com/office/drawing/2014/main" id="{606E267E-6D56-4B4D-8EE6-70B8A23201DF}"/>
                </a:ext>
              </a:extLst>
            </p:cNvPr>
            <p:cNvSpPr/>
            <p:nvPr/>
          </p:nvSpPr>
          <p:spPr>
            <a:xfrm>
              <a:off x="9048707" y="303153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3" name="pt147">
              <a:extLst>
                <a:ext uri="{FF2B5EF4-FFF2-40B4-BE49-F238E27FC236}">
                  <a16:creationId xmlns:a16="http://schemas.microsoft.com/office/drawing/2014/main" id="{B1C56217-029C-491D-8F4F-BD08B0544A65}"/>
                </a:ext>
              </a:extLst>
            </p:cNvPr>
            <p:cNvSpPr/>
            <p:nvPr/>
          </p:nvSpPr>
          <p:spPr>
            <a:xfrm>
              <a:off x="9122733" y="312784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4" name="pt148">
              <a:extLst>
                <a:ext uri="{FF2B5EF4-FFF2-40B4-BE49-F238E27FC236}">
                  <a16:creationId xmlns:a16="http://schemas.microsoft.com/office/drawing/2014/main" id="{01792EDB-CB86-45BF-9EA0-3B757C2F4CCE}"/>
                </a:ext>
              </a:extLst>
            </p:cNvPr>
            <p:cNvSpPr/>
            <p:nvPr/>
          </p:nvSpPr>
          <p:spPr>
            <a:xfrm>
              <a:off x="8423667" y="2750615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5" name="pt149">
              <a:extLst>
                <a:ext uri="{FF2B5EF4-FFF2-40B4-BE49-F238E27FC236}">
                  <a16:creationId xmlns:a16="http://schemas.microsoft.com/office/drawing/2014/main" id="{C9AA345A-1454-4BD1-9C03-ACBBF912DEBF}"/>
                </a:ext>
              </a:extLst>
            </p:cNvPr>
            <p:cNvSpPr/>
            <p:nvPr/>
          </p:nvSpPr>
          <p:spPr>
            <a:xfrm>
              <a:off x="8743275" y="290536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6" name="pt150">
              <a:extLst>
                <a:ext uri="{FF2B5EF4-FFF2-40B4-BE49-F238E27FC236}">
                  <a16:creationId xmlns:a16="http://schemas.microsoft.com/office/drawing/2014/main" id="{56024F96-24B7-40A0-9336-F79971126863}"/>
                </a:ext>
              </a:extLst>
            </p:cNvPr>
            <p:cNvSpPr/>
            <p:nvPr/>
          </p:nvSpPr>
          <p:spPr>
            <a:xfrm>
              <a:off x="6957667" y="312096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7" name="pt151">
              <a:extLst>
                <a:ext uri="{FF2B5EF4-FFF2-40B4-BE49-F238E27FC236}">
                  <a16:creationId xmlns:a16="http://schemas.microsoft.com/office/drawing/2014/main" id="{0BAC56D0-6CCD-4FF0-9F30-097B96C35CC7}"/>
                </a:ext>
              </a:extLst>
            </p:cNvPr>
            <p:cNvSpPr/>
            <p:nvPr/>
          </p:nvSpPr>
          <p:spPr>
            <a:xfrm>
              <a:off x="8508538" y="317785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8" name="pt152">
              <a:extLst>
                <a:ext uri="{FF2B5EF4-FFF2-40B4-BE49-F238E27FC236}">
                  <a16:creationId xmlns:a16="http://schemas.microsoft.com/office/drawing/2014/main" id="{E1CF86B0-975D-48F0-8DB6-9C471D748CAD}"/>
                </a:ext>
              </a:extLst>
            </p:cNvPr>
            <p:cNvSpPr/>
            <p:nvPr/>
          </p:nvSpPr>
          <p:spPr>
            <a:xfrm>
              <a:off x="8038903" y="253254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79" name="pt153">
              <a:extLst>
                <a:ext uri="{FF2B5EF4-FFF2-40B4-BE49-F238E27FC236}">
                  <a16:creationId xmlns:a16="http://schemas.microsoft.com/office/drawing/2014/main" id="{7E4C0741-F03C-4210-8321-5ED56CA89E72}"/>
                </a:ext>
              </a:extLst>
            </p:cNvPr>
            <p:cNvSpPr/>
            <p:nvPr/>
          </p:nvSpPr>
          <p:spPr>
            <a:xfrm>
              <a:off x="7947179" y="263070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0" name="pt154">
              <a:extLst>
                <a:ext uri="{FF2B5EF4-FFF2-40B4-BE49-F238E27FC236}">
                  <a16:creationId xmlns:a16="http://schemas.microsoft.com/office/drawing/2014/main" id="{9261EC4B-AEF9-4230-9895-F01E3BDA4DA6}"/>
                </a:ext>
              </a:extLst>
            </p:cNvPr>
            <p:cNvSpPr/>
            <p:nvPr/>
          </p:nvSpPr>
          <p:spPr>
            <a:xfrm>
              <a:off x="8755408" y="294533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1" name="pt155">
              <a:extLst>
                <a:ext uri="{FF2B5EF4-FFF2-40B4-BE49-F238E27FC236}">
                  <a16:creationId xmlns:a16="http://schemas.microsoft.com/office/drawing/2014/main" id="{90DA20DF-965F-4569-B9B8-C59026C599A8}"/>
                </a:ext>
              </a:extLst>
            </p:cNvPr>
            <p:cNvSpPr/>
            <p:nvPr/>
          </p:nvSpPr>
          <p:spPr>
            <a:xfrm>
              <a:off x="8752857" y="284450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2" name="pt156">
              <a:extLst>
                <a:ext uri="{FF2B5EF4-FFF2-40B4-BE49-F238E27FC236}">
                  <a16:creationId xmlns:a16="http://schemas.microsoft.com/office/drawing/2014/main" id="{591763B3-6E22-4565-965E-1B9666AF6735}"/>
                </a:ext>
              </a:extLst>
            </p:cNvPr>
            <p:cNvSpPr/>
            <p:nvPr/>
          </p:nvSpPr>
          <p:spPr>
            <a:xfrm>
              <a:off x="6745985" y="302046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3" name="pt157">
              <a:extLst>
                <a:ext uri="{FF2B5EF4-FFF2-40B4-BE49-F238E27FC236}">
                  <a16:creationId xmlns:a16="http://schemas.microsoft.com/office/drawing/2014/main" id="{F4C6F897-FA27-4A1B-9D37-6AC261438D0D}"/>
                </a:ext>
              </a:extLst>
            </p:cNvPr>
            <p:cNvSpPr/>
            <p:nvPr/>
          </p:nvSpPr>
          <p:spPr>
            <a:xfrm>
              <a:off x="7216098" y="314588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4" name="pt158">
              <a:extLst>
                <a:ext uri="{FF2B5EF4-FFF2-40B4-BE49-F238E27FC236}">
                  <a16:creationId xmlns:a16="http://schemas.microsoft.com/office/drawing/2014/main" id="{A025F58F-4250-4D1C-B7F6-C338C6E82610}"/>
                </a:ext>
              </a:extLst>
            </p:cNvPr>
            <p:cNvSpPr/>
            <p:nvPr/>
          </p:nvSpPr>
          <p:spPr>
            <a:xfrm>
              <a:off x="9100075" y="306206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5" name="pt159">
              <a:extLst>
                <a:ext uri="{FF2B5EF4-FFF2-40B4-BE49-F238E27FC236}">
                  <a16:creationId xmlns:a16="http://schemas.microsoft.com/office/drawing/2014/main" id="{38F0BE90-1F3C-4C0E-BF5A-18B540F7B2E5}"/>
                </a:ext>
              </a:extLst>
            </p:cNvPr>
            <p:cNvSpPr/>
            <p:nvPr/>
          </p:nvSpPr>
          <p:spPr>
            <a:xfrm>
              <a:off x="9244559" y="305524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6" name="pt160">
              <a:extLst>
                <a:ext uri="{FF2B5EF4-FFF2-40B4-BE49-F238E27FC236}">
                  <a16:creationId xmlns:a16="http://schemas.microsoft.com/office/drawing/2014/main" id="{82B798DA-4453-4F0A-B0FD-631373E1A5C7}"/>
                </a:ext>
              </a:extLst>
            </p:cNvPr>
            <p:cNvSpPr/>
            <p:nvPr/>
          </p:nvSpPr>
          <p:spPr>
            <a:xfrm>
              <a:off x="7743328" y="292775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7" name="pt161">
              <a:extLst>
                <a:ext uri="{FF2B5EF4-FFF2-40B4-BE49-F238E27FC236}">
                  <a16:creationId xmlns:a16="http://schemas.microsoft.com/office/drawing/2014/main" id="{C16B03C2-20A0-46B6-B90A-F9C6AEB71330}"/>
                </a:ext>
              </a:extLst>
            </p:cNvPr>
            <p:cNvSpPr/>
            <p:nvPr/>
          </p:nvSpPr>
          <p:spPr>
            <a:xfrm>
              <a:off x="7824978" y="254435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8" name="pt162">
              <a:extLst>
                <a:ext uri="{FF2B5EF4-FFF2-40B4-BE49-F238E27FC236}">
                  <a16:creationId xmlns:a16="http://schemas.microsoft.com/office/drawing/2014/main" id="{12D78197-5345-40E8-B9D2-4624558A4337}"/>
                </a:ext>
              </a:extLst>
            </p:cNvPr>
            <p:cNvSpPr/>
            <p:nvPr/>
          </p:nvSpPr>
          <p:spPr>
            <a:xfrm>
              <a:off x="9310236" y="296161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89" name="pt163">
              <a:extLst>
                <a:ext uri="{FF2B5EF4-FFF2-40B4-BE49-F238E27FC236}">
                  <a16:creationId xmlns:a16="http://schemas.microsoft.com/office/drawing/2014/main" id="{79728EBE-A3C4-4408-8DC0-9A6E4E32E166}"/>
                </a:ext>
              </a:extLst>
            </p:cNvPr>
            <p:cNvSpPr/>
            <p:nvPr/>
          </p:nvSpPr>
          <p:spPr>
            <a:xfrm>
              <a:off x="9268559" y="301416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0" name="pt164">
              <a:extLst>
                <a:ext uri="{FF2B5EF4-FFF2-40B4-BE49-F238E27FC236}">
                  <a16:creationId xmlns:a16="http://schemas.microsoft.com/office/drawing/2014/main" id="{9C7C597E-71E0-47A9-ADC0-AA0627CA47DB}"/>
                </a:ext>
              </a:extLst>
            </p:cNvPr>
            <p:cNvSpPr/>
            <p:nvPr/>
          </p:nvSpPr>
          <p:spPr>
            <a:xfrm>
              <a:off x="8097395" y="295171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1" name="pt165">
              <a:extLst>
                <a:ext uri="{FF2B5EF4-FFF2-40B4-BE49-F238E27FC236}">
                  <a16:creationId xmlns:a16="http://schemas.microsoft.com/office/drawing/2014/main" id="{99300730-5390-4F27-8600-94EBCA75D05B}"/>
                </a:ext>
              </a:extLst>
            </p:cNvPr>
            <p:cNvSpPr/>
            <p:nvPr/>
          </p:nvSpPr>
          <p:spPr>
            <a:xfrm>
              <a:off x="6911551" y="306393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2" name="pt166">
              <a:extLst>
                <a:ext uri="{FF2B5EF4-FFF2-40B4-BE49-F238E27FC236}">
                  <a16:creationId xmlns:a16="http://schemas.microsoft.com/office/drawing/2014/main" id="{881F804D-DCE7-4303-BB22-C76396D0CBEC}"/>
                </a:ext>
              </a:extLst>
            </p:cNvPr>
            <p:cNvSpPr/>
            <p:nvPr/>
          </p:nvSpPr>
          <p:spPr>
            <a:xfrm>
              <a:off x="7461944" y="307458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3" name="pt167">
              <a:extLst>
                <a:ext uri="{FF2B5EF4-FFF2-40B4-BE49-F238E27FC236}">
                  <a16:creationId xmlns:a16="http://schemas.microsoft.com/office/drawing/2014/main" id="{9532BC79-726A-4CAB-84C2-90C2EB485EF7}"/>
                </a:ext>
              </a:extLst>
            </p:cNvPr>
            <p:cNvSpPr/>
            <p:nvPr/>
          </p:nvSpPr>
          <p:spPr>
            <a:xfrm>
              <a:off x="6331633" y="323553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4" name="pt168">
              <a:extLst>
                <a:ext uri="{FF2B5EF4-FFF2-40B4-BE49-F238E27FC236}">
                  <a16:creationId xmlns:a16="http://schemas.microsoft.com/office/drawing/2014/main" id="{98596309-A592-4654-ABC8-418D8AAD5451}"/>
                </a:ext>
              </a:extLst>
            </p:cNvPr>
            <p:cNvSpPr/>
            <p:nvPr/>
          </p:nvSpPr>
          <p:spPr>
            <a:xfrm>
              <a:off x="9712103" y="299897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5" name="pt169">
              <a:extLst>
                <a:ext uri="{FF2B5EF4-FFF2-40B4-BE49-F238E27FC236}">
                  <a16:creationId xmlns:a16="http://schemas.microsoft.com/office/drawing/2014/main" id="{543309F8-826A-4FA3-AE1A-D1C3B139ED59}"/>
                </a:ext>
              </a:extLst>
            </p:cNvPr>
            <p:cNvSpPr/>
            <p:nvPr/>
          </p:nvSpPr>
          <p:spPr>
            <a:xfrm>
              <a:off x="9671226" y="286690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6" name="pt170">
              <a:extLst>
                <a:ext uri="{FF2B5EF4-FFF2-40B4-BE49-F238E27FC236}">
                  <a16:creationId xmlns:a16="http://schemas.microsoft.com/office/drawing/2014/main" id="{9F2DE18A-F976-4CE0-B2C5-8AD267FC2DFD}"/>
                </a:ext>
              </a:extLst>
            </p:cNvPr>
            <p:cNvSpPr/>
            <p:nvPr/>
          </p:nvSpPr>
          <p:spPr>
            <a:xfrm>
              <a:off x="9372855" y="511120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7" name="pt171">
              <a:extLst>
                <a:ext uri="{FF2B5EF4-FFF2-40B4-BE49-F238E27FC236}">
                  <a16:creationId xmlns:a16="http://schemas.microsoft.com/office/drawing/2014/main" id="{D26571C6-4816-46CF-B541-F66D765B041A}"/>
                </a:ext>
              </a:extLst>
            </p:cNvPr>
            <p:cNvSpPr/>
            <p:nvPr/>
          </p:nvSpPr>
          <p:spPr>
            <a:xfrm>
              <a:off x="9447049" y="293177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8" name="pt172">
              <a:extLst>
                <a:ext uri="{FF2B5EF4-FFF2-40B4-BE49-F238E27FC236}">
                  <a16:creationId xmlns:a16="http://schemas.microsoft.com/office/drawing/2014/main" id="{0C896B3A-56A2-4CC2-8EDA-B17DABD69604}"/>
                </a:ext>
              </a:extLst>
            </p:cNvPr>
            <p:cNvSpPr/>
            <p:nvPr/>
          </p:nvSpPr>
          <p:spPr>
            <a:xfrm>
              <a:off x="8790294" y="306023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899" name="pt173">
              <a:extLst>
                <a:ext uri="{FF2B5EF4-FFF2-40B4-BE49-F238E27FC236}">
                  <a16:creationId xmlns:a16="http://schemas.microsoft.com/office/drawing/2014/main" id="{FA6FD954-D684-4521-A951-4D87C3B78D57}"/>
                </a:ext>
              </a:extLst>
            </p:cNvPr>
            <p:cNvSpPr/>
            <p:nvPr/>
          </p:nvSpPr>
          <p:spPr>
            <a:xfrm>
              <a:off x="7963084" y="250943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0" name="pt174">
              <a:extLst>
                <a:ext uri="{FF2B5EF4-FFF2-40B4-BE49-F238E27FC236}">
                  <a16:creationId xmlns:a16="http://schemas.microsoft.com/office/drawing/2014/main" id="{9EFE0CCB-16C8-4160-9990-3FB72C02841D}"/>
                </a:ext>
              </a:extLst>
            </p:cNvPr>
            <p:cNvSpPr/>
            <p:nvPr/>
          </p:nvSpPr>
          <p:spPr>
            <a:xfrm>
              <a:off x="7127005" y="320060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1" name="pt175">
              <a:extLst>
                <a:ext uri="{FF2B5EF4-FFF2-40B4-BE49-F238E27FC236}">
                  <a16:creationId xmlns:a16="http://schemas.microsoft.com/office/drawing/2014/main" id="{DF718DB8-936C-452F-967B-F44F1904F1D6}"/>
                </a:ext>
              </a:extLst>
            </p:cNvPr>
            <p:cNvSpPr/>
            <p:nvPr/>
          </p:nvSpPr>
          <p:spPr>
            <a:xfrm>
              <a:off x="7589910" y="311507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2" name="pt176">
              <a:extLst>
                <a:ext uri="{FF2B5EF4-FFF2-40B4-BE49-F238E27FC236}">
                  <a16:creationId xmlns:a16="http://schemas.microsoft.com/office/drawing/2014/main" id="{E7C3449C-4546-42E4-B34A-4EDA16BEDF96}"/>
                </a:ext>
              </a:extLst>
            </p:cNvPr>
            <p:cNvSpPr/>
            <p:nvPr/>
          </p:nvSpPr>
          <p:spPr>
            <a:xfrm>
              <a:off x="6687047" y="310902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3" name="pt177">
              <a:extLst>
                <a:ext uri="{FF2B5EF4-FFF2-40B4-BE49-F238E27FC236}">
                  <a16:creationId xmlns:a16="http://schemas.microsoft.com/office/drawing/2014/main" id="{CF980157-70D1-4384-A668-E9242C9B9AFE}"/>
                </a:ext>
              </a:extLst>
            </p:cNvPr>
            <p:cNvSpPr/>
            <p:nvPr/>
          </p:nvSpPr>
          <p:spPr>
            <a:xfrm>
              <a:off x="7739833" y="284676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4" name="pt178">
              <a:extLst>
                <a:ext uri="{FF2B5EF4-FFF2-40B4-BE49-F238E27FC236}">
                  <a16:creationId xmlns:a16="http://schemas.microsoft.com/office/drawing/2014/main" id="{30B31150-F4F5-4423-B62E-DB89634CAE8C}"/>
                </a:ext>
              </a:extLst>
            </p:cNvPr>
            <p:cNvSpPr/>
            <p:nvPr/>
          </p:nvSpPr>
          <p:spPr>
            <a:xfrm>
              <a:off x="6499024" y="313129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5" name="pt179">
              <a:extLst>
                <a:ext uri="{FF2B5EF4-FFF2-40B4-BE49-F238E27FC236}">
                  <a16:creationId xmlns:a16="http://schemas.microsoft.com/office/drawing/2014/main" id="{D1FCC5A7-EFB7-4ABC-A4CF-D679604636CA}"/>
                </a:ext>
              </a:extLst>
            </p:cNvPr>
            <p:cNvSpPr/>
            <p:nvPr/>
          </p:nvSpPr>
          <p:spPr>
            <a:xfrm>
              <a:off x="7562784" y="274526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6" name="pt180">
              <a:extLst>
                <a:ext uri="{FF2B5EF4-FFF2-40B4-BE49-F238E27FC236}">
                  <a16:creationId xmlns:a16="http://schemas.microsoft.com/office/drawing/2014/main" id="{1A8D1091-C705-4C6C-A7DA-A660699D52D5}"/>
                </a:ext>
              </a:extLst>
            </p:cNvPr>
            <p:cNvSpPr/>
            <p:nvPr/>
          </p:nvSpPr>
          <p:spPr>
            <a:xfrm>
              <a:off x="8424676" y="298409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7" name="pt181">
              <a:extLst>
                <a:ext uri="{FF2B5EF4-FFF2-40B4-BE49-F238E27FC236}">
                  <a16:creationId xmlns:a16="http://schemas.microsoft.com/office/drawing/2014/main" id="{DE07EE93-048F-4CC6-8C37-8C44B2AD16B0}"/>
                </a:ext>
              </a:extLst>
            </p:cNvPr>
            <p:cNvSpPr/>
            <p:nvPr/>
          </p:nvSpPr>
          <p:spPr>
            <a:xfrm>
              <a:off x="7300781" y="296579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8" name="pt182">
              <a:extLst>
                <a:ext uri="{FF2B5EF4-FFF2-40B4-BE49-F238E27FC236}">
                  <a16:creationId xmlns:a16="http://schemas.microsoft.com/office/drawing/2014/main" id="{B53FE879-D664-48FB-BDC5-97C7DF2111E0}"/>
                </a:ext>
              </a:extLst>
            </p:cNvPr>
            <p:cNvSpPr/>
            <p:nvPr/>
          </p:nvSpPr>
          <p:spPr>
            <a:xfrm>
              <a:off x="6752458" y="293462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09" name="pt183">
              <a:extLst>
                <a:ext uri="{FF2B5EF4-FFF2-40B4-BE49-F238E27FC236}">
                  <a16:creationId xmlns:a16="http://schemas.microsoft.com/office/drawing/2014/main" id="{0EEB6085-9FA5-4046-89A5-4DCBFC7C4944}"/>
                </a:ext>
              </a:extLst>
            </p:cNvPr>
            <p:cNvSpPr/>
            <p:nvPr/>
          </p:nvSpPr>
          <p:spPr>
            <a:xfrm>
              <a:off x="9196329" y="280981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0" name="pt184">
              <a:extLst>
                <a:ext uri="{FF2B5EF4-FFF2-40B4-BE49-F238E27FC236}">
                  <a16:creationId xmlns:a16="http://schemas.microsoft.com/office/drawing/2014/main" id="{3E94A284-A3D6-4678-9445-D46FAFCEC619}"/>
                </a:ext>
              </a:extLst>
            </p:cNvPr>
            <p:cNvSpPr/>
            <p:nvPr/>
          </p:nvSpPr>
          <p:spPr>
            <a:xfrm>
              <a:off x="7691387" y="498048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1" name="pt185">
              <a:extLst>
                <a:ext uri="{FF2B5EF4-FFF2-40B4-BE49-F238E27FC236}">
                  <a16:creationId xmlns:a16="http://schemas.microsoft.com/office/drawing/2014/main" id="{A989B0EE-C3AE-4364-A037-C6D30649D000}"/>
                </a:ext>
              </a:extLst>
            </p:cNvPr>
            <p:cNvSpPr/>
            <p:nvPr/>
          </p:nvSpPr>
          <p:spPr>
            <a:xfrm>
              <a:off x="7440576" y="307246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2" name="pt186">
              <a:extLst>
                <a:ext uri="{FF2B5EF4-FFF2-40B4-BE49-F238E27FC236}">
                  <a16:creationId xmlns:a16="http://schemas.microsoft.com/office/drawing/2014/main" id="{AA7B8513-68C1-4B67-BA34-E4353A85A1DB}"/>
                </a:ext>
              </a:extLst>
            </p:cNvPr>
            <p:cNvSpPr/>
            <p:nvPr/>
          </p:nvSpPr>
          <p:spPr>
            <a:xfrm>
              <a:off x="6206206" y="317538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3" name="pt187">
              <a:extLst>
                <a:ext uri="{FF2B5EF4-FFF2-40B4-BE49-F238E27FC236}">
                  <a16:creationId xmlns:a16="http://schemas.microsoft.com/office/drawing/2014/main" id="{07861A03-C56D-497F-9152-79B4DD62F537}"/>
                </a:ext>
              </a:extLst>
            </p:cNvPr>
            <p:cNvSpPr/>
            <p:nvPr/>
          </p:nvSpPr>
          <p:spPr>
            <a:xfrm>
              <a:off x="8443861" y="308209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4" name="pt188">
              <a:extLst>
                <a:ext uri="{FF2B5EF4-FFF2-40B4-BE49-F238E27FC236}">
                  <a16:creationId xmlns:a16="http://schemas.microsoft.com/office/drawing/2014/main" id="{AA67BFB4-75A1-48C9-886E-FAF28F9808C2}"/>
                </a:ext>
              </a:extLst>
            </p:cNvPr>
            <p:cNvSpPr/>
            <p:nvPr/>
          </p:nvSpPr>
          <p:spPr>
            <a:xfrm>
              <a:off x="7620744" y="274181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5" name="pt189">
              <a:extLst>
                <a:ext uri="{FF2B5EF4-FFF2-40B4-BE49-F238E27FC236}">
                  <a16:creationId xmlns:a16="http://schemas.microsoft.com/office/drawing/2014/main" id="{9A51B435-C749-4C5A-AEAF-AD898CC65CAD}"/>
                </a:ext>
              </a:extLst>
            </p:cNvPr>
            <p:cNvSpPr/>
            <p:nvPr/>
          </p:nvSpPr>
          <p:spPr>
            <a:xfrm>
              <a:off x="8971693" y="293936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6" name="pt190">
              <a:extLst>
                <a:ext uri="{FF2B5EF4-FFF2-40B4-BE49-F238E27FC236}">
                  <a16:creationId xmlns:a16="http://schemas.microsoft.com/office/drawing/2014/main" id="{C3DA6337-FE0B-4B21-AB10-ACCA56312190}"/>
                </a:ext>
              </a:extLst>
            </p:cNvPr>
            <p:cNvSpPr/>
            <p:nvPr/>
          </p:nvSpPr>
          <p:spPr>
            <a:xfrm>
              <a:off x="6984356" y="298224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7" name="pt191">
              <a:extLst>
                <a:ext uri="{FF2B5EF4-FFF2-40B4-BE49-F238E27FC236}">
                  <a16:creationId xmlns:a16="http://schemas.microsoft.com/office/drawing/2014/main" id="{BAF929C1-C791-4C6B-98C3-C5EDD6A424B7}"/>
                </a:ext>
              </a:extLst>
            </p:cNvPr>
            <p:cNvSpPr/>
            <p:nvPr/>
          </p:nvSpPr>
          <p:spPr>
            <a:xfrm>
              <a:off x="9229587" y="280869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8" name="pt192">
              <a:extLst>
                <a:ext uri="{FF2B5EF4-FFF2-40B4-BE49-F238E27FC236}">
                  <a16:creationId xmlns:a16="http://schemas.microsoft.com/office/drawing/2014/main" id="{86BA0B65-3206-4924-9551-F812F657EE1F}"/>
                </a:ext>
              </a:extLst>
            </p:cNvPr>
            <p:cNvSpPr/>
            <p:nvPr/>
          </p:nvSpPr>
          <p:spPr>
            <a:xfrm>
              <a:off x="9021146" y="2970545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19" name="pt193">
              <a:extLst>
                <a:ext uri="{FF2B5EF4-FFF2-40B4-BE49-F238E27FC236}">
                  <a16:creationId xmlns:a16="http://schemas.microsoft.com/office/drawing/2014/main" id="{71D48967-4E46-40FF-B12E-678753870CF3}"/>
                </a:ext>
              </a:extLst>
            </p:cNvPr>
            <p:cNvSpPr/>
            <p:nvPr/>
          </p:nvSpPr>
          <p:spPr>
            <a:xfrm>
              <a:off x="7108642" y="296080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0" name="pt194">
              <a:extLst>
                <a:ext uri="{FF2B5EF4-FFF2-40B4-BE49-F238E27FC236}">
                  <a16:creationId xmlns:a16="http://schemas.microsoft.com/office/drawing/2014/main" id="{75D1B4FD-3B8F-4DD2-96E3-A71A27D3C2FF}"/>
                </a:ext>
              </a:extLst>
            </p:cNvPr>
            <p:cNvSpPr/>
            <p:nvPr/>
          </p:nvSpPr>
          <p:spPr>
            <a:xfrm>
              <a:off x="6531662" y="305032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1" name="pt195">
              <a:extLst>
                <a:ext uri="{FF2B5EF4-FFF2-40B4-BE49-F238E27FC236}">
                  <a16:creationId xmlns:a16="http://schemas.microsoft.com/office/drawing/2014/main" id="{4ADD753A-D599-410A-943E-2481DB3B0155}"/>
                </a:ext>
              </a:extLst>
            </p:cNvPr>
            <p:cNvSpPr/>
            <p:nvPr/>
          </p:nvSpPr>
          <p:spPr>
            <a:xfrm>
              <a:off x="8032179" y="499929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2" name="pt196">
              <a:extLst>
                <a:ext uri="{FF2B5EF4-FFF2-40B4-BE49-F238E27FC236}">
                  <a16:creationId xmlns:a16="http://schemas.microsoft.com/office/drawing/2014/main" id="{35B6AFC7-70E2-4F51-ABE7-F12151E05F4D}"/>
                </a:ext>
              </a:extLst>
            </p:cNvPr>
            <p:cNvSpPr/>
            <p:nvPr/>
          </p:nvSpPr>
          <p:spPr>
            <a:xfrm>
              <a:off x="8362457" y="5159440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3" name="pt197">
              <a:extLst>
                <a:ext uri="{FF2B5EF4-FFF2-40B4-BE49-F238E27FC236}">
                  <a16:creationId xmlns:a16="http://schemas.microsoft.com/office/drawing/2014/main" id="{66235238-18AB-4527-BA3A-E7CC98A0CB4A}"/>
                </a:ext>
              </a:extLst>
            </p:cNvPr>
            <p:cNvSpPr/>
            <p:nvPr/>
          </p:nvSpPr>
          <p:spPr>
            <a:xfrm>
              <a:off x="8328489" y="5167946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4" name="pt198">
              <a:extLst>
                <a:ext uri="{FF2B5EF4-FFF2-40B4-BE49-F238E27FC236}">
                  <a16:creationId xmlns:a16="http://schemas.microsoft.com/office/drawing/2014/main" id="{3A504F9A-142C-4A4A-8F02-C1B6473F84CA}"/>
                </a:ext>
              </a:extLst>
            </p:cNvPr>
            <p:cNvSpPr/>
            <p:nvPr/>
          </p:nvSpPr>
          <p:spPr>
            <a:xfrm>
              <a:off x="8668170" y="2781835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5" name="pt199">
              <a:extLst>
                <a:ext uri="{FF2B5EF4-FFF2-40B4-BE49-F238E27FC236}">
                  <a16:creationId xmlns:a16="http://schemas.microsoft.com/office/drawing/2014/main" id="{AC5D4683-A240-4E76-8349-3062580732F1}"/>
                </a:ext>
              </a:extLst>
            </p:cNvPr>
            <p:cNvSpPr/>
            <p:nvPr/>
          </p:nvSpPr>
          <p:spPr>
            <a:xfrm>
              <a:off x="7236445" y="266627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6" name="pt200">
              <a:extLst>
                <a:ext uri="{FF2B5EF4-FFF2-40B4-BE49-F238E27FC236}">
                  <a16:creationId xmlns:a16="http://schemas.microsoft.com/office/drawing/2014/main" id="{93A80CF2-B4E3-4A3F-A3DD-3E95E05215F0}"/>
                </a:ext>
              </a:extLst>
            </p:cNvPr>
            <p:cNvSpPr/>
            <p:nvPr/>
          </p:nvSpPr>
          <p:spPr>
            <a:xfrm>
              <a:off x="9309997" y="262553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7" name="pt201">
              <a:extLst>
                <a:ext uri="{FF2B5EF4-FFF2-40B4-BE49-F238E27FC236}">
                  <a16:creationId xmlns:a16="http://schemas.microsoft.com/office/drawing/2014/main" id="{F7DB4ABE-B70B-4535-80CA-B1876AB32FB5}"/>
                </a:ext>
              </a:extLst>
            </p:cNvPr>
            <p:cNvSpPr/>
            <p:nvPr/>
          </p:nvSpPr>
          <p:spPr>
            <a:xfrm>
              <a:off x="9718155" y="297961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8" name="pt202">
              <a:extLst>
                <a:ext uri="{FF2B5EF4-FFF2-40B4-BE49-F238E27FC236}">
                  <a16:creationId xmlns:a16="http://schemas.microsoft.com/office/drawing/2014/main" id="{71BD8C97-81DE-4FF0-8477-EE14FB5EC539}"/>
                </a:ext>
              </a:extLst>
            </p:cNvPr>
            <p:cNvSpPr/>
            <p:nvPr/>
          </p:nvSpPr>
          <p:spPr>
            <a:xfrm>
              <a:off x="8703889" y="308163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29" name="pt203">
              <a:extLst>
                <a:ext uri="{FF2B5EF4-FFF2-40B4-BE49-F238E27FC236}">
                  <a16:creationId xmlns:a16="http://schemas.microsoft.com/office/drawing/2014/main" id="{DCBD1D2B-2EA5-476A-9F8C-751BB2C6F10B}"/>
                </a:ext>
              </a:extLst>
            </p:cNvPr>
            <p:cNvSpPr/>
            <p:nvPr/>
          </p:nvSpPr>
          <p:spPr>
            <a:xfrm>
              <a:off x="8368146" y="260406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0" name="pt204">
              <a:extLst>
                <a:ext uri="{FF2B5EF4-FFF2-40B4-BE49-F238E27FC236}">
                  <a16:creationId xmlns:a16="http://schemas.microsoft.com/office/drawing/2014/main" id="{BDD2D127-7A07-4DDC-AD16-F3221B3107F0}"/>
                </a:ext>
              </a:extLst>
            </p:cNvPr>
            <p:cNvSpPr/>
            <p:nvPr/>
          </p:nvSpPr>
          <p:spPr>
            <a:xfrm>
              <a:off x="8921510" y="2853873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1" name="pt205">
              <a:extLst>
                <a:ext uri="{FF2B5EF4-FFF2-40B4-BE49-F238E27FC236}">
                  <a16:creationId xmlns:a16="http://schemas.microsoft.com/office/drawing/2014/main" id="{E0457784-27CE-43B9-95A1-B14789C212AD}"/>
                </a:ext>
              </a:extLst>
            </p:cNvPr>
            <p:cNvSpPr/>
            <p:nvPr/>
          </p:nvSpPr>
          <p:spPr>
            <a:xfrm>
              <a:off x="8813340" y="290452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2" name="pt206">
              <a:extLst>
                <a:ext uri="{FF2B5EF4-FFF2-40B4-BE49-F238E27FC236}">
                  <a16:creationId xmlns:a16="http://schemas.microsoft.com/office/drawing/2014/main" id="{CF11A04E-E2F9-4AE2-AFB4-6BCD92418A29}"/>
                </a:ext>
              </a:extLst>
            </p:cNvPr>
            <p:cNvSpPr/>
            <p:nvPr/>
          </p:nvSpPr>
          <p:spPr>
            <a:xfrm>
              <a:off x="7976439" y="305705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3" name="pt207">
              <a:extLst>
                <a:ext uri="{FF2B5EF4-FFF2-40B4-BE49-F238E27FC236}">
                  <a16:creationId xmlns:a16="http://schemas.microsoft.com/office/drawing/2014/main" id="{D74737AB-6CAB-41A0-A84C-CC65594A9887}"/>
                </a:ext>
              </a:extLst>
            </p:cNvPr>
            <p:cNvSpPr/>
            <p:nvPr/>
          </p:nvSpPr>
          <p:spPr>
            <a:xfrm>
              <a:off x="6501643" y="303392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4" name="pt208">
              <a:extLst>
                <a:ext uri="{FF2B5EF4-FFF2-40B4-BE49-F238E27FC236}">
                  <a16:creationId xmlns:a16="http://schemas.microsoft.com/office/drawing/2014/main" id="{37E23FB3-A206-4489-851C-4D30DCBB9EDA}"/>
                </a:ext>
              </a:extLst>
            </p:cNvPr>
            <p:cNvSpPr/>
            <p:nvPr/>
          </p:nvSpPr>
          <p:spPr>
            <a:xfrm>
              <a:off x="8050634" y="3169054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5" name="pt209">
              <a:extLst>
                <a:ext uri="{FF2B5EF4-FFF2-40B4-BE49-F238E27FC236}">
                  <a16:creationId xmlns:a16="http://schemas.microsoft.com/office/drawing/2014/main" id="{C1F144CA-4EF3-4CF3-BAE0-D04B4EAAD356}"/>
                </a:ext>
              </a:extLst>
            </p:cNvPr>
            <p:cNvSpPr/>
            <p:nvPr/>
          </p:nvSpPr>
          <p:spPr>
            <a:xfrm>
              <a:off x="8515740" y="3125486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6" name="pt210">
              <a:extLst>
                <a:ext uri="{FF2B5EF4-FFF2-40B4-BE49-F238E27FC236}">
                  <a16:creationId xmlns:a16="http://schemas.microsoft.com/office/drawing/2014/main" id="{97C19BC6-35C5-42A1-A8FA-C051BB0E9642}"/>
                </a:ext>
              </a:extLst>
            </p:cNvPr>
            <p:cNvSpPr/>
            <p:nvPr/>
          </p:nvSpPr>
          <p:spPr>
            <a:xfrm>
              <a:off x="8020112" y="2638131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7" name="pt211">
              <a:extLst>
                <a:ext uri="{FF2B5EF4-FFF2-40B4-BE49-F238E27FC236}">
                  <a16:creationId xmlns:a16="http://schemas.microsoft.com/office/drawing/2014/main" id="{E5726695-19C5-4400-86C2-ACAE8A699C1B}"/>
                </a:ext>
              </a:extLst>
            </p:cNvPr>
            <p:cNvSpPr/>
            <p:nvPr/>
          </p:nvSpPr>
          <p:spPr>
            <a:xfrm>
              <a:off x="7292780" y="276407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8" name="pt212">
              <a:extLst>
                <a:ext uri="{FF2B5EF4-FFF2-40B4-BE49-F238E27FC236}">
                  <a16:creationId xmlns:a16="http://schemas.microsoft.com/office/drawing/2014/main" id="{0BEB2841-20EB-42FB-B878-B3F719626265}"/>
                </a:ext>
              </a:extLst>
            </p:cNvPr>
            <p:cNvSpPr/>
            <p:nvPr/>
          </p:nvSpPr>
          <p:spPr>
            <a:xfrm>
              <a:off x="6768222" y="319290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39" name="pt213">
              <a:extLst>
                <a:ext uri="{FF2B5EF4-FFF2-40B4-BE49-F238E27FC236}">
                  <a16:creationId xmlns:a16="http://schemas.microsoft.com/office/drawing/2014/main" id="{EB9299E6-393F-4C9C-949A-4ED00C08D02A}"/>
                </a:ext>
              </a:extLst>
            </p:cNvPr>
            <p:cNvSpPr/>
            <p:nvPr/>
          </p:nvSpPr>
          <p:spPr>
            <a:xfrm>
              <a:off x="6883987" y="304683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0" name="pt214">
              <a:extLst>
                <a:ext uri="{FF2B5EF4-FFF2-40B4-BE49-F238E27FC236}">
                  <a16:creationId xmlns:a16="http://schemas.microsoft.com/office/drawing/2014/main" id="{C7D9B406-6A63-4A4F-B2AB-F8BC64FD62C5}"/>
                </a:ext>
              </a:extLst>
            </p:cNvPr>
            <p:cNvSpPr/>
            <p:nvPr/>
          </p:nvSpPr>
          <p:spPr>
            <a:xfrm>
              <a:off x="8089381" y="2985776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1" name="pt215">
              <a:extLst>
                <a:ext uri="{FF2B5EF4-FFF2-40B4-BE49-F238E27FC236}">
                  <a16:creationId xmlns:a16="http://schemas.microsoft.com/office/drawing/2014/main" id="{0BDA880D-DFDA-41B3-854B-B5CCE33CA9AD}"/>
                </a:ext>
              </a:extLst>
            </p:cNvPr>
            <p:cNvSpPr/>
            <p:nvPr/>
          </p:nvSpPr>
          <p:spPr>
            <a:xfrm>
              <a:off x="8374950" y="5198030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2" name="pt216">
              <a:extLst>
                <a:ext uri="{FF2B5EF4-FFF2-40B4-BE49-F238E27FC236}">
                  <a16:creationId xmlns:a16="http://schemas.microsoft.com/office/drawing/2014/main" id="{7C150106-3182-490E-B4D8-B5FF3812D51E}"/>
                </a:ext>
              </a:extLst>
            </p:cNvPr>
            <p:cNvSpPr/>
            <p:nvPr/>
          </p:nvSpPr>
          <p:spPr>
            <a:xfrm>
              <a:off x="7554523" y="302095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3" name="pt217">
              <a:extLst>
                <a:ext uri="{FF2B5EF4-FFF2-40B4-BE49-F238E27FC236}">
                  <a16:creationId xmlns:a16="http://schemas.microsoft.com/office/drawing/2014/main" id="{8ECE8E05-AE64-4F2D-9E0C-3001B242EDFC}"/>
                </a:ext>
              </a:extLst>
            </p:cNvPr>
            <p:cNvSpPr/>
            <p:nvPr/>
          </p:nvSpPr>
          <p:spPr>
            <a:xfrm>
              <a:off x="6719780" y="317238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4" name="pt218">
              <a:extLst>
                <a:ext uri="{FF2B5EF4-FFF2-40B4-BE49-F238E27FC236}">
                  <a16:creationId xmlns:a16="http://schemas.microsoft.com/office/drawing/2014/main" id="{8F1F10FE-79A8-46B6-817F-4E343955E0F9}"/>
                </a:ext>
              </a:extLst>
            </p:cNvPr>
            <p:cNvSpPr/>
            <p:nvPr/>
          </p:nvSpPr>
          <p:spPr>
            <a:xfrm>
              <a:off x="7068567" y="310232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5" name="pt219">
              <a:extLst>
                <a:ext uri="{FF2B5EF4-FFF2-40B4-BE49-F238E27FC236}">
                  <a16:creationId xmlns:a16="http://schemas.microsoft.com/office/drawing/2014/main" id="{B8F227AB-2D24-47B7-BDC6-4763982CBF30}"/>
                </a:ext>
              </a:extLst>
            </p:cNvPr>
            <p:cNvSpPr/>
            <p:nvPr/>
          </p:nvSpPr>
          <p:spPr>
            <a:xfrm>
              <a:off x="6797588" y="317121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6" name="pt220">
              <a:extLst>
                <a:ext uri="{FF2B5EF4-FFF2-40B4-BE49-F238E27FC236}">
                  <a16:creationId xmlns:a16="http://schemas.microsoft.com/office/drawing/2014/main" id="{A577A374-92BB-494B-B263-6608EB36696C}"/>
                </a:ext>
              </a:extLst>
            </p:cNvPr>
            <p:cNvSpPr/>
            <p:nvPr/>
          </p:nvSpPr>
          <p:spPr>
            <a:xfrm>
              <a:off x="8152627" y="317893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7" name="pt221">
              <a:extLst>
                <a:ext uri="{FF2B5EF4-FFF2-40B4-BE49-F238E27FC236}">
                  <a16:creationId xmlns:a16="http://schemas.microsoft.com/office/drawing/2014/main" id="{996E478D-EB34-4AD4-863F-3B69B8C44690}"/>
                </a:ext>
              </a:extLst>
            </p:cNvPr>
            <p:cNvSpPr/>
            <p:nvPr/>
          </p:nvSpPr>
          <p:spPr>
            <a:xfrm>
              <a:off x="6997299" y="304450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8" name="pt222">
              <a:extLst>
                <a:ext uri="{FF2B5EF4-FFF2-40B4-BE49-F238E27FC236}">
                  <a16:creationId xmlns:a16="http://schemas.microsoft.com/office/drawing/2014/main" id="{1A40A747-3E02-4F6C-8CC3-591F9FCA411E}"/>
                </a:ext>
              </a:extLst>
            </p:cNvPr>
            <p:cNvSpPr/>
            <p:nvPr/>
          </p:nvSpPr>
          <p:spPr>
            <a:xfrm>
              <a:off x="8378144" y="285085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49" name="pt223">
              <a:extLst>
                <a:ext uri="{FF2B5EF4-FFF2-40B4-BE49-F238E27FC236}">
                  <a16:creationId xmlns:a16="http://schemas.microsoft.com/office/drawing/2014/main" id="{964427F7-3D69-4DCE-AF6C-7E9920A5B2EB}"/>
                </a:ext>
              </a:extLst>
            </p:cNvPr>
            <p:cNvSpPr/>
            <p:nvPr/>
          </p:nvSpPr>
          <p:spPr>
            <a:xfrm>
              <a:off x="6531616" y="301753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0" name="pt224">
              <a:extLst>
                <a:ext uri="{FF2B5EF4-FFF2-40B4-BE49-F238E27FC236}">
                  <a16:creationId xmlns:a16="http://schemas.microsoft.com/office/drawing/2014/main" id="{477DC21B-6569-491A-BB51-B09344B8DA44}"/>
                </a:ext>
              </a:extLst>
            </p:cNvPr>
            <p:cNvSpPr/>
            <p:nvPr/>
          </p:nvSpPr>
          <p:spPr>
            <a:xfrm>
              <a:off x="8377009" y="294567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1" name="pt225">
              <a:extLst>
                <a:ext uri="{FF2B5EF4-FFF2-40B4-BE49-F238E27FC236}">
                  <a16:creationId xmlns:a16="http://schemas.microsoft.com/office/drawing/2014/main" id="{6FD894DC-3A52-4EAC-ABAC-AF1DF558BE66}"/>
                </a:ext>
              </a:extLst>
            </p:cNvPr>
            <p:cNvSpPr/>
            <p:nvPr/>
          </p:nvSpPr>
          <p:spPr>
            <a:xfrm>
              <a:off x="7253485" y="303238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2" name="pt226">
              <a:extLst>
                <a:ext uri="{FF2B5EF4-FFF2-40B4-BE49-F238E27FC236}">
                  <a16:creationId xmlns:a16="http://schemas.microsoft.com/office/drawing/2014/main" id="{1E7E9DC5-59B6-418A-8BE5-35BD742561D7}"/>
                </a:ext>
              </a:extLst>
            </p:cNvPr>
            <p:cNvSpPr/>
            <p:nvPr/>
          </p:nvSpPr>
          <p:spPr>
            <a:xfrm>
              <a:off x="7464197" y="290078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3" name="pt227">
              <a:extLst>
                <a:ext uri="{FF2B5EF4-FFF2-40B4-BE49-F238E27FC236}">
                  <a16:creationId xmlns:a16="http://schemas.microsoft.com/office/drawing/2014/main" id="{76898B9B-EF07-40FC-B304-057D1DC06611}"/>
                </a:ext>
              </a:extLst>
            </p:cNvPr>
            <p:cNvSpPr/>
            <p:nvPr/>
          </p:nvSpPr>
          <p:spPr>
            <a:xfrm>
              <a:off x="7911731" y="308272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4" name="pt228">
              <a:extLst>
                <a:ext uri="{FF2B5EF4-FFF2-40B4-BE49-F238E27FC236}">
                  <a16:creationId xmlns:a16="http://schemas.microsoft.com/office/drawing/2014/main" id="{F53DC249-B517-405C-9540-FE2A555A7607}"/>
                </a:ext>
              </a:extLst>
            </p:cNvPr>
            <p:cNvSpPr/>
            <p:nvPr/>
          </p:nvSpPr>
          <p:spPr>
            <a:xfrm>
              <a:off x="9367968" y="288849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5" name="pt229">
              <a:extLst>
                <a:ext uri="{FF2B5EF4-FFF2-40B4-BE49-F238E27FC236}">
                  <a16:creationId xmlns:a16="http://schemas.microsoft.com/office/drawing/2014/main" id="{3B7F3B92-6569-49D5-B1E1-DE1B09A8F88B}"/>
                </a:ext>
              </a:extLst>
            </p:cNvPr>
            <p:cNvSpPr/>
            <p:nvPr/>
          </p:nvSpPr>
          <p:spPr>
            <a:xfrm>
              <a:off x="7504847" y="266133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6" name="pt230">
              <a:extLst>
                <a:ext uri="{FF2B5EF4-FFF2-40B4-BE49-F238E27FC236}">
                  <a16:creationId xmlns:a16="http://schemas.microsoft.com/office/drawing/2014/main" id="{CAF6BD1A-9D07-459A-A3B4-70504405A114}"/>
                </a:ext>
              </a:extLst>
            </p:cNvPr>
            <p:cNvSpPr/>
            <p:nvPr/>
          </p:nvSpPr>
          <p:spPr>
            <a:xfrm>
              <a:off x="9057552" y="287918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7" name="pt231">
              <a:extLst>
                <a:ext uri="{FF2B5EF4-FFF2-40B4-BE49-F238E27FC236}">
                  <a16:creationId xmlns:a16="http://schemas.microsoft.com/office/drawing/2014/main" id="{8300683C-16C9-4F71-951F-34D0255C1AC9}"/>
                </a:ext>
              </a:extLst>
            </p:cNvPr>
            <p:cNvSpPr/>
            <p:nvPr/>
          </p:nvSpPr>
          <p:spPr>
            <a:xfrm>
              <a:off x="7812316" y="269204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8" name="pt232">
              <a:extLst>
                <a:ext uri="{FF2B5EF4-FFF2-40B4-BE49-F238E27FC236}">
                  <a16:creationId xmlns:a16="http://schemas.microsoft.com/office/drawing/2014/main" id="{9024887A-0047-45E2-B749-6A915CBB8C2B}"/>
                </a:ext>
              </a:extLst>
            </p:cNvPr>
            <p:cNvSpPr/>
            <p:nvPr/>
          </p:nvSpPr>
          <p:spPr>
            <a:xfrm>
              <a:off x="7991353" y="2818953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59" name="pt233">
              <a:extLst>
                <a:ext uri="{FF2B5EF4-FFF2-40B4-BE49-F238E27FC236}">
                  <a16:creationId xmlns:a16="http://schemas.microsoft.com/office/drawing/2014/main" id="{9E0D18DE-9331-4D31-BA1A-EF7BFF7CF5AA}"/>
                </a:ext>
              </a:extLst>
            </p:cNvPr>
            <p:cNvSpPr/>
            <p:nvPr/>
          </p:nvSpPr>
          <p:spPr>
            <a:xfrm>
              <a:off x="7750348" y="278478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0" name="pt234">
              <a:extLst>
                <a:ext uri="{FF2B5EF4-FFF2-40B4-BE49-F238E27FC236}">
                  <a16:creationId xmlns:a16="http://schemas.microsoft.com/office/drawing/2014/main" id="{A1359617-29C4-4F1B-956A-ADB111A44F96}"/>
                </a:ext>
              </a:extLst>
            </p:cNvPr>
            <p:cNvSpPr/>
            <p:nvPr/>
          </p:nvSpPr>
          <p:spPr>
            <a:xfrm>
              <a:off x="7710658" y="304183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1" name="pt235">
              <a:extLst>
                <a:ext uri="{FF2B5EF4-FFF2-40B4-BE49-F238E27FC236}">
                  <a16:creationId xmlns:a16="http://schemas.microsoft.com/office/drawing/2014/main" id="{B2CB8018-47F5-4F9C-B1BF-D5F3ED4C4529}"/>
                </a:ext>
              </a:extLst>
            </p:cNvPr>
            <p:cNvSpPr/>
            <p:nvPr/>
          </p:nvSpPr>
          <p:spPr>
            <a:xfrm>
              <a:off x="8621519" y="296525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2" name="pt236">
              <a:extLst>
                <a:ext uri="{FF2B5EF4-FFF2-40B4-BE49-F238E27FC236}">
                  <a16:creationId xmlns:a16="http://schemas.microsoft.com/office/drawing/2014/main" id="{2A4BF104-90F6-4036-AC9E-80CD55851A7B}"/>
                </a:ext>
              </a:extLst>
            </p:cNvPr>
            <p:cNvSpPr/>
            <p:nvPr/>
          </p:nvSpPr>
          <p:spPr>
            <a:xfrm>
              <a:off x="7808400" y="269384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3" name="pt237">
              <a:extLst>
                <a:ext uri="{FF2B5EF4-FFF2-40B4-BE49-F238E27FC236}">
                  <a16:creationId xmlns:a16="http://schemas.microsoft.com/office/drawing/2014/main" id="{B3123E3A-DB7E-435E-873F-C0B4919B0CC0}"/>
                </a:ext>
              </a:extLst>
            </p:cNvPr>
            <p:cNvSpPr/>
            <p:nvPr/>
          </p:nvSpPr>
          <p:spPr>
            <a:xfrm>
              <a:off x="8692431" y="282089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4" name="pt238">
              <a:extLst>
                <a:ext uri="{FF2B5EF4-FFF2-40B4-BE49-F238E27FC236}">
                  <a16:creationId xmlns:a16="http://schemas.microsoft.com/office/drawing/2014/main" id="{35406E37-AC88-48F2-B8DC-BCEEEE9F9EAF}"/>
                </a:ext>
              </a:extLst>
            </p:cNvPr>
            <p:cNvSpPr/>
            <p:nvPr/>
          </p:nvSpPr>
          <p:spPr>
            <a:xfrm>
              <a:off x="9022877" y="309932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5" name="pt239">
              <a:extLst>
                <a:ext uri="{FF2B5EF4-FFF2-40B4-BE49-F238E27FC236}">
                  <a16:creationId xmlns:a16="http://schemas.microsoft.com/office/drawing/2014/main" id="{E2B9BD5F-84FF-45EE-A517-48AECFB761F1}"/>
                </a:ext>
              </a:extLst>
            </p:cNvPr>
            <p:cNvSpPr/>
            <p:nvPr/>
          </p:nvSpPr>
          <p:spPr>
            <a:xfrm>
              <a:off x="8217787" y="265693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6" name="pt240">
              <a:extLst>
                <a:ext uri="{FF2B5EF4-FFF2-40B4-BE49-F238E27FC236}">
                  <a16:creationId xmlns:a16="http://schemas.microsoft.com/office/drawing/2014/main" id="{B7774992-9A21-4A54-9C06-04A8B3BDEB03}"/>
                </a:ext>
              </a:extLst>
            </p:cNvPr>
            <p:cNvSpPr/>
            <p:nvPr/>
          </p:nvSpPr>
          <p:spPr>
            <a:xfrm>
              <a:off x="7728086" y="297494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7" name="pt241">
              <a:extLst>
                <a:ext uri="{FF2B5EF4-FFF2-40B4-BE49-F238E27FC236}">
                  <a16:creationId xmlns:a16="http://schemas.microsoft.com/office/drawing/2014/main" id="{CAF0D712-F90E-4CAD-86D3-A5381E087CB3}"/>
                </a:ext>
              </a:extLst>
            </p:cNvPr>
            <p:cNvSpPr/>
            <p:nvPr/>
          </p:nvSpPr>
          <p:spPr>
            <a:xfrm>
              <a:off x="7126303" y="295351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8" name="pt242">
              <a:extLst>
                <a:ext uri="{FF2B5EF4-FFF2-40B4-BE49-F238E27FC236}">
                  <a16:creationId xmlns:a16="http://schemas.microsoft.com/office/drawing/2014/main" id="{FF47F833-588E-484D-A2A5-509805E0EC19}"/>
                </a:ext>
              </a:extLst>
            </p:cNvPr>
            <p:cNvSpPr/>
            <p:nvPr/>
          </p:nvSpPr>
          <p:spPr>
            <a:xfrm>
              <a:off x="9122864" y="288407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69" name="pt243">
              <a:extLst>
                <a:ext uri="{FF2B5EF4-FFF2-40B4-BE49-F238E27FC236}">
                  <a16:creationId xmlns:a16="http://schemas.microsoft.com/office/drawing/2014/main" id="{4805B166-25B8-46E5-8272-DA016ECD9491}"/>
                </a:ext>
              </a:extLst>
            </p:cNvPr>
            <p:cNvSpPr/>
            <p:nvPr/>
          </p:nvSpPr>
          <p:spPr>
            <a:xfrm>
              <a:off x="8316658" y="309029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0" name="pt244">
              <a:extLst>
                <a:ext uri="{FF2B5EF4-FFF2-40B4-BE49-F238E27FC236}">
                  <a16:creationId xmlns:a16="http://schemas.microsoft.com/office/drawing/2014/main" id="{F6F561B9-4695-4185-BB26-8925465C2F6A}"/>
                </a:ext>
              </a:extLst>
            </p:cNvPr>
            <p:cNvSpPr/>
            <p:nvPr/>
          </p:nvSpPr>
          <p:spPr>
            <a:xfrm>
              <a:off x="6616071" y="283936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1" name="pt245">
              <a:extLst>
                <a:ext uri="{FF2B5EF4-FFF2-40B4-BE49-F238E27FC236}">
                  <a16:creationId xmlns:a16="http://schemas.microsoft.com/office/drawing/2014/main" id="{53A7A227-EDAC-4B1C-8ABF-B468E151170F}"/>
                </a:ext>
              </a:extLst>
            </p:cNvPr>
            <p:cNvSpPr/>
            <p:nvPr/>
          </p:nvSpPr>
          <p:spPr>
            <a:xfrm>
              <a:off x="6558256" y="283726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2" name="pt246">
              <a:extLst>
                <a:ext uri="{FF2B5EF4-FFF2-40B4-BE49-F238E27FC236}">
                  <a16:creationId xmlns:a16="http://schemas.microsoft.com/office/drawing/2014/main" id="{3800E875-0FAF-4DD2-B250-4F96C7A732AB}"/>
                </a:ext>
              </a:extLst>
            </p:cNvPr>
            <p:cNvSpPr/>
            <p:nvPr/>
          </p:nvSpPr>
          <p:spPr>
            <a:xfrm>
              <a:off x="8693692" y="302564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3" name="pt247">
              <a:extLst>
                <a:ext uri="{FF2B5EF4-FFF2-40B4-BE49-F238E27FC236}">
                  <a16:creationId xmlns:a16="http://schemas.microsoft.com/office/drawing/2014/main" id="{FFC1C18E-845E-48B5-A93B-0AFC370D78CF}"/>
                </a:ext>
              </a:extLst>
            </p:cNvPr>
            <p:cNvSpPr/>
            <p:nvPr/>
          </p:nvSpPr>
          <p:spPr>
            <a:xfrm>
              <a:off x="8888437" y="290904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4" name="pt248">
              <a:extLst>
                <a:ext uri="{FF2B5EF4-FFF2-40B4-BE49-F238E27FC236}">
                  <a16:creationId xmlns:a16="http://schemas.microsoft.com/office/drawing/2014/main" id="{809CB30D-ECA2-482C-99C5-16839D8CC232}"/>
                </a:ext>
              </a:extLst>
            </p:cNvPr>
            <p:cNvSpPr/>
            <p:nvPr/>
          </p:nvSpPr>
          <p:spPr>
            <a:xfrm>
              <a:off x="7176627" y="307356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5" name="pt249">
              <a:extLst>
                <a:ext uri="{FF2B5EF4-FFF2-40B4-BE49-F238E27FC236}">
                  <a16:creationId xmlns:a16="http://schemas.microsoft.com/office/drawing/2014/main" id="{D9F778DF-1EBC-4CF5-874F-FD6FFFB15BAE}"/>
                </a:ext>
              </a:extLst>
            </p:cNvPr>
            <p:cNvSpPr/>
            <p:nvPr/>
          </p:nvSpPr>
          <p:spPr>
            <a:xfrm>
              <a:off x="8299366" y="291753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6" name="pt250">
              <a:extLst>
                <a:ext uri="{FF2B5EF4-FFF2-40B4-BE49-F238E27FC236}">
                  <a16:creationId xmlns:a16="http://schemas.microsoft.com/office/drawing/2014/main" id="{CC04E4BE-EA8D-45E2-AC93-276D70BC5D7D}"/>
                </a:ext>
              </a:extLst>
            </p:cNvPr>
            <p:cNvSpPr/>
            <p:nvPr/>
          </p:nvSpPr>
          <p:spPr>
            <a:xfrm>
              <a:off x="6529178" y="301840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7" name="pt251">
              <a:extLst>
                <a:ext uri="{FF2B5EF4-FFF2-40B4-BE49-F238E27FC236}">
                  <a16:creationId xmlns:a16="http://schemas.microsoft.com/office/drawing/2014/main" id="{EB094FEC-0732-4F48-8924-82ADD7100FEF}"/>
                </a:ext>
              </a:extLst>
            </p:cNvPr>
            <p:cNvSpPr/>
            <p:nvPr/>
          </p:nvSpPr>
          <p:spPr>
            <a:xfrm>
              <a:off x="8823067" y="292121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8" name="pt252">
              <a:extLst>
                <a:ext uri="{FF2B5EF4-FFF2-40B4-BE49-F238E27FC236}">
                  <a16:creationId xmlns:a16="http://schemas.microsoft.com/office/drawing/2014/main" id="{C3DAAE7B-FF28-4A29-9BB2-5FC6911B863B}"/>
                </a:ext>
              </a:extLst>
            </p:cNvPr>
            <p:cNvSpPr/>
            <p:nvPr/>
          </p:nvSpPr>
          <p:spPr>
            <a:xfrm>
              <a:off x="6705780" y="309618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79" name="pt253">
              <a:extLst>
                <a:ext uri="{FF2B5EF4-FFF2-40B4-BE49-F238E27FC236}">
                  <a16:creationId xmlns:a16="http://schemas.microsoft.com/office/drawing/2014/main" id="{88680A91-802A-4E14-862E-F9166F947928}"/>
                </a:ext>
              </a:extLst>
            </p:cNvPr>
            <p:cNvSpPr/>
            <p:nvPr/>
          </p:nvSpPr>
          <p:spPr>
            <a:xfrm>
              <a:off x="8267261" y="300956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0" name="pt254">
              <a:extLst>
                <a:ext uri="{FF2B5EF4-FFF2-40B4-BE49-F238E27FC236}">
                  <a16:creationId xmlns:a16="http://schemas.microsoft.com/office/drawing/2014/main" id="{6B47FE3F-E9D0-45A4-9712-333CBC344295}"/>
                </a:ext>
              </a:extLst>
            </p:cNvPr>
            <p:cNvSpPr/>
            <p:nvPr/>
          </p:nvSpPr>
          <p:spPr>
            <a:xfrm>
              <a:off x="6364661" y="300405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1" name="pt255">
              <a:extLst>
                <a:ext uri="{FF2B5EF4-FFF2-40B4-BE49-F238E27FC236}">
                  <a16:creationId xmlns:a16="http://schemas.microsoft.com/office/drawing/2014/main" id="{B0037FAF-A49A-42F0-8AD8-BB980C2060F0}"/>
                </a:ext>
              </a:extLst>
            </p:cNvPr>
            <p:cNvSpPr/>
            <p:nvPr/>
          </p:nvSpPr>
          <p:spPr>
            <a:xfrm>
              <a:off x="6510443" y="292604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2" name="pt256">
              <a:extLst>
                <a:ext uri="{FF2B5EF4-FFF2-40B4-BE49-F238E27FC236}">
                  <a16:creationId xmlns:a16="http://schemas.microsoft.com/office/drawing/2014/main" id="{20A4ED09-3A9E-4996-89B8-ECDA50F64135}"/>
                </a:ext>
              </a:extLst>
            </p:cNvPr>
            <p:cNvSpPr/>
            <p:nvPr/>
          </p:nvSpPr>
          <p:spPr>
            <a:xfrm>
              <a:off x="7679591" y="268004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3" name="pt257">
              <a:extLst>
                <a:ext uri="{FF2B5EF4-FFF2-40B4-BE49-F238E27FC236}">
                  <a16:creationId xmlns:a16="http://schemas.microsoft.com/office/drawing/2014/main" id="{FD42464C-6F80-4688-A5AB-EA8234822E1A}"/>
                </a:ext>
              </a:extLst>
            </p:cNvPr>
            <p:cNvSpPr/>
            <p:nvPr/>
          </p:nvSpPr>
          <p:spPr>
            <a:xfrm>
              <a:off x="8911580" y="315676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4" name="pt258">
              <a:extLst>
                <a:ext uri="{FF2B5EF4-FFF2-40B4-BE49-F238E27FC236}">
                  <a16:creationId xmlns:a16="http://schemas.microsoft.com/office/drawing/2014/main" id="{E79138C2-AA05-486D-87DC-81A8DA9E9337}"/>
                </a:ext>
              </a:extLst>
            </p:cNvPr>
            <p:cNvSpPr/>
            <p:nvPr/>
          </p:nvSpPr>
          <p:spPr>
            <a:xfrm>
              <a:off x="8372626" y="306231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5" name="pt259">
              <a:extLst>
                <a:ext uri="{FF2B5EF4-FFF2-40B4-BE49-F238E27FC236}">
                  <a16:creationId xmlns:a16="http://schemas.microsoft.com/office/drawing/2014/main" id="{195B79FC-3406-4F20-96CB-04F1C7385084}"/>
                </a:ext>
              </a:extLst>
            </p:cNvPr>
            <p:cNvSpPr/>
            <p:nvPr/>
          </p:nvSpPr>
          <p:spPr>
            <a:xfrm>
              <a:off x="6663198" y="301193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6" name="pt260">
              <a:extLst>
                <a:ext uri="{FF2B5EF4-FFF2-40B4-BE49-F238E27FC236}">
                  <a16:creationId xmlns:a16="http://schemas.microsoft.com/office/drawing/2014/main" id="{11DBA253-C501-4F74-A1AD-C6EFB3E8534E}"/>
                </a:ext>
              </a:extLst>
            </p:cNvPr>
            <p:cNvSpPr/>
            <p:nvPr/>
          </p:nvSpPr>
          <p:spPr>
            <a:xfrm>
              <a:off x="8544450" y="3037364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7" name="pt261">
              <a:extLst>
                <a:ext uri="{FF2B5EF4-FFF2-40B4-BE49-F238E27FC236}">
                  <a16:creationId xmlns:a16="http://schemas.microsoft.com/office/drawing/2014/main" id="{F3F47CB4-BEA7-4817-9AE1-C658A2EFBF89}"/>
                </a:ext>
              </a:extLst>
            </p:cNvPr>
            <p:cNvSpPr/>
            <p:nvPr/>
          </p:nvSpPr>
          <p:spPr>
            <a:xfrm>
              <a:off x="7893516" y="2672090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8" name="pt262">
              <a:extLst>
                <a:ext uri="{FF2B5EF4-FFF2-40B4-BE49-F238E27FC236}">
                  <a16:creationId xmlns:a16="http://schemas.microsoft.com/office/drawing/2014/main" id="{80582184-474C-4154-92C9-D2513315893A}"/>
                </a:ext>
              </a:extLst>
            </p:cNvPr>
            <p:cNvSpPr/>
            <p:nvPr/>
          </p:nvSpPr>
          <p:spPr>
            <a:xfrm>
              <a:off x="8490153" y="302801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89" name="pt263">
              <a:extLst>
                <a:ext uri="{FF2B5EF4-FFF2-40B4-BE49-F238E27FC236}">
                  <a16:creationId xmlns:a16="http://schemas.microsoft.com/office/drawing/2014/main" id="{5D3AC96A-CC5E-4419-8243-7791022F6CD4}"/>
                </a:ext>
              </a:extLst>
            </p:cNvPr>
            <p:cNvSpPr/>
            <p:nvPr/>
          </p:nvSpPr>
          <p:spPr>
            <a:xfrm>
              <a:off x="7006566" y="285977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0" name="pt264">
              <a:extLst>
                <a:ext uri="{FF2B5EF4-FFF2-40B4-BE49-F238E27FC236}">
                  <a16:creationId xmlns:a16="http://schemas.microsoft.com/office/drawing/2014/main" id="{C68A54CD-48B9-456E-9E65-D7DED5605BA1}"/>
                </a:ext>
              </a:extLst>
            </p:cNvPr>
            <p:cNvSpPr/>
            <p:nvPr/>
          </p:nvSpPr>
          <p:spPr>
            <a:xfrm>
              <a:off x="7162598" y="281270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1" name="pt265">
              <a:extLst>
                <a:ext uri="{FF2B5EF4-FFF2-40B4-BE49-F238E27FC236}">
                  <a16:creationId xmlns:a16="http://schemas.microsoft.com/office/drawing/2014/main" id="{E208664F-5D5F-4533-9950-F486FD0A9508}"/>
                </a:ext>
              </a:extLst>
            </p:cNvPr>
            <p:cNvSpPr/>
            <p:nvPr/>
          </p:nvSpPr>
          <p:spPr>
            <a:xfrm>
              <a:off x="7749442" y="257174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2" name="pt266">
              <a:extLst>
                <a:ext uri="{FF2B5EF4-FFF2-40B4-BE49-F238E27FC236}">
                  <a16:creationId xmlns:a16="http://schemas.microsoft.com/office/drawing/2014/main" id="{ED2E3351-63E9-4E82-AE12-BE2861DAF947}"/>
                </a:ext>
              </a:extLst>
            </p:cNvPr>
            <p:cNvSpPr/>
            <p:nvPr/>
          </p:nvSpPr>
          <p:spPr>
            <a:xfrm>
              <a:off x="7410438" y="307982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3" name="pt267">
              <a:extLst>
                <a:ext uri="{FF2B5EF4-FFF2-40B4-BE49-F238E27FC236}">
                  <a16:creationId xmlns:a16="http://schemas.microsoft.com/office/drawing/2014/main" id="{D575B99C-7E97-4202-9EBA-21044E37E3D2}"/>
                </a:ext>
              </a:extLst>
            </p:cNvPr>
            <p:cNvSpPr/>
            <p:nvPr/>
          </p:nvSpPr>
          <p:spPr>
            <a:xfrm>
              <a:off x="7051433" y="320807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4" name="pt268">
              <a:extLst>
                <a:ext uri="{FF2B5EF4-FFF2-40B4-BE49-F238E27FC236}">
                  <a16:creationId xmlns:a16="http://schemas.microsoft.com/office/drawing/2014/main" id="{572F48F2-8191-4DFE-9FDE-AF759C83C13B}"/>
                </a:ext>
              </a:extLst>
            </p:cNvPr>
            <p:cNvSpPr/>
            <p:nvPr/>
          </p:nvSpPr>
          <p:spPr>
            <a:xfrm>
              <a:off x="9153061" y="505395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5" name="pt269">
              <a:extLst>
                <a:ext uri="{FF2B5EF4-FFF2-40B4-BE49-F238E27FC236}">
                  <a16:creationId xmlns:a16="http://schemas.microsoft.com/office/drawing/2014/main" id="{11013057-1808-4ADA-9097-1E8E464A211A}"/>
                </a:ext>
              </a:extLst>
            </p:cNvPr>
            <p:cNvSpPr/>
            <p:nvPr/>
          </p:nvSpPr>
          <p:spPr>
            <a:xfrm>
              <a:off x="7308255" y="306613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6" name="pt270">
              <a:extLst>
                <a:ext uri="{FF2B5EF4-FFF2-40B4-BE49-F238E27FC236}">
                  <a16:creationId xmlns:a16="http://schemas.microsoft.com/office/drawing/2014/main" id="{D9A5A0DA-2689-4095-8A23-D0FE2F058E30}"/>
                </a:ext>
              </a:extLst>
            </p:cNvPr>
            <p:cNvSpPr/>
            <p:nvPr/>
          </p:nvSpPr>
          <p:spPr>
            <a:xfrm>
              <a:off x="6471227" y="329201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7" name="pt271">
              <a:extLst>
                <a:ext uri="{FF2B5EF4-FFF2-40B4-BE49-F238E27FC236}">
                  <a16:creationId xmlns:a16="http://schemas.microsoft.com/office/drawing/2014/main" id="{A9E3C440-76D0-47C3-8139-503429C69E3C}"/>
                </a:ext>
              </a:extLst>
            </p:cNvPr>
            <p:cNvSpPr/>
            <p:nvPr/>
          </p:nvSpPr>
          <p:spPr>
            <a:xfrm>
              <a:off x="6639542" y="309547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8" name="pt272">
              <a:extLst>
                <a:ext uri="{FF2B5EF4-FFF2-40B4-BE49-F238E27FC236}">
                  <a16:creationId xmlns:a16="http://schemas.microsoft.com/office/drawing/2014/main" id="{82C38758-AFEB-46BE-A72A-09AC29EF1514}"/>
                </a:ext>
              </a:extLst>
            </p:cNvPr>
            <p:cNvSpPr/>
            <p:nvPr/>
          </p:nvSpPr>
          <p:spPr>
            <a:xfrm>
              <a:off x="6501134" y="312312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999" name="pt273">
              <a:extLst>
                <a:ext uri="{FF2B5EF4-FFF2-40B4-BE49-F238E27FC236}">
                  <a16:creationId xmlns:a16="http://schemas.microsoft.com/office/drawing/2014/main" id="{092318B1-CC3A-47DC-AA8D-C4B310B380C4}"/>
                </a:ext>
              </a:extLst>
            </p:cNvPr>
            <p:cNvSpPr/>
            <p:nvPr/>
          </p:nvSpPr>
          <p:spPr>
            <a:xfrm>
              <a:off x="6849518" y="300448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0" name="pt274">
              <a:extLst>
                <a:ext uri="{FF2B5EF4-FFF2-40B4-BE49-F238E27FC236}">
                  <a16:creationId xmlns:a16="http://schemas.microsoft.com/office/drawing/2014/main" id="{85A9AF42-0F7E-445A-BAED-B45333BD8024}"/>
                </a:ext>
              </a:extLst>
            </p:cNvPr>
            <p:cNvSpPr/>
            <p:nvPr/>
          </p:nvSpPr>
          <p:spPr>
            <a:xfrm>
              <a:off x="7101895" y="293816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1" name="pt275">
              <a:extLst>
                <a:ext uri="{FF2B5EF4-FFF2-40B4-BE49-F238E27FC236}">
                  <a16:creationId xmlns:a16="http://schemas.microsoft.com/office/drawing/2014/main" id="{B135BBE0-F653-4FF7-9F1D-313BCA6E607C}"/>
                </a:ext>
              </a:extLst>
            </p:cNvPr>
            <p:cNvSpPr/>
            <p:nvPr/>
          </p:nvSpPr>
          <p:spPr>
            <a:xfrm>
              <a:off x="7130029" y="304739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2" name="pt276">
              <a:extLst>
                <a:ext uri="{FF2B5EF4-FFF2-40B4-BE49-F238E27FC236}">
                  <a16:creationId xmlns:a16="http://schemas.microsoft.com/office/drawing/2014/main" id="{C847886D-2829-493B-9495-47B899A7F04A}"/>
                </a:ext>
              </a:extLst>
            </p:cNvPr>
            <p:cNvSpPr/>
            <p:nvPr/>
          </p:nvSpPr>
          <p:spPr>
            <a:xfrm>
              <a:off x="9307112" y="271562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3" name="pt277">
              <a:extLst>
                <a:ext uri="{FF2B5EF4-FFF2-40B4-BE49-F238E27FC236}">
                  <a16:creationId xmlns:a16="http://schemas.microsoft.com/office/drawing/2014/main" id="{91751D87-E9B0-474B-B808-250409809283}"/>
                </a:ext>
              </a:extLst>
            </p:cNvPr>
            <p:cNvSpPr/>
            <p:nvPr/>
          </p:nvSpPr>
          <p:spPr>
            <a:xfrm>
              <a:off x="9108456" y="2941742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4" name="pt278">
              <a:extLst>
                <a:ext uri="{FF2B5EF4-FFF2-40B4-BE49-F238E27FC236}">
                  <a16:creationId xmlns:a16="http://schemas.microsoft.com/office/drawing/2014/main" id="{09F2FAB9-8893-4B1C-A5F3-C50F3F562452}"/>
                </a:ext>
              </a:extLst>
            </p:cNvPr>
            <p:cNvSpPr/>
            <p:nvPr/>
          </p:nvSpPr>
          <p:spPr>
            <a:xfrm>
              <a:off x="8609346" y="296718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5" name="pt279">
              <a:extLst>
                <a:ext uri="{FF2B5EF4-FFF2-40B4-BE49-F238E27FC236}">
                  <a16:creationId xmlns:a16="http://schemas.microsoft.com/office/drawing/2014/main" id="{1D689BA7-77A3-482D-BB42-B4E665BA47F1}"/>
                </a:ext>
              </a:extLst>
            </p:cNvPr>
            <p:cNvSpPr/>
            <p:nvPr/>
          </p:nvSpPr>
          <p:spPr>
            <a:xfrm>
              <a:off x="8055908" y="308605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6" name="pt280">
              <a:extLst>
                <a:ext uri="{FF2B5EF4-FFF2-40B4-BE49-F238E27FC236}">
                  <a16:creationId xmlns:a16="http://schemas.microsoft.com/office/drawing/2014/main" id="{954ECA66-1C7F-421E-9B41-0B7A63C6EA6B}"/>
                </a:ext>
              </a:extLst>
            </p:cNvPr>
            <p:cNvSpPr/>
            <p:nvPr/>
          </p:nvSpPr>
          <p:spPr>
            <a:xfrm>
              <a:off x="9861512" y="298513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7" name="pt281">
              <a:extLst>
                <a:ext uri="{FF2B5EF4-FFF2-40B4-BE49-F238E27FC236}">
                  <a16:creationId xmlns:a16="http://schemas.microsoft.com/office/drawing/2014/main" id="{2BF31462-C720-40BC-8218-C39D5D479A59}"/>
                </a:ext>
              </a:extLst>
            </p:cNvPr>
            <p:cNvSpPr/>
            <p:nvPr/>
          </p:nvSpPr>
          <p:spPr>
            <a:xfrm>
              <a:off x="9025109" y="3138696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8" name="pt282">
              <a:extLst>
                <a:ext uri="{FF2B5EF4-FFF2-40B4-BE49-F238E27FC236}">
                  <a16:creationId xmlns:a16="http://schemas.microsoft.com/office/drawing/2014/main" id="{DCBC5BF6-2CBB-4A71-850D-45FB5A054E08}"/>
                </a:ext>
              </a:extLst>
            </p:cNvPr>
            <p:cNvSpPr/>
            <p:nvPr/>
          </p:nvSpPr>
          <p:spPr>
            <a:xfrm>
              <a:off x="7153208" y="305445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09" name="pt283">
              <a:extLst>
                <a:ext uri="{FF2B5EF4-FFF2-40B4-BE49-F238E27FC236}">
                  <a16:creationId xmlns:a16="http://schemas.microsoft.com/office/drawing/2014/main" id="{BA33A181-9146-4D8D-A778-29D152ED8927}"/>
                </a:ext>
              </a:extLst>
            </p:cNvPr>
            <p:cNvSpPr/>
            <p:nvPr/>
          </p:nvSpPr>
          <p:spPr>
            <a:xfrm>
              <a:off x="8393179" y="5216223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0" name="pt284">
              <a:extLst>
                <a:ext uri="{FF2B5EF4-FFF2-40B4-BE49-F238E27FC236}">
                  <a16:creationId xmlns:a16="http://schemas.microsoft.com/office/drawing/2014/main" id="{E65215E3-5F75-4856-ABC1-071BF7552D22}"/>
                </a:ext>
              </a:extLst>
            </p:cNvPr>
            <p:cNvSpPr/>
            <p:nvPr/>
          </p:nvSpPr>
          <p:spPr>
            <a:xfrm>
              <a:off x="6683752" y="326699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1" name="pt285">
              <a:extLst>
                <a:ext uri="{FF2B5EF4-FFF2-40B4-BE49-F238E27FC236}">
                  <a16:creationId xmlns:a16="http://schemas.microsoft.com/office/drawing/2014/main" id="{31CE1AB8-37F8-4550-A98C-D60C8701988E}"/>
                </a:ext>
              </a:extLst>
            </p:cNvPr>
            <p:cNvSpPr/>
            <p:nvPr/>
          </p:nvSpPr>
          <p:spPr>
            <a:xfrm>
              <a:off x="6253214" y="329146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2" name="pt286">
              <a:extLst>
                <a:ext uri="{FF2B5EF4-FFF2-40B4-BE49-F238E27FC236}">
                  <a16:creationId xmlns:a16="http://schemas.microsoft.com/office/drawing/2014/main" id="{377A912C-3C4D-44D2-8F82-AD2CA346DCA0}"/>
                </a:ext>
              </a:extLst>
            </p:cNvPr>
            <p:cNvSpPr/>
            <p:nvPr/>
          </p:nvSpPr>
          <p:spPr>
            <a:xfrm>
              <a:off x="7191886" y="314476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3" name="pt287">
              <a:extLst>
                <a:ext uri="{FF2B5EF4-FFF2-40B4-BE49-F238E27FC236}">
                  <a16:creationId xmlns:a16="http://schemas.microsoft.com/office/drawing/2014/main" id="{24D1FCE1-5FDA-4649-A397-7D6991953A4A}"/>
                </a:ext>
              </a:extLst>
            </p:cNvPr>
            <p:cNvSpPr/>
            <p:nvPr/>
          </p:nvSpPr>
          <p:spPr>
            <a:xfrm>
              <a:off x="7786252" y="2622412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4" name="pt288">
              <a:extLst>
                <a:ext uri="{FF2B5EF4-FFF2-40B4-BE49-F238E27FC236}">
                  <a16:creationId xmlns:a16="http://schemas.microsoft.com/office/drawing/2014/main" id="{30224E03-7BDA-414B-B7AE-7915392496ED}"/>
                </a:ext>
              </a:extLst>
            </p:cNvPr>
            <p:cNvSpPr/>
            <p:nvPr/>
          </p:nvSpPr>
          <p:spPr>
            <a:xfrm>
              <a:off x="7497368" y="315315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5" name="pt289">
              <a:extLst>
                <a:ext uri="{FF2B5EF4-FFF2-40B4-BE49-F238E27FC236}">
                  <a16:creationId xmlns:a16="http://schemas.microsoft.com/office/drawing/2014/main" id="{D91F5EB6-5A00-4010-81D6-07D22521DAD9}"/>
                </a:ext>
              </a:extLst>
            </p:cNvPr>
            <p:cNvSpPr/>
            <p:nvPr/>
          </p:nvSpPr>
          <p:spPr>
            <a:xfrm>
              <a:off x="6599606" y="316358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6" name="pt290">
              <a:extLst>
                <a:ext uri="{FF2B5EF4-FFF2-40B4-BE49-F238E27FC236}">
                  <a16:creationId xmlns:a16="http://schemas.microsoft.com/office/drawing/2014/main" id="{93A8D7C4-5E82-4237-9857-F22C7ED5944B}"/>
                </a:ext>
              </a:extLst>
            </p:cNvPr>
            <p:cNvSpPr/>
            <p:nvPr/>
          </p:nvSpPr>
          <p:spPr>
            <a:xfrm>
              <a:off x="6721226" y="316427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7" name="pt291">
              <a:extLst>
                <a:ext uri="{FF2B5EF4-FFF2-40B4-BE49-F238E27FC236}">
                  <a16:creationId xmlns:a16="http://schemas.microsoft.com/office/drawing/2014/main" id="{18F8D199-CA98-4D94-B3F3-CF250FB1EF2F}"/>
                </a:ext>
              </a:extLst>
            </p:cNvPr>
            <p:cNvSpPr/>
            <p:nvPr/>
          </p:nvSpPr>
          <p:spPr>
            <a:xfrm>
              <a:off x="6566264" y="304305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8" name="pt292">
              <a:extLst>
                <a:ext uri="{FF2B5EF4-FFF2-40B4-BE49-F238E27FC236}">
                  <a16:creationId xmlns:a16="http://schemas.microsoft.com/office/drawing/2014/main" id="{104B6D27-BC76-45FA-A468-0EE8A44E1B39}"/>
                </a:ext>
              </a:extLst>
            </p:cNvPr>
            <p:cNvSpPr/>
            <p:nvPr/>
          </p:nvSpPr>
          <p:spPr>
            <a:xfrm>
              <a:off x="6954304" y="306978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19" name="pt293">
              <a:extLst>
                <a:ext uri="{FF2B5EF4-FFF2-40B4-BE49-F238E27FC236}">
                  <a16:creationId xmlns:a16="http://schemas.microsoft.com/office/drawing/2014/main" id="{E352A390-2489-447B-A6E5-D2B4C6CFA85F}"/>
                </a:ext>
              </a:extLst>
            </p:cNvPr>
            <p:cNvSpPr/>
            <p:nvPr/>
          </p:nvSpPr>
          <p:spPr>
            <a:xfrm>
              <a:off x="6900227" y="303983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0" name="pt294">
              <a:extLst>
                <a:ext uri="{FF2B5EF4-FFF2-40B4-BE49-F238E27FC236}">
                  <a16:creationId xmlns:a16="http://schemas.microsoft.com/office/drawing/2014/main" id="{6337D8F9-0539-48B8-B2BF-86356EF38E30}"/>
                </a:ext>
              </a:extLst>
            </p:cNvPr>
            <p:cNvSpPr/>
            <p:nvPr/>
          </p:nvSpPr>
          <p:spPr>
            <a:xfrm>
              <a:off x="6797814" y="304062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1" name="pt295">
              <a:extLst>
                <a:ext uri="{FF2B5EF4-FFF2-40B4-BE49-F238E27FC236}">
                  <a16:creationId xmlns:a16="http://schemas.microsoft.com/office/drawing/2014/main" id="{E910D17A-63BE-4AF5-847A-EACC2E33482B}"/>
                </a:ext>
              </a:extLst>
            </p:cNvPr>
            <p:cNvSpPr/>
            <p:nvPr/>
          </p:nvSpPr>
          <p:spPr>
            <a:xfrm>
              <a:off x="7042823" y="293761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2" name="pt296">
              <a:extLst>
                <a:ext uri="{FF2B5EF4-FFF2-40B4-BE49-F238E27FC236}">
                  <a16:creationId xmlns:a16="http://schemas.microsoft.com/office/drawing/2014/main" id="{94C1B68A-A269-412F-B4CB-9F50558FA972}"/>
                </a:ext>
              </a:extLst>
            </p:cNvPr>
            <p:cNvSpPr/>
            <p:nvPr/>
          </p:nvSpPr>
          <p:spPr>
            <a:xfrm>
              <a:off x="7114748" y="323297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3" name="pt297">
              <a:extLst>
                <a:ext uri="{FF2B5EF4-FFF2-40B4-BE49-F238E27FC236}">
                  <a16:creationId xmlns:a16="http://schemas.microsoft.com/office/drawing/2014/main" id="{8A46F917-5ACF-4371-B5EF-9B80F8531443}"/>
                </a:ext>
              </a:extLst>
            </p:cNvPr>
            <p:cNvSpPr/>
            <p:nvPr/>
          </p:nvSpPr>
          <p:spPr>
            <a:xfrm>
              <a:off x="6523175" y="320057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4" name="pt298">
              <a:extLst>
                <a:ext uri="{FF2B5EF4-FFF2-40B4-BE49-F238E27FC236}">
                  <a16:creationId xmlns:a16="http://schemas.microsoft.com/office/drawing/2014/main" id="{6268792E-ADB8-4A28-9EE0-D84E90937665}"/>
                </a:ext>
              </a:extLst>
            </p:cNvPr>
            <p:cNvSpPr/>
            <p:nvPr/>
          </p:nvSpPr>
          <p:spPr>
            <a:xfrm>
              <a:off x="6547767" y="3139092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5" name="pt299">
              <a:extLst>
                <a:ext uri="{FF2B5EF4-FFF2-40B4-BE49-F238E27FC236}">
                  <a16:creationId xmlns:a16="http://schemas.microsoft.com/office/drawing/2014/main" id="{E0ED85ED-6A44-47E6-A875-92A065F925BA}"/>
                </a:ext>
              </a:extLst>
            </p:cNvPr>
            <p:cNvSpPr/>
            <p:nvPr/>
          </p:nvSpPr>
          <p:spPr>
            <a:xfrm>
              <a:off x="6710079" y="319200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6" name="pt300">
              <a:extLst>
                <a:ext uri="{FF2B5EF4-FFF2-40B4-BE49-F238E27FC236}">
                  <a16:creationId xmlns:a16="http://schemas.microsoft.com/office/drawing/2014/main" id="{3835B940-08FC-4C86-BF72-E4CDF06C1696}"/>
                </a:ext>
              </a:extLst>
            </p:cNvPr>
            <p:cNvSpPr/>
            <p:nvPr/>
          </p:nvSpPr>
          <p:spPr>
            <a:xfrm>
              <a:off x="6203645" y="321818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7" name="pt301">
              <a:extLst>
                <a:ext uri="{FF2B5EF4-FFF2-40B4-BE49-F238E27FC236}">
                  <a16:creationId xmlns:a16="http://schemas.microsoft.com/office/drawing/2014/main" id="{804411BA-B746-4E56-A532-D96D2B184D5D}"/>
                </a:ext>
              </a:extLst>
            </p:cNvPr>
            <p:cNvSpPr/>
            <p:nvPr/>
          </p:nvSpPr>
          <p:spPr>
            <a:xfrm>
              <a:off x="7413533" y="308774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8" name="pt302">
              <a:extLst>
                <a:ext uri="{FF2B5EF4-FFF2-40B4-BE49-F238E27FC236}">
                  <a16:creationId xmlns:a16="http://schemas.microsoft.com/office/drawing/2014/main" id="{70AEF9F3-12DB-4FF9-ACD8-FF5CA35BEBBE}"/>
                </a:ext>
              </a:extLst>
            </p:cNvPr>
            <p:cNvSpPr/>
            <p:nvPr/>
          </p:nvSpPr>
          <p:spPr>
            <a:xfrm>
              <a:off x="7146037" y="297006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29" name="pt303">
              <a:extLst>
                <a:ext uri="{FF2B5EF4-FFF2-40B4-BE49-F238E27FC236}">
                  <a16:creationId xmlns:a16="http://schemas.microsoft.com/office/drawing/2014/main" id="{3D4D225F-0A5B-4EDF-97E1-AE581BB70679}"/>
                </a:ext>
              </a:extLst>
            </p:cNvPr>
            <p:cNvSpPr/>
            <p:nvPr/>
          </p:nvSpPr>
          <p:spPr>
            <a:xfrm>
              <a:off x="6419962" y="318066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0" name="pt304">
              <a:extLst>
                <a:ext uri="{FF2B5EF4-FFF2-40B4-BE49-F238E27FC236}">
                  <a16:creationId xmlns:a16="http://schemas.microsoft.com/office/drawing/2014/main" id="{A23C9002-95F6-4E31-A8C5-8FC6380E6BE9}"/>
                </a:ext>
              </a:extLst>
            </p:cNvPr>
            <p:cNvSpPr/>
            <p:nvPr/>
          </p:nvSpPr>
          <p:spPr>
            <a:xfrm>
              <a:off x="7079228" y="299368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1" name="pt305">
              <a:extLst>
                <a:ext uri="{FF2B5EF4-FFF2-40B4-BE49-F238E27FC236}">
                  <a16:creationId xmlns:a16="http://schemas.microsoft.com/office/drawing/2014/main" id="{F0B0AAA4-1C8F-42DE-8DE6-50E10CDF80D4}"/>
                </a:ext>
              </a:extLst>
            </p:cNvPr>
            <p:cNvSpPr/>
            <p:nvPr/>
          </p:nvSpPr>
          <p:spPr>
            <a:xfrm>
              <a:off x="6456670" y="316318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2" name="pt306">
              <a:extLst>
                <a:ext uri="{FF2B5EF4-FFF2-40B4-BE49-F238E27FC236}">
                  <a16:creationId xmlns:a16="http://schemas.microsoft.com/office/drawing/2014/main" id="{60EB9CC3-7916-4BC0-9B36-66FE030CE60D}"/>
                </a:ext>
              </a:extLst>
            </p:cNvPr>
            <p:cNvSpPr/>
            <p:nvPr/>
          </p:nvSpPr>
          <p:spPr>
            <a:xfrm>
              <a:off x="7136496" y="301449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3" name="pt307">
              <a:extLst>
                <a:ext uri="{FF2B5EF4-FFF2-40B4-BE49-F238E27FC236}">
                  <a16:creationId xmlns:a16="http://schemas.microsoft.com/office/drawing/2014/main" id="{1AB6FFAF-9470-4546-A901-50D4BF4B4402}"/>
                </a:ext>
              </a:extLst>
            </p:cNvPr>
            <p:cNvSpPr/>
            <p:nvPr/>
          </p:nvSpPr>
          <p:spPr>
            <a:xfrm>
              <a:off x="6836979" y="314286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4" name="pt308">
              <a:extLst>
                <a:ext uri="{FF2B5EF4-FFF2-40B4-BE49-F238E27FC236}">
                  <a16:creationId xmlns:a16="http://schemas.microsoft.com/office/drawing/2014/main" id="{4C5AD7E9-FB60-4A0D-8033-426CC1679D5C}"/>
                </a:ext>
              </a:extLst>
            </p:cNvPr>
            <p:cNvSpPr/>
            <p:nvPr/>
          </p:nvSpPr>
          <p:spPr>
            <a:xfrm>
              <a:off x="6809157" y="3113233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5" name="pt309">
              <a:extLst>
                <a:ext uri="{FF2B5EF4-FFF2-40B4-BE49-F238E27FC236}">
                  <a16:creationId xmlns:a16="http://schemas.microsoft.com/office/drawing/2014/main" id="{B51DB0D4-3B51-414A-B911-D4A802CDD3DC}"/>
                </a:ext>
              </a:extLst>
            </p:cNvPr>
            <p:cNvSpPr/>
            <p:nvPr/>
          </p:nvSpPr>
          <p:spPr>
            <a:xfrm>
              <a:off x="6630582" y="3098248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6" name="pt310">
              <a:extLst>
                <a:ext uri="{FF2B5EF4-FFF2-40B4-BE49-F238E27FC236}">
                  <a16:creationId xmlns:a16="http://schemas.microsoft.com/office/drawing/2014/main" id="{E8A63BD0-6CD8-4191-8B49-CE97BE706CD2}"/>
                </a:ext>
              </a:extLst>
            </p:cNvPr>
            <p:cNvSpPr/>
            <p:nvPr/>
          </p:nvSpPr>
          <p:spPr>
            <a:xfrm>
              <a:off x="7219353" y="290035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7" name="pt311">
              <a:extLst>
                <a:ext uri="{FF2B5EF4-FFF2-40B4-BE49-F238E27FC236}">
                  <a16:creationId xmlns:a16="http://schemas.microsoft.com/office/drawing/2014/main" id="{4DBAEB52-F222-4F1D-B129-BB73D9373057}"/>
                </a:ext>
              </a:extLst>
            </p:cNvPr>
            <p:cNvSpPr/>
            <p:nvPr/>
          </p:nvSpPr>
          <p:spPr>
            <a:xfrm>
              <a:off x="9054900" y="299205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8" name="pt312">
              <a:extLst>
                <a:ext uri="{FF2B5EF4-FFF2-40B4-BE49-F238E27FC236}">
                  <a16:creationId xmlns:a16="http://schemas.microsoft.com/office/drawing/2014/main" id="{CEC8EBB6-3CA0-4268-8F7A-33392CC43D47}"/>
                </a:ext>
              </a:extLst>
            </p:cNvPr>
            <p:cNvSpPr/>
            <p:nvPr/>
          </p:nvSpPr>
          <p:spPr>
            <a:xfrm>
              <a:off x="7647054" y="274264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39" name="pt313">
              <a:extLst>
                <a:ext uri="{FF2B5EF4-FFF2-40B4-BE49-F238E27FC236}">
                  <a16:creationId xmlns:a16="http://schemas.microsoft.com/office/drawing/2014/main" id="{36F9E5A4-9025-4DED-BA97-909C98E9EC1A}"/>
                </a:ext>
              </a:extLst>
            </p:cNvPr>
            <p:cNvSpPr/>
            <p:nvPr/>
          </p:nvSpPr>
          <p:spPr>
            <a:xfrm>
              <a:off x="7060586" y="337570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0" name="pt314">
              <a:extLst>
                <a:ext uri="{FF2B5EF4-FFF2-40B4-BE49-F238E27FC236}">
                  <a16:creationId xmlns:a16="http://schemas.microsoft.com/office/drawing/2014/main" id="{252D5761-FBAB-418E-8152-3C371544357E}"/>
                </a:ext>
              </a:extLst>
            </p:cNvPr>
            <p:cNvSpPr/>
            <p:nvPr/>
          </p:nvSpPr>
          <p:spPr>
            <a:xfrm>
              <a:off x="7002922" y="3032119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1" name="pt315">
              <a:extLst>
                <a:ext uri="{FF2B5EF4-FFF2-40B4-BE49-F238E27FC236}">
                  <a16:creationId xmlns:a16="http://schemas.microsoft.com/office/drawing/2014/main" id="{570487A3-9238-49D4-B954-0964C675296B}"/>
                </a:ext>
              </a:extLst>
            </p:cNvPr>
            <p:cNvSpPr/>
            <p:nvPr/>
          </p:nvSpPr>
          <p:spPr>
            <a:xfrm>
              <a:off x="9343385" y="302389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2" name="pt316">
              <a:extLst>
                <a:ext uri="{FF2B5EF4-FFF2-40B4-BE49-F238E27FC236}">
                  <a16:creationId xmlns:a16="http://schemas.microsoft.com/office/drawing/2014/main" id="{351C4ABC-F965-4F00-9F72-4D47F02B9AC6}"/>
                </a:ext>
              </a:extLst>
            </p:cNvPr>
            <p:cNvSpPr/>
            <p:nvPr/>
          </p:nvSpPr>
          <p:spPr>
            <a:xfrm>
              <a:off x="7251072" y="264744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3" name="pt317">
              <a:extLst>
                <a:ext uri="{FF2B5EF4-FFF2-40B4-BE49-F238E27FC236}">
                  <a16:creationId xmlns:a16="http://schemas.microsoft.com/office/drawing/2014/main" id="{799C3440-99C5-4FDF-AD2C-19C5FA0E8EAE}"/>
                </a:ext>
              </a:extLst>
            </p:cNvPr>
            <p:cNvSpPr/>
            <p:nvPr/>
          </p:nvSpPr>
          <p:spPr>
            <a:xfrm>
              <a:off x="8261864" y="2883618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4" name="pt318">
              <a:extLst>
                <a:ext uri="{FF2B5EF4-FFF2-40B4-BE49-F238E27FC236}">
                  <a16:creationId xmlns:a16="http://schemas.microsoft.com/office/drawing/2014/main" id="{A98B6DF1-78F4-4141-BFD0-6B9ABC24DD04}"/>
                </a:ext>
              </a:extLst>
            </p:cNvPr>
            <p:cNvSpPr/>
            <p:nvPr/>
          </p:nvSpPr>
          <p:spPr>
            <a:xfrm>
              <a:off x="8269954" y="2862282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5" name="pt319">
              <a:extLst>
                <a:ext uri="{FF2B5EF4-FFF2-40B4-BE49-F238E27FC236}">
                  <a16:creationId xmlns:a16="http://schemas.microsoft.com/office/drawing/2014/main" id="{6AD90130-8221-429B-9640-89E649AC61EA}"/>
                </a:ext>
              </a:extLst>
            </p:cNvPr>
            <p:cNvSpPr/>
            <p:nvPr/>
          </p:nvSpPr>
          <p:spPr>
            <a:xfrm>
              <a:off x="9148658" y="2772998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6" name="pt320">
              <a:extLst>
                <a:ext uri="{FF2B5EF4-FFF2-40B4-BE49-F238E27FC236}">
                  <a16:creationId xmlns:a16="http://schemas.microsoft.com/office/drawing/2014/main" id="{D2BB741D-F891-4A20-8D06-C1ACD8338156}"/>
                </a:ext>
              </a:extLst>
            </p:cNvPr>
            <p:cNvSpPr/>
            <p:nvPr/>
          </p:nvSpPr>
          <p:spPr>
            <a:xfrm>
              <a:off x="6662853" y="2795571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7" name="pt321">
              <a:extLst>
                <a:ext uri="{FF2B5EF4-FFF2-40B4-BE49-F238E27FC236}">
                  <a16:creationId xmlns:a16="http://schemas.microsoft.com/office/drawing/2014/main" id="{785C36E3-081C-4447-B279-42F846ACB802}"/>
                </a:ext>
              </a:extLst>
            </p:cNvPr>
            <p:cNvSpPr/>
            <p:nvPr/>
          </p:nvSpPr>
          <p:spPr>
            <a:xfrm>
              <a:off x="7881356" y="2911466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8" name="pt322">
              <a:extLst>
                <a:ext uri="{FF2B5EF4-FFF2-40B4-BE49-F238E27FC236}">
                  <a16:creationId xmlns:a16="http://schemas.microsoft.com/office/drawing/2014/main" id="{8A8F89E5-E1DE-4674-AE23-FE294A0E7A13}"/>
                </a:ext>
              </a:extLst>
            </p:cNvPr>
            <p:cNvSpPr/>
            <p:nvPr/>
          </p:nvSpPr>
          <p:spPr>
            <a:xfrm>
              <a:off x="8141084" y="2852617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49" name="pt323">
              <a:extLst>
                <a:ext uri="{FF2B5EF4-FFF2-40B4-BE49-F238E27FC236}">
                  <a16:creationId xmlns:a16="http://schemas.microsoft.com/office/drawing/2014/main" id="{34C32B44-07B5-42E4-A4C5-24F112BFA0F8}"/>
                </a:ext>
              </a:extLst>
            </p:cNvPr>
            <p:cNvSpPr/>
            <p:nvPr/>
          </p:nvSpPr>
          <p:spPr>
            <a:xfrm>
              <a:off x="8463257" y="2935663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0" name="pt324">
              <a:extLst>
                <a:ext uri="{FF2B5EF4-FFF2-40B4-BE49-F238E27FC236}">
                  <a16:creationId xmlns:a16="http://schemas.microsoft.com/office/drawing/2014/main" id="{61AA0880-0C82-4291-9CF6-C0A235F5D7EB}"/>
                </a:ext>
              </a:extLst>
            </p:cNvPr>
            <p:cNvSpPr/>
            <p:nvPr/>
          </p:nvSpPr>
          <p:spPr>
            <a:xfrm>
              <a:off x="7081767" y="3118005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1" name="pt325">
              <a:extLst>
                <a:ext uri="{FF2B5EF4-FFF2-40B4-BE49-F238E27FC236}">
                  <a16:creationId xmlns:a16="http://schemas.microsoft.com/office/drawing/2014/main" id="{43A69CB9-0D15-476F-BC51-73B1C58C31E8}"/>
                </a:ext>
              </a:extLst>
            </p:cNvPr>
            <p:cNvSpPr/>
            <p:nvPr/>
          </p:nvSpPr>
          <p:spPr>
            <a:xfrm>
              <a:off x="9684691" y="2884140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2" name="pt326">
              <a:extLst>
                <a:ext uri="{FF2B5EF4-FFF2-40B4-BE49-F238E27FC236}">
                  <a16:creationId xmlns:a16="http://schemas.microsoft.com/office/drawing/2014/main" id="{1D68E19A-74CA-4CFD-B852-05E354CE0E84}"/>
                </a:ext>
              </a:extLst>
            </p:cNvPr>
            <p:cNvSpPr/>
            <p:nvPr/>
          </p:nvSpPr>
          <p:spPr>
            <a:xfrm>
              <a:off x="6328682" y="312965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3" name="pt327">
              <a:extLst>
                <a:ext uri="{FF2B5EF4-FFF2-40B4-BE49-F238E27FC236}">
                  <a16:creationId xmlns:a16="http://schemas.microsoft.com/office/drawing/2014/main" id="{B9D5FB66-D631-4634-AEFE-C8182C724141}"/>
                </a:ext>
              </a:extLst>
            </p:cNvPr>
            <p:cNvSpPr/>
            <p:nvPr/>
          </p:nvSpPr>
          <p:spPr>
            <a:xfrm>
              <a:off x="7553404" y="2870521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4" name="pt328">
              <a:extLst>
                <a:ext uri="{FF2B5EF4-FFF2-40B4-BE49-F238E27FC236}">
                  <a16:creationId xmlns:a16="http://schemas.microsoft.com/office/drawing/2014/main" id="{630AB8C4-54AC-416E-BE63-14BA95D37A42}"/>
                </a:ext>
              </a:extLst>
            </p:cNvPr>
            <p:cNvSpPr/>
            <p:nvPr/>
          </p:nvSpPr>
          <p:spPr>
            <a:xfrm>
              <a:off x="6429205" y="305335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5" name="pt329">
              <a:extLst>
                <a:ext uri="{FF2B5EF4-FFF2-40B4-BE49-F238E27FC236}">
                  <a16:creationId xmlns:a16="http://schemas.microsoft.com/office/drawing/2014/main" id="{7E939454-8329-45F0-8E78-1BF2CEE2DAB2}"/>
                </a:ext>
              </a:extLst>
            </p:cNvPr>
            <p:cNvSpPr/>
            <p:nvPr/>
          </p:nvSpPr>
          <p:spPr>
            <a:xfrm>
              <a:off x="8819012" y="284462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6" name="pt330">
              <a:extLst>
                <a:ext uri="{FF2B5EF4-FFF2-40B4-BE49-F238E27FC236}">
                  <a16:creationId xmlns:a16="http://schemas.microsoft.com/office/drawing/2014/main" id="{CAB4889D-8545-4D40-8A54-69D43559171A}"/>
                </a:ext>
              </a:extLst>
            </p:cNvPr>
            <p:cNvSpPr/>
            <p:nvPr/>
          </p:nvSpPr>
          <p:spPr>
            <a:xfrm>
              <a:off x="7533927" y="283008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7" name="pt331">
              <a:extLst>
                <a:ext uri="{FF2B5EF4-FFF2-40B4-BE49-F238E27FC236}">
                  <a16:creationId xmlns:a16="http://schemas.microsoft.com/office/drawing/2014/main" id="{9FDB726F-CF26-459A-89F8-9320915FCA58}"/>
                </a:ext>
              </a:extLst>
            </p:cNvPr>
            <p:cNvSpPr/>
            <p:nvPr/>
          </p:nvSpPr>
          <p:spPr>
            <a:xfrm>
              <a:off x="6855853" y="3144144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8" name="pt332">
              <a:extLst>
                <a:ext uri="{FF2B5EF4-FFF2-40B4-BE49-F238E27FC236}">
                  <a16:creationId xmlns:a16="http://schemas.microsoft.com/office/drawing/2014/main" id="{C2F88A0B-3369-4E91-96CB-ECC551D87DE8}"/>
                </a:ext>
              </a:extLst>
            </p:cNvPr>
            <p:cNvSpPr/>
            <p:nvPr/>
          </p:nvSpPr>
          <p:spPr>
            <a:xfrm>
              <a:off x="6511566" y="3155667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59" name="pt333">
              <a:extLst>
                <a:ext uri="{FF2B5EF4-FFF2-40B4-BE49-F238E27FC236}">
                  <a16:creationId xmlns:a16="http://schemas.microsoft.com/office/drawing/2014/main" id="{C8C99555-4CA4-4240-8E5A-2B678DE432ED}"/>
                </a:ext>
              </a:extLst>
            </p:cNvPr>
            <p:cNvSpPr/>
            <p:nvPr/>
          </p:nvSpPr>
          <p:spPr>
            <a:xfrm>
              <a:off x="7616290" y="307978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0" name="pt334">
              <a:extLst>
                <a:ext uri="{FF2B5EF4-FFF2-40B4-BE49-F238E27FC236}">
                  <a16:creationId xmlns:a16="http://schemas.microsoft.com/office/drawing/2014/main" id="{CD3D3DC6-4E0B-42F8-A1EF-B6333547080D}"/>
                </a:ext>
              </a:extLst>
            </p:cNvPr>
            <p:cNvSpPr/>
            <p:nvPr/>
          </p:nvSpPr>
          <p:spPr>
            <a:xfrm>
              <a:off x="6799330" y="3027046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1" name="pt335">
              <a:extLst>
                <a:ext uri="{FF2B5EF4-FFF2-40B4-BE49-F238E27FC236}">
                  <a16:creationId xmlns:a16="http://schemas.microsoft.com/office/drawing/2014/main" id="{30984527-B91F-455F-B9F8-1A20A9283E76}"/>
                </a:ext>
              </a:extLst>
            </p:cNvPr>
            <p:cNvSpPr/>
            <p:nvPr/>
          </p:nvSpPr>
          <p:spPr>
            <a:xfrm>
              <a:off x="6665381" y="3166140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2" name="pt336">
              <a:extLst>
                <a:ext uri="{FF2B5EF4-FFF2-40B4-BE49-F238E27FC236}">
                  <a16:creationId xmlns:a16="http://schemas.microsoft.com/office/drawing/2014/main" id="{6A23ADB9-18B4-4D2B-8A4E-391A79F1E3D6}"/>
                </a:ext>
              </a:extLst>
            </p:cNvPr>
            <p:cNvSpPr/>
            <p:nvPr/>
          </p:nvSpPr>
          <p:spPr>
            <a:xfrm>
              <a:off x="9015614" y="3040627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3" name="pt337">
              <a:extLst>
                <a:ext uri="{FF2B5EF4-FFF2-40B4-BE49-F238E27FC236}">
                  <a16:creationId xmlns:a16="http://schemas.microsoft.com/office/drawing/2014/main" id="{86A3BB4E-167D-471D-99DD-70789DE2E8AC}"/>
                </a:ext>
              </a:extLst>
            </p:cNvPr>
            <p:cNvSpPr/>
            <p:nvPr/>
          </p:nvSpPr>
          <p:spPr>
            <a:xfrm>
              <a:off x="7516527" y="2811814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4" name="pt338">
              <a:extLst>
                <a:ext uri="{FF2B5EF4-FFF2-40B4-BE49-F238E27FC236}">
                  <a16:creationId xmlns:a16="http://schemas.microsoft.com/office/drawing/2014/main" id="{37A2052F-865A-4587-B9F9-13581DDE27D5}"/>
                </a:ext>
              </a:extLst>
            </p:cNvPr>
            <p:cNvSpPr/>
            <p:nvPr/>
          </p:nvSpPr>
          <p:spPr>
            <a:xfrm>
              <a:off x="9009611" y="2969863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5" name="pt339">
              <a:extLst>
                <a:ext uri="{FF2B5EF4-FFF2-40B4-BE49-F238E27FC236}">
                  <a16:creationId xmlns:a16="http://schemas.microsoft.com/office/drawing/2014/main" id="{2E768831-0868-4257-8BF9-EA97512B76C4}"/>
                </a:ext>
              </a:extLst>
            </p:cNvPr>
            <p:cNvSpPr/>
            <p:nvPr/>
          </p:nvSpPr>
          <p:spPr>
            <a:xfrm>
              <a:off x="8099918" y="2561609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6" name="pt340">
              <a:extLst>
                <a:ext uri="{FF2B5EF4-FFF2-40B4-BE49-F238E27FC236}">
                  <a16:creationId xmlns:a16="http://schemas.microsoft.com/office/drawing/2014/main" id="{ECA1AEA3-DE07-4E23-AC4D-69A450CDAF0B}"/>
                </a:ext>
              </a:extLst>
            </p:cNvPr>
            <p:cNvSpPr/>
            <p:nvPr/>
          </p:nvSpPr>
          <p:spPr>
            <a:xfrm>
              <a:off x="6387154" y="3257226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7" name="pt341">
              <a:extLst>
                <a:ext uri="{FF2B5EF4-FFF2-40B4-BE49-F238E27FC236}">
                  <a16:creationId xmlns:a16="http://schemas.microsoft.com/office/drawing/2014/main" id="{3185B9FC-09B3-45CF-B0B9-4A6FD19F4E0D}"/>
                </a:ext>
              </a:extLst>
            </p:cNvPr>
            <p:cNvSpPr/>
            <p:nvPr/>
          </p:nvSpPr>
          <p:spPr>
            <a:xfrm>
              <a:off x="7066258" y="3741408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8" name="pt342">
              <a:extLst>
                <a:ext uri="{FF2B5EF4-FFF2-40B4-BE49-F238E27FC236}">
                  <a16:creationId xmlns:a16="http://schemas.microsoft.com/office/drawing/2014/main" id="{5CE9BEE9-4B75-4588-90AD-941AC0562408}"/>
                </a:ext>
              </a:extLst>
            </p:cNvPr>
            <p:cNvSpPr/>
            <p:nvPr/>
          </p:nvSpPr>
          <p:spPr>
            <a:xfrm>
              <a:off x="7451728" y="1186259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69" name="pt343">
              <a:extLst>
                <a:ext uri="{FF2B5EF4-FFF2-40B4-BE49-F238E27FC236}">
                  <a16:creationId xmlns:a16="http://schemas.microsoft.com/office/drawing/2014/main" id="{DF49E974-51D6-483D-B1E5-E24D98E829B2}"/>
                </a:ext>
              </a:extLst>
            </p:cNvPr>
            <p:cNvSpPr/>
            <p:nvPr/>
          </p:nvSpPr>
          <p:spPr>
            <a:xfrm>
              <a:off x="6664400" y="2631487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0" name="pt344">
              <a:extLst>
                <a:ext uri="{FF2B5EF4-FFF2-40B4-BE49-F238E27FC236}">
                  <a16:creationId xmlns:a16="http://schemas.microsoft.com/office/drawing/2014/main" id="{787B9FA5-FBB5-4985-AA61-4C03D1D0D0E6}"/>
                </a:ext>
              </a:extLst>
            </p:cNvPr>
            <p:cNvSpPr/>
            <p:nvPr/>
          </p:nvSpPr>
          <p:spPr>
            <a:xfrm>
              <a:off x="5814417" y="3089975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1" name="pt345">
              <a:extLst>
                <a:ext uri="{FF2B5EF4-FFF2-40B4-BE49-F238E27FC236}">
                  <a16:creationId xmlns:a16="http://schemas.microsoft.com/office/drawing/2014/main" id="{936208DA-DE8C-4F7F-B25F-DDDE9D88637F}"/>
                </a:ext>
              </a:extLst>
            </p:cNvPr>
            <p:cNvSpPr/>
            <p:nvPr/>
          </p:nvSpPr>
          <p:spPr>
            <a:xfrm>
              <a:off x="6121651" y="3137958"/>
              <a:ext cx="144506" cy="144506"/>
            </a:xfrm>
            <a:prstGeom prst="ellipse">
              <a:avLst/>
            </a:prstGeom>
            <a:solidFill>
              <a:srgbClr val="FF0000">
                <a:alpha val="100000"/>
              </a:srgbClr>
            </a:solidFill>
            <a:ln w="9000" cap="rnd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2" name="pl346">
              <a:extLst>
                <a:ext uri="{FF2B5EF4-FFF2-40B4-BE49-F238E27FC236}">
                  <a16:creationId xmlns:a16="http://schemas.microsoft.com/office/drawing/2014/main" id="{8BA4338E-0084-45DF-B6A1-68D5920EEAD5}"/>
                </a:ext>
              </a:extLst>
            </p:cNvPr>
            <p:cNvSpPr/>
            <p:nvPr/>
          </p:nvSpPr>
          <p:spPr>
            <a:xfrm>
              <a:off x="6459407" y="3110132"/>
              <a:ext cx="1405370" cy="219346"/>
            </a:xfrm>
            <a:custGeom>
              <a:avLst/>
              <a:gdLst/>
              <a:ahLst/>
              <a:cxnLst/>
              <a:rect l="0" t="0" r="0" b="0"/>
              <a:pathLst>
                <a:path w="1405370" h="219346">
                  <a:moveTo>
                    <a:pt x="1405370" y="0"/>
                  </a:moveTo>
                  <a:lnTo>
                    <a:pt x="0" y="219346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3" name="pl347">
              <a:extLst>
                <a:ext uri="{FF2B5EF4-FFF2-40B4-BE49-F238E27FC236}">
                  <a16:creationId xmlns:a16="http://schemas.microsoft.com/office/drawing/2014/main" id="{B3B8B0D2-A374-445A-90C3-517ED31D8780}"/>
                </a:ext>
              </a:extLst>
            </p:cNvPr>
            <p:cNvSpPr/>
            <p:nvPr/>
          </p:nvSpPr>
          <p:spPr>
            <a:xfrm>
              <a:off x="6459407" y="3287749"/>
              <a:ext cx="62024" cy="65699"/>
            </a:xfrm>
            <a:custGeom>
              <a:avLst/>
              <a:gdLst/>
              <a:ahLst/>
              <a:cxnLst/>
              <a:rect l="0" t="0" r="0" b="0"/>
              <a:pathLst>
                <a:path w="62024" h="65699">
                  <a:moveTo>
                    <a:pt x="51769" y="0"/>
                  </a:moveTo>
                  <a:lnTo>
                    <a:pt x="0" y="41729"/>
                  </a:lnTo>
                  <a:lnTo>
                    <a:pt x="62024" y="65699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4" name="pl348">
              <a:extLst>
                <a:ext uri="{FF2B5EF4-FFF2-40B4-BE49-F238E27FC236}">
                  <a16:creationId xmlns:a16="http://schemas.microsoft.com/office/drawing/2014/main" id="{824330B5-91F7-4577-BC83-EF56ACF570AB}"/>
                </a:ext>
              </a:extLst>
            </p:cNvPr>
            <p:cNvSpPr/>
            <p:nvPr/>
          </p:nvSpPr>
          <p:spPr>
            <a:xfrm>
              <a:off x="7138511" y="3110132"/>
              <a:ext cx="726266" cy="703528"/>
            </a:xfrm>
            <a:custGeom>
              <a:avLst/>
              <a:gdLst/>
              <a:ahLst/>
              <a:cxnLst/>
              <a:rect l="0" t="0" r="0" b="0"/>
              <a:pathLst>
                <a:path w="726266" h="703528">
                  <a:moveTo>
                    <a:pt x="726266" y="0"/>
                  </a:moveTo>
                  <a:lnTo>
                    <a:pt x="0" y="703528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5" name="pl349">
              <a:extLst>
                <a:ext uri="{FF2B5EF4-FFF2-40B4-BE49-F238E27FC236}">
                  <a16:creationId xmlns:a16="http://schemas.microsoft.com/office/drawing/2014/main" id="{10115A5B-486D-4548-8C73-0A99CA4710B2}"/>
                </a:ext>
              </a:extLst>
            </p:cNvPr>
            <p:cNvSpPr/>
            <p:nvPr/>
          </p:nvSpPr>
          <p:spPr>
            <a:xfrm>
              <a:off x="7138511" y="3749714"/>
              <a:ext cx="64494" cy="63946"/>
            </a:xfrm>
            <a:custGeom>
              <a:avLst/>
              <a:gdLst/>
              <a:ahLst/>
              <a:cxnLst/>
              <a:rect l="0" t="0" r="0" b="0"/>
              <a:pathLst>
                <a:path w="64494" h="63946">
                  <a:moveTo>
                    <a:pt x="18229" y="0"/>
                  </a:moveTo>
                  <a:lnTo>
                    <a:pt x="0" y="63946"/>
                  </a:lnTo>
                  <a:lnTo>
                    <a:pt x="64494" y="4776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6" name="pl350">
              <a:extLst>
                <a:ext uri="{FF2B5EF4-FFF2-40B4-BE49-F238E27FC236}">
                  <a16:creationId xmlns:a16="http://schemas.microsoft.com/office/drawing/2014/main" id="{ECC1102E-CF8F-403F-8EA9-B1F2BAF4848B}"/>
                </a:ext>
              </a:extLst>
            </p:cNvPr>
            <p:cNvSpPr/>
            <p:nvPr/>
          </p:nvSpPr>
          <p:spPr>
            <a:xfrm>
              <a:off x="7523982" y="1258512"/>
              <a:ext cx="340795" cy="1851620"/>
            </a:xfrm>
            <a:custGeom>
              <a:avLst/>
              <a:gdLst/>
              <a:ahLst/>
              <a:cxnLst/>
              <a:rect l="0" t="0" r="0" b="0"/>
              <a:pathLst>
                <a:path w="340795" h="1851620">
                  <a:moveTo>
                    <a:pt x="340795" y="1851620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7" name="pl351">
              <a:extLst>
                <a:ext uri="{FF2B5EF4-FFF2-40B4-BE49-F238E27FC236}">
                  <a16:creationId xmlns:a16="http://schemas.microsoft.com/office/drawing/2014/main" id="{2E012E9C-7E36-45D7-ADD4-FD8F1CF74518}"/>
                </a:ext>
              </a:extLst>
            </p:cNvPr>
            <p:cNvSpPr/>
            <p:nvPr/>
          </p:nvSpPr>
          <p:spPr>
            <a:xfrm>
              <a:off x="7501707" y="1258512"/>
              <a:ext cx="65395" cy="62652"/>
            </a:xfrm>
            <a:custGeom>
              <a:avLst/>
              <a:gdLst/>
              <a:ahLst/>
              <a:cxnLst/>
              <a:rect l="0" t="0" r="0" b="0"/>
              <a:pathLst>
                <a:path w="65395" h="62652">
                  <a:moveTo>
                    <a:pt x="65395" y="50616"/>
                  </a:moveTo>
                  <a:lnTo>
                    <a:pt x="22274" y="0"/>
                  </a:lnTo>
                  <a:lnTo>
                    <a:pt x="0" y="62652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8" name="pl352">
              <a:extLst>
                <a:ext uri="{FF2B5EF4-FFF2-40B4-BE49-F238E27FC236}">
                  <a16:creationId xmlns:a16="http://schemas.microsoft.com/office/drawing/2014/main" id="{D4CF50F0-B3B1-4C86-BE1A-F86A25A7D65A}"/>
                </a:ext>
              </a:extLst>
            </p:cNvPr>
            <p:cNvSpPr/>
            <p:nvPr/>
          </p:nvSpPr>
          <p:spPr>
            <a:xfrm>
              <a:off x="6736653" y="2703741"/>
              <a:ext cx="1128124" cy="406391"/>
            </a:xfrm>
            <a:custGeom>
              <a:avLst/>
              <a:gdLst/>
              <a:ahLst/>
              <a:cxnLst/>
              <a:rect l="0" t="0" r="0" b="0"/>
              <a:pathLst>
                <a:path w="1128124" h="406391">
                  <a:moveTo>
                    <a:pt x="1128124" y="406391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79" name="pl353">
              <a:extLst>
                <a:ext uri="{FF2B5EF4-FFF2-40B4-BE49-F238E27FC236}">
                  <a16:creationId xmlns:a16="http://schemas.microsoft.com/office/drawing/2014/main" id="{799F7F95-0B3A-436C-9AB1-BDC78C98DC51}"/>
                </a:ext>
              </a:extLst>
            </p:cNvPr>
            <p:cNvSpPr/>
            <p:nvPr/>
          </p:nvSpPr>
          <p:spPr>
            <a:xfrm>
              <a:off x="6736653" y="2691978"/>
              <a:ext cx="65445" cy="62559"/>
            </a:xfrm>
            <a:custGeom>
              <a:avLst/>
              <a:gdLst/>
              <a:ahLst/>
              <a:cxnLst/>
              <a:rect l="0" t="0" r="0" b="0"/>
              <a:pathLst>
                <a:path w="65445" h="62559">
                  <a:moveTo>
                    <a:pt x="65445" y="0"/>
                  </a:moveTo>
                  <a:lnTo>
                    <a:pt x="0" y="11762"/>
                  </a:lnTo>
                  <a:lnTo>
                    <a:pt x="42909" y="62559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0" name="pl354">
              <a:extLst>
                <a:ext uri="{FF2B5EF4-FFF2-40B4-BE49-F238E27FC236}">
                  <a16:creationId xmlns:a16="http://schemas.microsoft.com/office/drawing/2014/main" id="{447FBEB4-9636-4B2B-A0A5-9CA43D2EA838}"/>
                </a:ext>
              </a:extLst>
            </p:cNvPr>
            <p:cNvSpPr/>
            <p:nvPr/>
          </p:nvSpPr>
          <p:spPr>
            <a:xfrm>
              <a:off x="5886670" y="3110132"/>
              <a:ext cx="1978107" cy="52096"/>
            </a:xfrm>
            <a:custGeom>
              <a:avLst/>
              <a:gdLst/>
              <a:ahLst/>
              <a:cxnLst/>
              <a:rect l="0" t="0" r="0" b="0"/>
              <a:pathLst>
                <a:path w="1978107" h="52096">
                  <a:moveTo>
                    <a:pt x="1978107" y="0"/>
                  </a:moveTo>
                  <a:lnTo>
                    <a:pt x="0" y="52096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1" name="pl355">
              <a:extLst>
                <a:ext uri="{FF2B5EF4-FFF2-40B4-BE49-F238E27FC236}">
                  <a16:creationId xmlns:a16="http://schemas.microsoft.com/office/drawing/2014/main" id="{8BD523F9-959B-4B46-AA6A-1441B565D0B0}"/>
                </a:ext>
              </a:extLst>
            </p:cNvPr>
            <p:cNvSpPr/>
            <p:nvPr/>
          </p:nvSpPr>
          <p:spPr>
            <a:xfrm>
              <a:off x="5886670" y="3127476"/>
              <a:ext cx="58441" cy="66471"/>
            </a:xfrm>
            <a:custGeom>
              <a:avLst/>
              <a:gdLst/>
              <a:ahLst/>
              <a:cxnLst/>
              <a:rect l="0" t="0" r="0" b="0"/>
              <a:pathLst>
                <a:path w="58441" h="66471">
                  <a:moveTo>
                    <a:pt x="56690" y="0"/>
                  </a:moveTo>
                  <a:lnTo>
                    <a:pt x="0" y="34751"/>
                  </a:lnTo>
                  <a:lnTo>
                    <a:pt x="58441" y="66471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2" name="pl356">
              <a:extLst>
                <a:ext uri="{FF2B5EF4-FFF2-40B4-BE49-F238E27FC236}">
                  <a16:creationId xmlns:a16="http://schemas.microsoft.com/office/drawing/2014/main" id="{B40934E5-8A87-4823-801B-25D3E0D55533}"/>
                </a:ext>
              </a:extLst>
            </p:cNvPr>
            <p:cNvSpPr/>
            <p:nvPr/>
          </p:nvSpPr>
          <p:spPr>
            <a:xfrm>
              <a:off x="6193904" y="3110132"/>
              <a:ext cx="1670873" cy="100079"/>
            </a:xfrm>
            <a:custGeom>
              <a:avLst/>
              <a:gdLst/>
              <a:ahLst/>
              <a:cxnLst/>
              <a:rect l="0" t="0" r="0" b="0"/>
              <a:pathLst>
                <a:path w="1670873" h="100079">
                  <a:moveTo>
                    <a:pt x="1670873" y="0"/>
                  </a:moveTo>
                  <a:lnTo>
                    <a:pt x="0" y="100079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3" name="pl357">
              <a:extLst>
                <a:ext uri="{FF2B5EF4-FFF2-40B4-BE49-F238E27FC236}">
                  <a16:creationId xmlns:a16="http://schemas.microsoft.com/office/drawing/2014/main" id="{F438CD2B-DF83-4502-B8B6-CA47DAD7F517}"/>
                </a:ext>
              </a:extLst>
            </p:cNvPr>
            <p:cNvSpPr/>
            <p:nvPr/>
          </p:nvSpPr>
          <p:spPr>
            <a:xfrm>
              <a:off x="6193904" y="3173581"/>
              <a:ext cx="59470" cy="66375"/>
            </a:xfrm>
            <a:custGeom>
              <a:avLst/>
              <a:gdLst/>
              <a:ahLst/>
              <a:cxnLst/>
              <a:rect l="0" t="0" r="0" b="0"/>
              <a:pathLst>
                <a:path w="59470" h="66375">
                  <a:moveTo>
                    <a:pt x="55494" y="0"/>
                  </a:moveTo>
                  <a:lnTo>
                    <a:pt x="0" y="36630"/>
                  </a:lnTo>
                  <a:lnTo>
                    <a:pt x="59470" y="66375"/>
                  </a:lnTo>
                </a:path>
              </a:pathLst>
            </a:custGeom>
            <a:ln w="13550" cap="flat">
              <a:solidFill>
                <a:srgbClr val="0000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84" name="tx358">
              <a:extLst>
                <a:ext uri="{FF2B5EF4-FFF2-40B4-BE49-F238E27FC236}">
                  <a16:creationId xmlns:a16="http://schemas.microsoft.com/office/drawing/2014/main" id="{1DC88474-B558-4090-BC2C-1988D38A0A92}"/>
                </a:ext>
              </a:extLst>
            </p:cNvPr>
            <p:cNvSpPr/>
            <p:nvPr/>
          </p:nvSpPr>
          <p:spPr>
            <a:xfrm>
              <a:off x="6440885" y="3432255"/>
              <a:ext cx="236425" cy="90884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mcg</a:t>
              </a:r>
            </a:p>
          </p:txBody>
        </p:sp>
        <p:sp>
          <p:nvSpPr>
            <p:cNvPr id="1085" name="tx359">
              <a:extLst>
                <a:ext uri="{FF2B5EF4-FFF2-40B4-BE49-F238E27FC236}">
                  <a16:creationId xmlns:a16="http://schemas.microsoft.com/office/drawing/2014/main" id="{A25780B9-7885-4897-8909-EC98AFA36F35}"/>
                </a:ext>
              </a:extLst>
            </p:cNvPr>
            <p:cNvSpPr/>
            <p:nvPr/>
          </p:nvSpPr>
          <p:spPr>
            <a:xfrm>
              <a:off x="7027736" y="3930503"/>
              <a:ext cx="202251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 dirty="0" err="1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gvh</a:t>
              </a:r>
              <a:endParaRPr sz="1103" b="1" dirty="0">
                <a:solidFill>
                  <a:srgbClr val="000000">
                    <a:alpha val="100000"/>
                  </a:srgbClr>
                </a:solidFill>
                <a:latin typeface="Calibri"/>
                <a:cs typeface="Calibri"/>
              </a:endParaRPr>
            </a:p>
          </p:txBody>
        </p:sp>
        <p:sp>
          <p:nvSpPr>
            <p:cNvPr id="1086" name="tx360">
              <a:extLst>
                <a:ext uri="{FF2B5EF4-FFF2-40B4-BE49-F238E27FC236}">
                  <a16:creationId xmlns:a16="http://schemas.microsoft.com/office/drawing/2014/main" id="{DB2CA0B8-9B94-4F97-8C89-09C7E0F6248F}"/>
                </a:ext>
              </a:extLst>
            </p:cNvPr>
            <p:cNvSpPr/>
            <p:nvPr/>
          </p:nvSpPr>
          <p:spPr>
            <a:xfrm>
              <a:off x="7288075" y="1106230"/>
              <a:ext cx="137517" cy="11985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lip</a:t>
              </a:r>
            </a:p>
          </p:txBody>
        </p:sp>
        <p:sp>
          <p:nvSpPr>
            <p:cNvPr id="1087" name="tx361">
              <a:extLst>
                <a:ext uri="{FF2B5EF4-FFF2-40B4-BE49-F238E27FC236}">
                  <a16:creationId xmlns:a16="http://schemas.microsoft.com/office/drawing/2014/main" id="{04B2EF23-0F61-4530-A2DB-FAD53099AD0F}"/>
                </a:ext>
              </a:extLst>
            </p:cNvPr>
            <p:cNvSpPr/>
            <p:nvPr/>
          </p:nvSpPr>
          <p:spPr>
            <a:xfrm>
              <a:off x="6614453" y="2510312"/>
              <a:ext cx="192906" cy="6746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 dirty="0" err="1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aac</a:t>
              </a:r>
              <a:endParaRPr sz="1103" b="1" dirty="0">
                <a:solidFill>
                  <a:srgbClr val="000000">
                    <a:alpha val="100000"/>
                  </a:srgbClr>
                </a:solidFill>
                <a:latin typeface="Calibri"/>
                <a:cs typeface="Calibri"/>
              </a:endParaRPr>
            </a:p>
          </p:txBody>
        </p:sp>
        <p:sp>
          <p:nvSpPr>
            <p:cNvPr id="1088" name="tx362">
              <a:extLst>
                <a:ext uri="{FF2B5EF4-FFF2-40B4-BE49-F238E27FC236}">
                  <a16:creationId xmlns:a16="http://schemas.microsoft.com/office/drawing/2014/main" id="{3598228E-8CBD-4700-92C6-44C3E5246813}"/>
                </a:ext>
              </a:extLst>
            </p:cNvPr>
            <p:cNvSpPr/>
            <p:nvPr/>
          </p:nvSpPr>
          <p:spPr>
            <a:xfrm>
              <a:off x="5745981" y="3242397"/>
              <a:ext cx="281378" cy="9644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alm1</a:t>
              </a:r>
            </a:p>
          </p:txBody>
        </p:sp>
        <p:sp>
          <p:nvSpPr>
            <p:cNvPr id="1089" name="tx363">
              <a:extLst>
                <a:ext uri="{FF2B5EF4-FFF2-40B4-BE49-F238E27FC236}">
                  <a16:creationId xmlns:a16="http://schemas.microsoft.com/office/drawing/2014/main" id="{99C62644-34F8-4A19-AA33-EC7B38E211E6}"/>
                </a:ext>
              </a:extLst>
            </p:cNvPr>
            <p:cNvSpPr/>
            <p:nvPr/>
          </p:nvSpPr>
          <p:spPr>
            <a:xfrm>
              <a:off x="6028516" y="3334278"/>
              <a:ext cx="281378" cy="9644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 dirty="0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alm2</a:t>
              </a:r>
            </a:p>
          </p:txBody>
        </p:sp>
        <p:sp>
          <p:nvSpPr>
            <p:cNvPr id="1090" name="tx364">
              <a:extLst>
                <a:ext uri="{FF2B5EF4-FFF2-40B4-BE49-F238E27FC236}">
                  <a16:creationId xmlns:a16="http://schemas.microsoft.com/office/drawing/2014/main" id="{C9D3ED0A-215E-45FB-8727-19E2D2EA19EF}"/>
                </a:ext>
              </a:extLst>
            </p:cNvPr>
            <p:cNvSpPr/>
            <p:nvPr/>
          </p:nvSpPr>
          <p:spPr>
            <a:xfrm>
              <a:off x="5416227" y="5106174"/>
              <a:ext cx="18093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-5.0</a:t>
              </a:r>
            </a:p>
          </p:txBody>
        </p:sp>
        <p:sp>
          <p:nvSpPr>
            <p:cNvPr id="1091" name="tx365">
              <a:extLst>
                <a:ext uri="{FF2B5EF4-FFF2-40B4-BE49-F238E27FC236}">
                  <a16:creationId xmlns:a16="http://schemas.microsoft.com/office/drawing/2014/main" id="{CB5488C6-A027-460E-BB83-E4C3E4733093}"/>
                </a:ext>
              </a:extLst>
            </p:cNvPr>
            <p:cNvSpPr/>
            <p:nvPr/>
          </p:nvSpPr>
          <p:spPr>
            <a:xfrm>
              <a:off x="5416227" y="4087664"/>
              <a:ext cx="180937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-2.5</a:t>
              </a:r>
            </a:p>
          </p:txBody>
        </p:sp>
        <p:sp>
          <p:nvSpPr>
            <p:cNvPr id="1092" name="tx366">
              <a:extLst>
                <a:ext uri="{FF2B5EF4-FFF2-40B4-BE49-F238E27FC236}">
                  <a16:creationId xmlns:a16="http://schemas.microsoft.com/office/drawing/2014/main" id="{F2D57EE0-5AF0-4214-9471-509015F9A6CD}"/>
                </a:ext>
              </a:extLst>
            </p:cNvPr>
            <p:cNvSpPr/>
            <p:nvPr/>
          </p:nvSpPr>
          <p:spPr>
            <a:xfrm>
              <a:off x="5454289" y="3069155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0.0</a:t>
              </a:r>
            </a:p>
          </p:txBody>
        </p:sp>
        <p:sp>
          <p:nvSpPr>
            <p:cNvPr id="1093" name="tx367">
              <a:extLst>
                <a:ext uri="{FF2B5EF4-FFF2-40B4-BE49-F238E27FC236}">
                  <a16:creationId xmlns:a16="http://schemas.microsoft.com/office/drawing/2014/main" id="{83074B84-18D8-4177-AC0A-182F86B9F637}"/>
                </a:ext>
              </a:extLst>
            </p:cNvPr>
            <p:cNvSpPr/>
            <p:nvPr/>
          </p:nvSpPr>
          <p:spPr>
            <a:xfrm>
              <a:off x="5454289" y="2050645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2.5</a:t>
              </a:r>
            </a:p>
          </p:txBody>
        </p:sp>
        <p:sp>
          <p:nvSpPr>
            <p:cNvPr id="1094" name="tx368">
              <a:extLst>
                <a:ext uri="{FF2B5EF4-FFF2-40B4-BE49-F238E27FC236}">
                  <a16:creationId xmlns:a16="http://schemas.microsoft.com/office/drawing/2014/main" id="{01A7370A-24C6-4AE5-B9CC-4BDDC32074E4}"/>
                </a:ext>
              </a:extLst>
            </p:cNvPr>
            <p:cNvSpPr/>
            <p:nvPr/>
          </p:nvSpPr>
          <p:spPr>
            <a:xfrm>
              <a:off x="5454289" y="1032135"/>
              <a:ext cx="142875" cy="7877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5.0</a:t>
              </a:r>
            </a:p>
          </p:txBody>
        </p:sp>
        <p:sp>
          <p:nvSpPr>
            <p:cNvPr id="1095" name="pl369">
              <a:extLst>
                <a:ext uri="{FF2B5EF4-FFF2-40B4-BE49-F238E27FC236}">
                  <a16:creationId xmlns:a16="http://schemas.microsoft.com/office/drawing/2014/main" id="{7E1DCFD1-EF24-4649-BBFE-710B482FE54D}"/>
                </a:ext>
              </a:extLst>
            </p:cNvPr>
            <p:cNvSpPr/>
            <p:nvPr/>
          </p:nvSpPr>
          <p:spPr>
            <a:xfrm>
              <a:off x="5625000" y="5147151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6" name="pl370">
              <a:extLst>
                <a:ext uri="{FF2B5EF4-FFF2-40B4-BE49-F238E27FC236}">
                  <a16:creationId xmlns:a16="http://schemas.microsoft.com/office/drawing/2014/main" id="{C794878A-1B7F-4171-83D9-650C7F72CC56}"/>
                </a:ext>
              </a:extLst>
            </p:cNvPr>
            <p:cNvSpPr/>
            <p:nvPr/>
          </p:nvSpPr>
          <p:spPr>
            <a:xfrm>
              <a:off x="5625000" y="4128642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7" name="pl371">
              <a:extLst>
                <a:ext uri="{FF2B5EF4-FFF2-40B4-BE49-F238E27FC236}">
                  <a16:creationId xmlns:a16="http://schemas.microsoft.com/office/drawing/2014/main" id="{B3E20CAB-FF8D-4656-9CDA-247AF4F684D2}"/>
                </a:ext>
              </a:extLst>
            </p:cNvPr>
            <p:cNvSpPr/>
            <p:nvPr/>
          </p:nvSpPr>
          <p:spPr>
            <a:xfrm>
              <a:off x="5625000" y="3110132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8" name="pl372">
              <a:extLst>
                <a:ext uri="{FF2B5EF4-FFF2-40B4-BE49-F238E27FC236}">
                  <a16:creationId xmlns:a16="http://schemas.microsoft.com/office/drawing/2014/main" id="{0CA7C2E9-2A9D-40B4-83A8-1A6325FCB535}"/>
                </a:ext>
              </a:extLst>
            </p:cNvPr>
            <p:cNvSpPr/>
            <p:nvPr/>
          </p:nvSpPr>
          <p:spPr>
            <a:xfrm>
              <a:off x="5625000" y="2091622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099" name="pl373">
              <a:extLst>
                <a:ext uri="{FF2B5EF4-FFF2-40B4-BE49-F238E27FC236}">
                  <a16:creationId xmlns:a16="http://schemas.microsoft.com/office/drawing/2014/main" id="{B152286E-871D-44FF-B7E0-AA5A8070C357}"/>
                </a:ext>
              </a:extLst>
            </p:cNvPr>
            <p:cNvSpPr/>
            <p:nvPr/>
          </p:nvSpPr>
          <p:spPr>
            <a:xfrm>
              <a:off x="5625000" y="1073113"/>
              <a:ext cx="34794" cy="0"/>
            </a:xfrm>
            <a:custGeom>
              <a:avLst/>
              <a:gdLst/>
              <a:ahLst/>
              <a:cxnLst/>
              <a:rect l="0" t="0" r="0" b="0"/>
              <a:pathLst>
                <a:path w="34794">
                  <a:moveTo>
                    <a:pt x="0" y="0"/>
                  </a:moveTo>
                  <a:lnTo>
                    <a:pt x="34794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0" name="pl374">
              <a:extLst>
                <a:ext uri="{FF2B5EF4-FFF2-40B4-BE49-F238E27FC236}">
                  <a16:creationId xmlns:a16="http://schemas.microsoft.com/office/drawing/2014/main" id="{68BE6DB1-4868-4C86-A9AC-D1961854BBF8}"/>
                </a:ext>
              </a:extLst>
            </p:cNvPr>
            <p:cNvSpPr/>
            <p:nvPr/>
          </p:nvSpPr>
          <p:spPr>
            <a:xfrm>
              <a:off x="6562714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1" name="pl375">
              <a:extLst>
                <a:ext uri="{FF2B5EF4-FFF2-40B4-BE49-F238E27FC236}">
                  <a16:creationId xmlns:a16="http://schemas.microsoft.com/office/drawing/2014/main" id="{E121E7C5-337A-41F4-B01C-A9BA35B75658}"/>
                </a:ext>
              </a:extLst>
            </p:cNvPr>
            <p:cNvSpPr/>
            <p:nvPr/>
          </p:nvSpPr>
          <p:spPr>
            <a:xfrm>
              <a:off x="7864777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2" name="pl376">
              <a:extLst>
                <a:ext uri="{FF2B5EF4-FFF2-40B4-BE49-F238E27FC236}">
                  <a16:creationId xmlns:a16="http://schemas.microsoft.com/office/drawing/2014/main" id="{7237E270-584D-443E-A6DC-36E8D500DDC2}"/>
                </a:ext>
              </a:extLst>
            </p:cNvPr>
            <p:cNvSpPr/>
            <p:nvPr/>
          </p:nvSpPr>
          <p:spPr>
            <a:xfrm>
              <a:off x="9166841" y="5489974"/>
              <a:ext cx="0" cy="34794"/>
            </a:xfrm>
            <a:custGeom>
              <a:avLst/>
              <a:gdLst/>
              <a:ahLst/>
              <a:cxnLst/>
              <a:rect l="0" t="0" r="0" b="0"/>
              <a:pathLst>
                <a:path h="34794">
                  <a:moveTo>
                    <a:pt x="0" y="34794"/>
                  </a:moveTo>
                  <a:lnTo>
                    <a:pt x="0" y="0"/>
                  </a:lnTo>
                </a:path>
              </a:pathLst>
            </a:custGeom>
            <a:ln w="13550" cap="flat">
              <a:solidFill>
                <a:srgbClr val="333333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03" name="tx377">
              <a:extLst>
                <a:ext uri="{FF2B5EF4-FFF2-40B4-BE49-F238E27FC236}">
                  <a16:creationId xmlns:a16="http://schemas.microsoft.com/office/drawing/2014/main" id="{751B8145-7662-48E3-89A1-233D82DE378D}"/>
                </a:ext>
              </a:extLst>
            </p:cNvPr>
            <p:cNvSpPr/>
            <p:nvPr/>
          </p:nvSpPr>
          <p:spPr>
            <a:xfrm>
              <a:off x="6515107" y="5551017"/>
              <a:ext cx="95212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-2</a:t>
              </a:r>
            </a:p>
          </p:txBody>
        </p:sp>
        <p:sp>
          <p:nvSpPr>
            <p:cNvPr id="1104" name="tx378">
              <a:extLst>
                <a:ext uri="{FF2B5EF4-FFF2-40B4-BE49-F238E27FC236}">
                  <a16:creationId xmlns:a16="http://schemas.microsoft.com/office/drawing/2014/main" id="{A6433F12-D36F-4EDF-B089-24698BB7914A}"/>
                </a:ext>
              </a:extLst>
            </p:cNvPr>
            <p:cNvSpPr/>
            <p:nvPr/>
          </p:nvSpPr>
          <p:spPr>
            <a:xfrm>
              <a:off x="7836202" y="5549628"/>
              <a:ext cx="57150" cy="78581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0</a:t>
              </a:r>
            </a:p>
          </p:txBody>
        </p:sp>
        <p:sp>
          <p:nvSpPr>
            <p:cNvPr id="1105" name="tx379">
              <a:extLst>
                <a:ext uri="{FF2B5EF4-FFF2-40B4-BE49-F238E27FC236}">
                  <a16:creationId xmlns:a16="http://schemas.microsoft.com/office/drawing/2014/main" id="{F9FE22BE-2A59-4F7F-83F2-5CACC1451DAB}"/>
                </a:ext>
              </a:extLst>
            </p:cNvPr>
            <p:cNvSpPr/>
            <p:nvPr/>
          </p:nvSpPr>
          <p:spPr>
            <a:xfrm>
              <a:off x="9138266" y="5551017"/>
              <a:ext cx="57150" cy="7719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4D4D4D">
                      <a:alpha val="100000"/>
                    </a:srgbClr>
                  </a:solidFill>
                  <a:latin typeface="Times New Roman"/>
                  <a:cs typeface="Times New Roman"/>
                </a:rPr>
                <a:t>2</a:t>
              </a:r>
            </a:p>
          </p:txBody>
        </p:sp>
        <p:sp>
          <p:nvSpPr>
            <p:cNvPr id="1106" name="tx380">
              <a:extLst>
                <a:ext uri="{FF2B5EF4-FFF2-40B4-BE49-F238E27FC236}">
                  <a16:creationId xmlns:a16="http://schemas.microsoft.com/office/drawing/2014/main" id="{95A4B2B1-FDB0-4E85-A993-2CEDCC559B7C}"/>
                </a:ext>
              </a:extLst>
            </p:cNvPr>
            <p:cNvSpPr/>
            <p:nvPr/>
          </p:nvSpPr>
          <p:spPr>
            <a:xfrm>
              <a:off x="7882616" y="5693432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PC1</a:t>
              </a:r>
            </a:p>
          </p:txBody>
        </p:sp>
        <p:sp>
          <p:nvSpPr>
            <p:cNvPr id="1107" name="tx381">
              <a:extLst>
                <a:ext uri="{FF2B5EF4-FFF2-40B4-BE49-F238E27FC236}">
                  <a16:creationId xmlns:a16="http://schemas.microsoft.com/office/drawing/2014/main" id="{2EDB0DE0-864D-448B-B90A-6F93B843A450}"/>
                </a:ext>
              </a:extLst>
            </p:cNvPr>
            <p:cNvSpPr/>
            <p:nvPr/>
          </p:nvSpPr>
          <p:spPr>
            <a:xfrm rot="-5400000">
              <a:off x="5176468" y="3225075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0" b="1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PC3</a:t>
              </a:r>
            </a:p>
          </p:txBody>
        </p:sp>
        <p:sp>
          <p:nvSpPr>
            <p:cNvPr id="1108" name="tx382">
              <a:extLst>
                <a:ext uri="{FF2B5EF4-FFF2-40B4-BE49-F238E27FC236}">
                  <a16:creationId xmlns:a16="http://schemas.microsoft.com/office/drawing/2014/main" id="{B29C13C1-F896-4F5B-AA56-01437D383A8B}"/>
                </a:ext>
              </a:extLst>
            </p:cNvPr>
            <p:cNvSpPr/>
            <p:nvPr/>
          </p:nvSpPr>
          <p:spPr>
            <a:xfrm>
              <a:off x="10390519" y="2798117"/>
              <a:ext cx="651637" cy="110926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110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class</a:t>
              </a:r>
            </a:p>
          </p:txBody>
        </p:sp>
        <p:sp>
          <p:nvSpPr>
            <p:cNvPr id="1109" name="pt383">
              <a:extLst>
                <a:ext uri="{FF2B5EF4-FFF2-40B4-BE49-F238E27FC236}">
                  <a16:creationId xmlns:a16="http://schemas.microsoft.com/office/drawing/2014/main" id="{17B34787-680A-4CAD-95AD-81BA3A5E3186}"/>
                </a:ext>
              </a:extLst>
            </p:cNvPr>
            <p:cNvSpPr/>
            <p:nvPr/>
          </p:nvSpPr>
          <p:spPr>
            <a:xfrm>
              <a:off x="10590492" y="2970871"/>
              <a:ext cx="144506" cy="144506"/>
            </a:xfrm>
            <a:prstGeom prst="ellipse">
              <a:avLst/>
            </a:prstGeom>
            <a:solidFill>
              <a:srgbClr val="F8766D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0" name="pt384">
              <a:extLst>
                <a:ext uri="{FF2B5EF4-FFF2-40B4-BE49-F238E27FC236}">
                  <a16:creationId xmlns:a16="http://schemas.microsoft.com/office/drawing/2014/main" id="{1421AFC9-EABD-4D0C-A44D-14BF41D15962}"/>
                </a:ext>
              </a:extLst>
            </p:cNvPr>
            <p:cNvSpPr/>
            <p:nvPr/>
          </p:nvSpPr>
          <p:spPr>
            <a:xfrm>
              <a:off x="10590492" y="3172039"/>
              <a:ext cx="144506" cy="144506"/>
            </a:xfrm>
            <a:prstGeom prst="ellipse">
              <a:avLst/>
            </a:prstGeom>
            <a:solidFill>
              <a:srgbClr val="7CAE00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1" name="pt385">
              <a:extLst>
                <a:ext uri="{FF2B5EF4-FFF2-40B4-BE49-F238E27FC236}">
                  <a16:creationId xmlns:a16="http://schemas.microsoft.com/office/drawing/2014/main" id="{38BAFDB9-FC7D-4A76-A5FD-739837B6E6C7}"/>
                </a:ext>
              </a:extLst>
            </p:cNvPr>
            <p:cNvSpPr/>
            <p:nvPr/>
          </p:nvSpPr>
          <p:spPr>
            <a:xfrm>
              <a:off x="10590492" y="3373207"/>
              <a:ext cx="144506" cy="144506"/>
            </a:xfrm>
            <a:prstGeom prst="ellipse">
              <a:avLst/>
            </a:prstGeom>
            <a:solidFill>
              <a:srgbClr val="00BFC4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2" name="pt386">
              <a:extLst>
                <a:ext uri="{FF2B5EF4-FFF2-40B4-BE49-F238E27FC236}">
                  <a16:creationId xmlns:a16="http://schemas.microsoft.com/office/drawing/2014/main" id="{EB3A6E40-A4E1-4F8A-BDF8-4C53BA3B1740}"/>
                </a:ext>
              </a:extLst>
            </p:cNvPr>
            <p:cNvSpPr/>
            <p:nvPr/>
          </p:nvSpPr>
          <p:spPr>
            <a:xfrm>
              <a:off x="10590492" y="3574375"/>
              <a:ext cx="144506" cy="144506"/>
            </a:xfrm>
            <a:prstGeom prst="ellipse">
              <a:avLst/>
            </a:prstGeom>
            <a:solidFill>
              <a:srgbClr val="C77CFF">
                <a:alpha val="50196"/>
              </a:srgbClr>
            </a:solidFill>
            <a:ln w="9000" cap="rnd">
              <a:solidFill>
                <a:srgbClr val="000000">
                  <a:alpha val="5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13" name="tx387">
              <a:extLst>
                <a:ext uri="{FF2B5EF4-FFF2-40B4-BE49-F238E27FC236}">
                  <a16:creationId xmlns:a16="http://schemas.microsoft.com/office/drawing/2014/main" id="{9E1E52C2-4829-4EB4-A21B-EC33F7E66856}"/>
                </a:ext>
              </a:extLst>
            </p:cNvPr>
            <p:cNvSpPr/>
            <p:nvPr/>
          </p:nvSpPr>
          <p:spPr>
            <a:xfrm>
              <a:off x="10788475" y="3003932"/>
              <a:ext cx="107881" cy="769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cp</a:t>
              </a:r>
            </a:p>
          </p:txBody>
        </p:sp>
        <p:sp>
          <p:nvSpPr>
            <p:cNvPr id="1114" name="tx388">
              <a:extLst>
                <a:ext uri="{FF2B5EF4-FFF2-40B4-BE49-F238E27FC236}">
                  <a16:creationId xmlns:a16="http://schemas.microsoft.com/office/drawing/2014/main" id="{FC731B7D-CFD7-44D5-A4F7-946BA1F8DF42}"/>
                </a:ext>
              </a:extLst>
            </p:cNvPr>
            <p:cNvSpPr/>
            <p:nvPr/>
          </p:nvSpPr>
          <p:spPr>
            <a:xfrm>
              <a:off x="10788475" y="3202719"/>
              <a:ext cx="120662" cy="7937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im</a:t>
              </a:r>
            </a:p>
          </p:txBody>
        </p:sp>
        <p:sp>
          <p:nvSpPr>
            <p:cNvPr id="1115" name="tx389">
              <a:extLst>
                <a:ext uri="{FF2B5EF4-FFF2-40B4-BE49-F238E27FC236}">
                  <a16:creationId xmlns:a16="http://schemas.microsoft.com/office/drawing/2014/main" id="{9CF8C4C5-6B61-4A0C-B7AB-F0E69FB314C5}"/>
                </a:ext>
              </a:extLst>
            </p:cNvPr>
            <p:cNvSpPr/>
            <p:nvPr/>
          </p:nvSpPr>
          <p:spPr>
            <a:xfrm>
              <a:off x="10788475" y="3429089"/>
              <a:ext cx="146056" cy="5417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om</a:t>
              </a:r>
            </a:p>
          </p:txBody>
        </p:sp>
        <p:sp>
          <p:nvSpPr>
            <p:cNvPr id="1116" name="tx390">
              <a:extLst>
                <a:ext uri="{FF2B5EF4-FFF2-40B4-BE49-F238E27FC236}">
                  <a16:creationId xmlns:a16="http://schemas.microsoft.com/office/drawing/2014/main" id="{45F014E2-EFB7-4A78-8B3A-88403F6100EA}"/>
                </a:ext>
              </a:extLst>
            </p:cNvPr>
            <p:cNvSpPr/>
            <p:nvPr/>
          </p:nvSpPr>
          <p:spPr>
            <a:xfrm>
              <a:off x="10788475" y="3607436"/>
              <a:ext cx="114300" cy="76993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pp</a:t>
              </a:r>
            </a:p>
          </p:txBody>
        </p:sp>
        <p:sp>
          <p:nvSpPr>
            <p:cNvPr id="1117" name="tx362">
              <a:extLst>
                <a:ext uri="{FF2B5EF4-FFF2-40B4-BE49-F238E27FC236}">
                  <a16:creationId xmlns:a16="http://schemas.microsoft.com/office/drawing/2014/main" id="{F5561599-FBCB-4803-BD1D-863010820314}"/>
                </a:ext>
              </a:extLst>
            </p:cNvPr>
            <p:cNvSpPr/>
            <p:nvPr/>
          </p:nvSpPr>
          <p:spPr>
            <a:xfrm>
              <a:off x="5679675" y="2938611"/>
              <a:ext cx="281378" cy="96440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3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1103" b="1">
                  <a:solidFill>
                    <a:srgbClr val="000000">
                      <a:alpha val="100000"/>
                    </a:srgbClr>
                  </a:solidFill>
                  <a:latin typeface="Calibri"/>
                  <a:cs typeface="Calibri"/>
                </a:rPr>
                <a:t>alm1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DB128439-EAEA-45AB-818F-4280270FBD30}"/>
              </a:ext>
            </a:extLst>
          </p:cNvPr>
          <p:cNvSpPr/>
          <p:nvPr/>
        </p:nvSpPr>
        <p:spPr>
          <a:xfrm>
            <a:off x="4347995" y="4652981"/>
            <a:ext cx="3677764" cy="1273141"/>
          </a:xfrm>
          <a:prstGeom prst="ellipse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0" name="Picture 14">
            <a:extLst>
              <a:ext uri="{FF2B5EF4-FFF2-40B4-BE49-F238E27FC236}">
                <a16:creationId xmlns:a16="http://schemas.microsoft.com/office/drawing/2014/main" id="{FBAC3F79-87AB-4221-9FC1-4C2F2C904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4727" y="4354263"/>
            <a:ext cx="280966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6E334E-DE41-4B99-BB55-6EE8898363E2}"/>
              </a:ext>
            </a:extLst>
          </p:cNvPr>
          <p:cNvSpPr txBox="1"/>
          <p:nvPr/>
        </p:nvSpPr>
        <p:spPr>
          <a:xfrm>
            <a:off x="4536102" y="5931308"/>
            <a:ext cx="4912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always visualize multiple components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6B3CE5-28B0-4F3C-9C15-C3E44FD0C3E7}"/>
              </a:ext>
            </a:extLst>
          </p:cNvPr>
          <p:cNvSpPr/>
          <p:nvPr/>
        </p:nvSpPr>
        <p:spPr>
          <a:xfrm>
            <a:off x="2786644" y="3155713"/>
            <a:ext cx="386799" cy="5598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TextBox 481">
            <a:extLst>
              <a:ext uri="{FF2B5EF4-FFF2-40B4-BE49-F238E27FC236}">
                <a16:creationId xmlns:a16="http://schemas.microsoft.com/office/drawing/2014/main" id="{D9EFE912-23D4-4A8C-A216-A4D107978EB2}"/>
              </a:ext>
            </a:extLst>
          </p:cNvPr>
          <p:cNvSpPr txBox="1"/>
          <p:nvPr/>
        </p:nvSpPr>
        <p:spPr>
          <a:xfrm>
            <a:off x="4108764" y="6246574"/>
            <a:ext cx="5375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(Or use univariate test on each PC if too many PCs)</a:t>
            </a:r>
          </a:p>
          <a:p>
            <a:r>
              <a:rPr lang="en-US" b="1" dirty="0">
                <a:solidFill>
                  <a:srgbClr val="FF0000"/>
                </a:solidFill>
              </a:rPr>
              <a:t>Maybe some unexpected interesting findings!</a:t>
            </a:r>
          </a:p>
        </p:txBody>
      </p:sp>
      <p:sp>
        <p:nvSpPr>
          <p:cNvPr id="483" name="Content Placeholder 2">
            <a:extLst/>
          </p:cNvPr>
          <p:cNvSpPr txBox="1">
            <a:spLocks/>
          </p:cNvSpPr>
          <p:nvPr/>
        </p:nvSpPr>
        <p:spPr>
          <a:xfrm>
            <a:off x="671962" y="1519435"/>
            <a:ext cx="2698595" cy="315993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rgbClr val="0000FF"/>
                </a:solidFill>
              </a:rPr>
              <a:t>Outlier detection 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Data preprocessing procedure evaluation</a:t>
            </a: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hypothesis validation/refining (separation is not always good)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86581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1162050" y="1295402"/>
            <a:ext cx="7981950" cy="11300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Multivariate analysis:</a:t>
            </a:r>
            <a:br>
              <a:rPr lang="en-US" sz="2000" b="1" dirty="0"/>
            </a:br>
            <a:r>
              <a:rPr lang="en-US" sz="2000" b="1" dirty="0"/>
              <a:t>analyze two or more variables at the same time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Why multivariate analysis?</a:t>
            </a:r>
          </a:p>
        </p:txBody>
      </p:sp>
      <p:pic>
        <p:nvPicPr>
          <p:cNvPr id="94" name="Picture 93">
            <a:extLst>
              <a:ext uri="{FF2B5EF4-FFF2-40B4-BE49-F238E27FC236}">
                <a16:creationId xmlns:a16="http://schemas.microsoft.com/office/drawing/2014/main" id="{06C2C862-3E23-4752-ACD7-91BF69861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2526458"/>
            <a:ext cx="7169054" cy="2514600"/>
          </a:xfrm>
          <a:prstGeom prst="rect">
            <a:avLst/>
          </a:prstGeom>
        </p:spPr>
      </p:pic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F6AB972-2710-4031-9699-5DE54F7BB8E7}"/>
              </a:ext>
            </a:extLst>
          </p:cNvPr>
          <p:cNvCxnSpPr/>
          <p:nvPr/>
        </p:nvCxnSpPr>
        <p:spPr>
          <a:xfrm>
            <a:off x="923926" y="3336079"/>
            <a:ext cx="590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08FF3110-4299-43FF-9BE2-8E937B3B802C}"/>
              </a:ext>
            </a:extLst>
          </p:cNvPr>
          <p:cNvCxnSpPr/>
          <p:nvPr/>
        </p:nvCxnSpPr>
        <p:spPr>
          <a:xfrm>
            <a:off x="923924" y="3428953"/>
            <a:ext cx="590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E227B6B-01D6-4FCB-826D-096FCF528EAF}"/>
              </a:ext>
            </a:extLst>
          </p:cNvPr>
          <p:cNvCxnSpPr/>
          <p:nvPr/>
        </p:nvCxnSpPr>
        <p:spPr>
          <a:xfrm>
            <a:off x="923926" y="3533725"/>
            <a:ext cx="590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B8AE1F5-36E7-463B-A1E7-CABBE3F14BF1}"/>
              </a:ext>
            </a:extLst>
          </p:cNvPr>
          <p:cNvCxnSpPr/>
          <p:nvPr/>
        </p:nvCxnSpPr>
        <p:spPr>
          <a:xfrm>
            <a:off x="923924" y="3621831"/>
            <a:ext cx="590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E9560438-447B-41C0-81F8-76FAB71D35A8}"/>
              </a:ext>
            </a:extLst>
          </p:cNvPr>
          <p:cNvCxnSpPr/>
          <p:nvPr/>
        </p:nvCxnSpPr>
        <p:spPr>
          <a:xfrm>
            <a:off x="923926" y="3702793"/>
            <a:ext cx="5905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E7F79830-B03C-4C9D-84DD-BD56BB8F762D}"/>
              </a:ext>
            </a:extLst>
          </p:cNvPr>
          <p:cNvSpPr txBox="1"/>
          <p:nvPr/>
        </p:nvSpPr>
        <p:spPr>
          <a:xfrm>
            <a:off x="1066800" y="3898058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8313EEB-9350-4D21-A419-2D3FC869472E}"/>
              </a:ext>
            </a:extLst>
          </p:cNvPr>
          <p:cNvSpPr/>
          <p:nvPr/>
        </p:nvSpPr>
        <p:spPr>
          <a:xfrm>
            <a:off x="785813" y="3276600"/>
            <a:ext cx="752474" cy="99079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>
            <a:extLst>
              <a:ext uri="{FF2B5EF4-FFF2-40B4-BE49-F238E27FC236}">
                <a16:creationId xmlns:a16="http://schemas.microsoft.com/office/drawing/2014/main" id="{0DD78CAC-54EA-484A-B40E-9CBC167CC0FE}"/>
              </a:ext>
            </a:extLst>
          </p:cNvPr>
          <p:cNvSpPr/>
          <p:nvPr/>
        </p:nvSpPr>
        <p:spPr>
          <a:xfrm>
            <a:off x="1219199" y="3276600"/>
            <a:ext cx="228601" cy="1764458"/>
          </a:xfrm>
          <a:prstGeom prst="leftBrace">
            <a:avLst>
              <a:gd name="adj1" fmla="val 4503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EFB36A-D753-43A2-93DD-DACFA4C616B5}"/>
              </a:ext>
            </a:extLst>
          </p:cNvPr>
          <p:cNvSpPr/>
          <p:nvPr/>
        </p:nvSpPr>
        <p:spPr>
          <a:xfrm>
            <a:off x="492656" y="3898058"/>
            <a:ext cx="628650" cy="52154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09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4B77C6-6B3C-484D-B22C-A32609B0371E}"/>
              </a:ext>
            </a:extLst>
          </p:cNvPr>
          <p:cNvSpPr txBox="1"/>
          <p:nvPr/>
        </p:nvSpPr>
        <p:spPr>
          <a:xfrm>
            <a:off x="1905000" y="762903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Other applications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3166C4C2-A599-42DF-8887-64A323D9C4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569" y="4554881"/>
            <a:ext cx="1837075" cy="10310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P20 data set 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plasma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4 </a:t>
            </a:r>
            <a:r>
              <a:rPr lang="en-US" altLang="en-US" sz="1000" b="1" dirty="0">
                <a:solidFill>
                  <a:srgbClr val="000000"/>
                </a:solidFill>
                <a:latin typeface="Arial Unicode MS"/>
              </a:rPr>
              <a:t>batches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000" b="1" dirty="0">
                <a:solidFill>
                  <a:srgbClr val="000000"/>
                </a:solidFill>
                <a:latin typeface="Arial Unicode MS"/>
              </a:rPr>
              <a:t>&gt; 1000 samples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000" b="1" dirty="0">
                <a:solidFill>
                  <a:srgbClr val="000000"/>
                </a:solidFill>
                <a:latin typeface="Arial Unicode MS"/>
              </a:rPr>
              <a:t>1:10 </a:t>
            </a:r>
            <a:r>
              <a:rPr lang="en-US" altLang="en-US" sz="1000" b="1" dirty="0" err="1">
                <a:solidFill>
                  <a:srgbClr val="000000"/>
                </a:solidFill>
                <a:latin typeface="Arial Unicode MS"/>
              </a:rPr>
              <a:t>QC:Sample</a:t>
            </a:r>
            <a:endParaRPr lang="en-US" altLang="en-US" sz="1000" b="1" dirty="0">
              <a:solidFill>
                <a:srgbClr val="000000"/>
              </a:solidFill>
              <a:latin typeface="Arial Unicode M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121" name="Group 1120">
            <a:extLst>
              <a:ext uri="{FF2B5EF4-FFF2-40B4-BE49-F238E27FC236}">
                <a16:creationId xmlns:a16="http://schemas.microsoft.com/office/drawing/2014/main" id="{586EC0F4-05FD-4A03-9253-D4235436A598}"/>
              </a:ext>
            </a:extLst>
          </p:cNvPr>
          <p:cNvGrpSpPr/>
          <p:nvPr/>
        </p:nvGrpSpPr>
        <p:grpSpPr>
          <a:xfrm>
            <a:off x="2260250" y="1519435"/>
            <a:ext cx="6750063" cy="5005984"/>
            <a:chOff x="4190970" y="1359518"/>
            <a:chExt cx="6750063" cy="5005984"/>
          </a:xfrm>
        </p:grpSpPr>
        <p:sp>
          <p:nvSpPr>
            <p:cNvPr id="1122" name="tx1319">
              <a:extLst>
                <a:ext uri="{FF2B5EF4-FFF2-40B4-BE49-F238E27FC236}">
                  <a16:creationId xmlns:a16="http://schemas.microsoft.com/office/drawing/2014/main" id="{4B411497-E2EE-453E-A379-1B79833C605C}"/>
                </a:ext>
              </a:extLst>
            </p:cNvPr>
            <p:cNvSpPr/>
            <p:nvPr/>
          </p:nvSpPr>
          <p:spPr>
            <a:xfrm>
              <a:off x="7624183" y="6317083"/>
              <a:ext cx="120362" cy="48419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3200" dirty="0">
                  <a:solidFill>
                    <a:srgbClr val="000000">
                      <a:alpha val="100000"/>
                    </a:srgbClr>
                  </a:solidFill>
                  <a:latin typeface="Play" panose="00000500000000000000" pitchFamily="2" charset="0"/>
                  <a:cs typeface="Times New Roman"/>
                </a:rPr>
                <a:t>PC1</a:t>
              </a:r>
            </a:p>
          </p:txBody>
        </p:sp>
        <p:sp>
          <p:nvSpPr>
            <p:cNvPr id="1123" name="pt4">
              <a:extLst>
                <a:ext uri="{FF2B5EF4-FFF2-40B4-BE49-F238E27FC236}">
                  <a16:creationId xmlns:a16="http://schemas.microsoft.com/office/drawing/2014/main" id="{E6634F99-556B-4DAB-9B77-F20E0411578B}"/>
                </a:ext>
              </a:extLst>
            </p:cNvPr>
            <p:cNvSpPr/>
            <p:nvPr/>
          </p:nvSpPr>
          <p:spPr>
            <a:xfrm>
              <a:off x="9244969" y="3025907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4" name="pt5">
              <a:extLst>
                <a:ext uri="{FF2B5EF4-FFF2-40B4-BE49-F238E27FC236}">
                  <a16:creationId xmlns:a16="http://schemas.microsoft.com/office/drawing/2014/main" id="{72CF3F2F-40AF-4E3D-A134-305A0897D8C1}"/>
                </a:ext>
              </a:extLst>
            </p:cNvPr>
            <p:cNvSpPr/>
            <p:nvPr/>
          </p:nvSpPr>
          <p:spPr>
            <a:xfrm>
              <a:off x="9308753" y="31413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5" name="pt6">
              <a:extLst>
                <a:ext uri="{FF2B5EF4-FFF2-40B4-BE49-F238E27FC236}">
                  <a16:creationId xmlns:a16="http://schemas.microsoft.com/office/drawing/2014/main" id="{3A60F13B-2FC4-493F-954C-58F8FD840350}"/>
                </a:ext>
              </a:extLst>
            </p:cNvPr>
            <p:cNvSpPr/>
            <p:nvPr/>
          </p:nvSpPr>
          <p:spPr>
            <a:xfrm>
              <a:off x="9155073" y="311760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6" name="pt7">
              <a:extLst>
                <a:ext uri="{FF2B5EF4-FFF2-40B4-BE49-F238E27FC236}">
                  <a16:creationId xmlns:a16="http://schemas.microsoft.com/office/drawing/2014/main" id="{4624AA43-18CA-4433-92E6-3E0CDAD12A22}"/>
                </a:ext>
              </a:extLst>
            </p:cNvPr>
            <p:cNvSpPr/>
            <p:nvPr/>
          </p:nvSpPr>
          <p:spPr>
            <a:xfrm>
              <a:off x="9410216" y="31304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7" name="pt8">
              <a:extLst>
                <a:ext uri="{FF2B5EF4-FFF2-40B4-BE49-F238E27FC236}">
                  <a16:creationId xmlns:a16="http://schemas.microsoft.com/office/drawing/2014/main" id="{B5E77F45-7D2F-4938-BC3A-64DA74087205}"/>
                </a:ext>
              </a:extLst>
            </p:cNvPr>
            <p:cNvSpPr/>
            <p:nvPr/>
          </p:nvSpPr>
          <p:spPr>
            <a:xfrm>
              <a:off x="9219282" y="30682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8" name="pt9">
              <a:extLst>
                <a:ext uri="{FF2B5EF4-FFF2-40B4-BE49-F238E27FC236}">
                  <a16:creationId xmlns:a16="http://schemas.microsoft.com/office/drawing/2014/main" id="{A18EEB5B-9C49-4E60-96BD-E1DCB19CB745}"/>
                </a:ext>
              </a:extLst>
            </p:cNvPr>
            <p:cNvSpPr/>
            <p:nvPr/>
          </p:nvSpPr>
          <p:spPr>
            <a:xfrm>
              <a:off x="9084367" y="30954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29" name="pt10">
              <a:extLst>
                <a:ext uri="{FF2B5EF4-FFF2-40B4-BE49-F238E27FC236}">
                  <a16:creationId xmlns:a16="http://schemas.microsoft.com/office/drawing/2014/main" id="{C4BCC0BA-21B2-4ECA-AE50-780EC380BFC5}"/>
                </a:ext>
              </a:extLst>
            </p:cNvPr>
            <p:cNvSpPr/>
            <p:nvPr/>
          </p:nvSpPr>
          <p:spPr>
            <a:xfrm>
              <a:off x="9165611" y="30962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0" name="pt11">
              <a:extLst>
                <a:ext uri="{FF2B5EF4-FFF2-40B4-BE49-F238E27FC236}">
                  <a16:creationId xmlns:a16="http://schemas.microsoft.com/office/drawing/2014/main" id="{481FF926-34A1-4461-9510-41B0A964E631}"/>
                </a:ext>
              </a:extLst>
            </p:cNvPr>
            <p:cNvSpPr/>
            <p:nvPr/>
          </p:nvSpPr>
          <p:spPr>
            <a:xfrm>
              <a:off x="9745067" y="307903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1" name="pt12">
              <a:extLst>
                <a:ext uri="{FF2B5EF4-FFF2-40B4-BE49-F238E27FC236}">
                  <a16:creationId xmlns:a16="http://schemas.microsoft.com/office/drawing/2014/main" id="{8DAC4A52-2776-4A3A-9D6F-9BF1A87D1133}"/>
                </a:ext>
              </a:extLst>
            </p:cNvPr>
            <p:cNvSpPr/>
            <p:nvPr/>
          </p:nvSpPr>
          <p:spPr>
            <a:xfrm>
              <a:off x="9250697" y="31270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2" name="pt13">
              <a:extLst>
                <a:ext uri="{FF2B5EF4-FFF2-40B4-BE49-F238E27FC236}">
                  <a16:creationId xmlns:a16="http://schemas.microsoft.com/office/drawing/2014/main" id="{D70615DF-8A3C-4725-B5CF-DB62F6E36109}"/>
                </a:ext>
              </a:extLst>
            </p:cNvPr>
            <p:cNvSpPr/>
            <p:nvPr/>
          </p:nvSpPr>
          <p:spPr>
            <a:xfrm>
              <a:off x="9331453" y="30380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3" name="pt14">
              <a:extLst>
                <a:ext uri="{FF2B5EF4-FFF2-40B4-BE49-F238E27FC236}">
                  <a16:creationId xmlns:a16="http://schemas.microsoft.com/office/drawing/2014/main" id="{5143DE7F-9A69-43B4-87EE-08AA4CE3013B}"/>
                </a:ext>
              </a:extLst>
            </p:cNvPr>
            <p:cNvSpPr/>
            <p:nvPr/>
          </p:nvSpPr>
          <p:spPr>
            <a:xfrm>
              <a:off x="9549915" y="314336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4" name="pt15">
              <a:extLst>
                <a:ext uri="{FF2B5EF4-FFF2-40B4-BE49-F238E27FC236}">
                  <a16:creationId xmlns:a16="http://schemas.microsoft.com/office/drawing/2014/main" id="{83AD8FB0-647C-4C40-B454-76A85E643AE3}"/>
                </a:ext>
              </a:extLst>
            </p:cNvPr>
            <p:cNvSpPr/>
            <p:nvPr/>
          </p:nvSpPr>
          <p:spPr>
            <a:xfrm>
              <a:off x="9077216" y="31210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5" name="pt16">
              <a:extLst>
                <a:ext uri="{FF2B5EF4-FFF2-40B4-BE49-F238E27FC236}">
                  <a16:creationId xmlns:a16="http://schemas.microsoft.com/office/drawing/2014/main" id="{571B75E9-AB33-4339-8792-485A4952F0CA}"/>
                </a:ext>
              </a:extLst>
            </p:cNvPr>
            <p:cNvSpPr/>
            <p:nvPr/>
          </p:nvSpPr>
          <p:spPr>
            <a:xfrm>
              <a:off x="9257549" y="308947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6" name="pt17">
              <a:extLst>
                <a:ext uri="{FF2B5EF4-FFF2-40B4-BE49-F238E27FC236}">
                  <a16:creationId xmlns:a16="http://schemas.microsoft.com/office/drawing/2014/main" id="{4E98E5B5-4C4F-4491-8970-A91A97B6F716}"/>
                </a:ext>
              </a:extLst>
            </p:cNvPr>
            <p:cNvSpPr/>
            <p:nvPr/>
          </p:nvSpPr>
          <p:spPr>
            <a:xfrm>
              <a:off x="9259146" y="31470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7" name="pt18">
              <a:extLst>
                <a:ext uri="{FF2B5EF4-FFF2-40B4-BE49-F238E27FC236}">
                  <a16:creationId xmlns:a16="http://schemas.microsoft.com/office/drawing/2014/main" id="{A1554AC2-BE35-442E-9B41-390AC3301877}"/>
                </a:ext>
              </a:extLst>
            </p:cNvPr>
            <p:cNvSpPr/>
            <p:nvPr/>
          </p:nvSpPr>
          <p:spPr>
            <a:xfrm>
              <a:off x="9085313" y="306843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8" name="pt19">
              <a:extLst>
                <a:ext uri="{FF2B5EF4-FFF2-40B4-BE49-F238E27FC236}">
                  <a16:creationId xmlns:a16="http://schemas.microsoft.com/office/drawing/2014/main" id="{21EA7F68-0D59-4770-9FDA-286F5D2DDAC7}"/>
                </a:ext>
              </a:extLst>
            </p:cNvPr>
            <p:cNvSpPr/>
            <p:nvPr/>
          </p:nvSpPr>
          <p:spPr>
            <a:xfrm>
              <a:off x="9268411" y="299303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39" name="pt20">
              <a:extLst>
                <a:ext uri="{FF2B5EF4-FFF2-40B4-BE49-F238E27FC236}">
                  <a16:creationId xmlns:a16="http://schemas.microsoft.com/office/drawing/2014/main" id="{88DAD21B-2C2F-4679-83A6-EAE51D59DCEF}"/>
                </a:ext>
              </a:extLst>
            </p:cNvPr>
            <p:cNvSpPr/>
            <p:nvPr/>
          </p:nvSpPr>
          <p:spPr>
            <a:xfrm>
              <a:off x="9161189" y="317858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0" name="pt21">
              <a:extLst>
                <a:ext uri="{FF2B5EF4-FFF2-40B4-BE49-F238E27FC236}">
                  <a16:creationId xmlns:a16="http://schemas.microsoft.com/office/drawing/2014/main" id="{42E6E432-499A-4E50-9B53-378B9E4381C9}"/>
                </a:ext>
              </a:extLst>
            </p:cNvPr>
            <p:cNvSpPr/>
            <p:nvPr/>
          </p:nvSpPr>
          <p:spPr>
            <a:xfrm>
              <a:off x="9321420" y="31243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1" name="pt22">
              <a:extLst>
                <a:ext uri="{FF2B5EF4-FFF2-40B4-BE49-F238E27FC236}">
                  <a16:creationId xmlns:a16="http://schemas.microsoft.com/office/drawing/2014/main" id="{F0F29E6D-2150-4740-BE9D-AEC711453530}"/>
                </a:ext>
              </a:extLst>
            </p:cNvPr>
            <p:cNvSpPr/>
            <p:nvPr/>
          </p:nvSpPr>
          <p:spPr>
            <a:xfrm>
              <a:off x="9278965" y="308850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2" name="pt23">
              <a:extLst>
                <a:ext uri="{FF2B5EF4-FFF2-40B4-BE49-F238E27FC236}">
                  <a16:creationId xmlns:a16="http://schemas.microsoft.com/office/drawing/2014/main" id="{16C08C06-9C5D-4B85-988B-779ED3993C2C}"/>
                </a:ext>
              </a:extLst>
            </p:cNvPr>
            <p:cNvSpPr/>
            <p:nvPr/>
          </p:nvSpPr>
          <p:spPr>
            <a:xfrm>
              <a:off x="9065950" y="30439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3" name="pt24">
              <a:extLst>
                <a:ext uri="{FF2B5EF4-FFF2-40B4-BE49-F238E27FC236}">
                  <a16:creationId xmlns:a16="http://schemas.microsoft.com/office/drawing/2014/main" id="{74537DBD-F48D-45B0-968D-8B85DA514CB1}"/>
                </a:ext>
              </a:extLst>
            </p:cNvPr>
            <p:cNvSpPr/>
            <p:nvPr/>
          </p:nvSpPr>
          <p:spPr>
            <a:xfrm>
              <a:off x="9752641" y="304107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4" name="pt25">
              <a:extLst>
                <a:ext uri="{FF2B5EF4-FFF2-40B4-BE49-F238E27FC236}">
                  <a16:creationId xmlns:a16="http://schemas.microsoft.com/office/drawing/2014/main" id="{F0DC46E4-3EA8-4D5D-BEE9-C1E8F6E3E79E}"/>
                </a:ext>
              </a:extLst>
            </p:cNvPr>
            <p:cNvSpPr/>
            <p:nvPr/>
          </p:nvSpPr>
          <p:spPr>
            <a:xfrm>
              <a:off x="8989941" y="30452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5" name="pt26">
              <a:extLst>
                <a:ext uri="{FF2B5EF4-FFF2-40B4-BE49-F238E27FC236}">
                  <a16:creationId xmlns:a16="http://schemas.microsoft.com/office/drawing/2014/main" id="{35458858-85B6-4A61-80B9-57B7EC5F83BE}"/>
                </a:ext>
              </a:extLst>
            </p:cNvPr>
            <p:cNvSpPr/>
            <p:nvPr/>
          </p:nvSpPr>
          <p:spPr>
            <a:xfrm>
              <a:off x="9464073" y="30771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6" name="pt27">
              <a:extLst>
                <a:ext uri="{FF2B5EF4-FFF2-40B4-BE49-F238E27FC236}">
                  <a16:creationId xmlns:a16="http://schemas.microsoft.com/office/drawing/2014/main" id="{8F50ACC0-E882-4784-B69C-ACB716926D2A}"/>
                </a:ext>
              </a:extLst>
            </p:cNvPr>
            <p:cNvSpPr/>
            <p:nvPr/>
          </p:nvSpPr>
          <p:spPr>
            <a:xfrm>
              <a:off x="9312824" y="303461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7" name="pt28">
              <a:extLst>
                <a:ext uri="{FF2B5EF4-FFF2-40B4-BE49-F238E27FC236}">
                  <a16:creationId xmlns:a16="http://schemas.microsoft.com/office/drawing/2014/main" id="{E46429A0-6373-4BFC-A057-8D87385549B6}"/>
                </a:ext>
              </a:extLst>
            </p:cNvPr>
            <p:cNvSpPr/>
            <p:nvPr/>
          </p:nvSpPr>
          <p:spPr>
            <a:xfrm>
              <a:off x="9601824" y="31292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8" name="pt29">
              <a:extLst>
                <a:ext uri="{FF2B5EF4-FFF2-40B4-BE49-F238E27FC236}">
                  <a16:creationId xmlns:a16="http://schemas.microsoft.com/office/drawing/2014/main" id="{F0D6BD1E-83C1-4689-8242-72320AD46D74}"/>
                </a:ext>
              </a:extLst>
            </p:cNvPr>
            <p:cNvSpPr/>
            <p:nvPr/>
          </p:nvSpPr>
          <p:spPr>
            <a:xfrm>
              <a:off x="9087285" y="313720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49" name="pt30">
              <a:extLst>
                <a:ext uri="{FF2B5EF4-FFF2-40B4-BE49-F238E27FC236}">
                  <a16:creationId xmlns:a16="http://schemas.microsoft.com/office/drawing/2014/main" id="{4837140D-B847-477A-8BBF-D8BAA5A0F228}"/>
                </a:ext>
              </a:extLst>
            </p:cNvPr>
            <p:cNvSpPr/>
            <p:nvPr/>
          </p:nvSpPr>
          <p:spPr>
            <a:xfrm>
              <a:off x="9180265" y="32079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0" name="pt31">
              <a:extLst>
                <a:ext uri="{FF2B5EF4-FFF2-40B4-BE49-F238E27FC236}">
                  <a16:creationId xmlns:a16="http://schemas.microsoft.com/office/drawing/2014/main" id="{9E372687-8957-466F-8DCD-3273F0F9D7F0}"/>
                </a:ext>
              </a:extLst>
            </p:cNvPr>
            <p:cNvSpPr/>
            <p:nvPr/>
          </p:nvSpPr>
          <p:spPr>
            <a:xfrm>
              <a:off x="9194373" y="32120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1" name="pt32">
              <a:extLst>
                <a:ext uri="{FF2B5EF4-FFF2-40B4-BE49-F238E27FC236}">
                  <a16:creationId xmlns:a16="http://schemas.microsoft.com/office/drawing/2014/main" id="{4A8241D6-CA34-4115-A57C-9ACB78EF1BD1}"/>
                </a:ext>
              </a:extLst>
            </p:cNvPr>
            <p:cNvSpPr/>
            <p:nvPr/>
          </p:nvSpPr>
          <p:spPr>
            <a:xfrm>
              <a:off x="9280176" y="306962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2" name="pt33">
              <a:extLst>
                <a:ext uri="{FF2B5EF4-FFF2-40B4-BE49-F238E27FC236}">
                  <a16:creationId xmlns:a16="http://schemas.microsoft.com/office/drawing/2014/main" id="{A9BCDEF0-562B-4166-828B-96227A7C5658}"/>
                </a:ext>
              </a:extLst>
            </p:cNvPr>
            <p:cNvSpPr/>
            <p:nvPr/>
          </p:nvSpPr>
          <p:spPr>
            <a:xfrm>
              <a:off x="8982193" y="315281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3" name="pt34">
              <a:extLst>
                <a:ext uri="{FF2B5EF4-FFF2-40B4-BE49-F238E27FC236}">
                  <a16:creationId xmlns:a16="http://schemas.microsoft.com/office/drawing/2014/main" id="{433F1B5E-0E25-4D47-8483-2DF38D97EC07}"/>
                </a:ext>
              </a:extLst>
            </p:cNvPr>
            <p:cNvSpPr/>
            <p:nvPr/>
          </p:nvSpPr>
          <p:spPr>
            <a:xfrm>
              <a:off x="9135045" y="309564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4" name="pt35">
              <a:extLst>
                <a:ext uri="{FF2B5EF4-FFF2-40B4-BE49-F238E27FC236}">
                  <a16:creationId xmlns:a16="http://schemas.microsoft.com/office/drawing/2014/main" id="{98F84F6B-183B-4500-9272-B6A2825F4C53}"/>
                </a:ext>
              </a:extLst>
            </p:cNvPr>
            <p:cNvSpPr/>
            <p:nvPr/>
          </p:nvSpPr>
          <p:spPr>
            <a:xfrm>
              <a:off x="9549719" y="32362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5" name="pt36">
              <a:extLst>
                <a:ext uri="{FF2B5EF4-FFF2-40B4-BE49-F238E27FC236}">
                  <a16:creationId xmlns:a16="http://schemas.microsoft.com/office/drawing/2014/main" id="{F1851E16-80F8-4640-82A8-35CB75CE86B9}"/>
                </a:ext>
              </a:extLst>
            </p:cNvPr>
            <p:cNvSpPr/>
            <p:nvPr/>
          </p:nvSpPr>
          <p:spPr>
            <a:xfrm>
              <a:off x="9404638" y="318293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6" name="pt37">
              <a:extLst>
                <a:ext uri="{FF2B5EF4-FFF2-40B4-BE49-F238E27FC236}">
                  <a16:creationId xmlns:a16="http://schemas.microsoft.com/office/drawing/2014/main" id="{6C9F98FE-A232-49E2-92D2-EAB140DC38CA}"/>
                </a:ext>
              </a:extLst>
            </p:cNvPr>
            <p:cNvSpPr/>
            <p:nvPr/>
          </p:nvSpPr>
          <p:spPr>
            <a:xfrm>
              <a:off x="9661566" y="30093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7" name="pt38">
              <a:extLst>
                <a:ext uri="{FF2B5EF4-FFF2-40B4-BE49-F238E27FC236}">
                  <a16:creationId xmlns:a16="http://schemas.microsoft.com/office/drawing/2014/main" id="{294B7706-E6AC-4FDB-B413-18095B172730}"/>
                </a:ext>
              </a:extLst>
            </p:cNvPr>
            <p:cNvSpPr/>
            <p:nvPr/>
          </p:nvSpPr>
          <p:spPr>
            <a:xfrm>
              <a:off x="9303100" y="3059638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8" name="pt39">
              <a:extLst>
                <a:ext uri="{FF2B5EF4-FFF2-40B4-BE49-F238E27FC236}">
                  <a16:creationId xmlns:a16="http://schemas.microsoft.com/office/drawing/2014/main" id="{527058C7-3875-4E7A-BD0C-B28CF14EEDDC}"/>
                </a:ext>
              </a:extLst>
            </p:cNvPr>
            <p:cNvSpPr/>
            <p:nvPr/>
          </p:nvSpPr>
          <p:spPr>
            <a:xfrm>
              <a:off x="9418663" y="307032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59" name="pt40">
              <a:extLst>
                <a:ext uri="{FF2B5EF4-FFF2-40B4-BE49-F238E27FC236}">
                  <a16:creationId xmlns:a16="http://schemas.microsoft.com/office/drawing/2014/main" id="{AC42AE8E-E099-4651-9EE0-BE886AFF290C}"/>
                </a:ext>
              </a:extLst>
            </p:cNvPr>
            <p:cNvSpPr/>
            <p:nvPr/>
          </p:nvSpPr>
          <p:spPr>
            <a:xfrm>
              <a:off x="9184507" y="316587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0" name="pt41">
              <a:extLst>
                <a:ext uri="{FF2B5EF4-FFF2-40B4-BE49-F238E27FC236}">
                  <a16:creationId xmlns:a16="http://schemas.microsoft.com/office/drawing/2014/main" id="{9E040810-42EB-4311-ACFC-2B9C656A21C4}"/>
                </a:ext>
              </a:extLst>
            </p:cNvPr>
            <p:cNvSpPr/>
            <p:nvPr/>
          </p:nvSpPr>
          <p:spPr>
            <a:xfrm>
              <a:off x="9359154" y="314849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1" name="pt42">
              <a:extLst>
                <a:ext uri="{FF2B5EF4-FFF2-40B4-BE49-F238E27FC236}">
                  <a16:creationId xmlns:a16="http://schemas.microsoft.com/office/drawing/2014/main" id="{D09EF39F-8453-419D-875B-3CFC4A25F487}"/>
                </a:ext>
              </a:extLst>
            </p:cNvPr>
            <p:cNvSpPr/>
            <p:nvPr/>
          </p:nvSpPr>
          <p:spPr>
            <a:xfrm>
              <a:off x="9227138" y="317783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2" name="pt43">
              <a:extLst>
                <a:ext uri="{FF2B5EF4-FFF2-40B4-BE49-F238E27FC236}">
                  <a16:creationId xmlns:a16="http://schemas.microsoft.com/office/drawing/2014/main" id="{917B60D8-0C5F-439B-A4A5-B31BC81C9198}"/>
                </a:ext>
              </a:extLst>
            </p:cNvPr>
            <p:cNvSpPr/>
            <p:nvPr/>
          </p:nvSpPr>
          <p:spPr>
            <a:xfrm>
              <a:off x="9277618" y="319147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3" name="pt44">
              <a:extLst>
                <a:ext uri="{FF2B5EF4-FFF2-40B4-BE49-F238E27FC236}">
                  <a16:creationId xmlns:a16="http://schemas.microsoft.com/office/drawing/2014/main" id="{560A4DA9-C190-4AAF-B6A7-47A9D3449D1A}"/>
                </a:ext>
              </a:extLst>
            </p:cNvPr>
            <p:cNvSpPr/>
            <p:nvPr/>
          </p:nvSpPr>
          <p:spPr>
            <a:xfrm>
              <a:off x="9472333" y="325959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4" name="pt45">
              <a:extLst>
                <a:ext uri="{FF2B5EF4-FFF2-40B4-BE49-F238E27FC236}">
                  <a16:creationId xmlns:a16="http://schemas.microsoft.com/office/drawing/2014/main" id="{3F7AB3FB-5279-474A-B84D-1F94A372309A}"/>
                </a:ext>
              </a:extLst>
            </p:cNvPr>
            <p:cNvSpPr/>
            <p:nvPr/>
          </p:nvSpPr>
          <p:spPr>
            <a:xfrm>
              <a:off x="9158630" y="313885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5" name="pt46">
              <a:extLst>
                <a:ext uri="{FF2B5EF4-FFF2-40B4-BE49-F238E27FC236}">
                  <a16:creationId xmlns:a16="http://schemas.microsoft.com/office/drawing/2014/main" id="{7E8486FF-6B81-4D06-897D-34947287EEB1}"/>
                </a:ext>
              </a:extLst>
            </p:cNvPr>
            <p:cNvSpPr/>
            <p:nvPr/>
          </p:nvSpPr>
          <p:spPr>
            <a:xfrm>
              <a:off x="9490703" y="321487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6" name="pt47">
              <a:extLst>
                <a:ext uri="{FF2B5EF4-FFF2-40B4-BE49-F238E27FC236}">
                  <a16:creationId xmlns:a16="http://schemas.microsoft.com/office/drawing/2014/main" id="{B7BFDD65-94F7-4A62-99D8-C7257DAA5E0A}"/>
                </a:ext>
              </a:extLst>
            </p:cNvPr>
            <p:cNvSpPr/>
            <p:nvPr/>
          </p:nvSpPr>
          <p:spPr>
            <a:xfrm>
              <a:off x="9233940" y="30881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7" name="pt48">
              <a:extLst>
                <a:ext uri="{FF2B5EF4-FFF2-40B4-BE49-F238E27FC236}">
                  <a16:creationId xmlns:a16="http://schemas.microsoft.com/office/drawing/2014/main" id="{C1794CBF-BC9F-4D72-9392-117AAF844C83}"/>
                </a:ext>
              </a:extLst>
            </p:cNvPr>
            <p:cNvSpPr/>
            <p:nvPr/>
          </p:nvSpPr>
          <p:spPr>
            <a:xfrm>
              <a:off x="8759730" y="31132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8" name="pt49">
              <a:extLst>
                <a:ext uri="{FF2B5EF4-FFF2-40B4-BE49-F238E27FC236}">
                  <a16:creationId xmlns:a16="http://schemas.microsoft.com/office/drawing/2014/main" id="{FAAF5E94-909F-4394-B298-BD42A8381A1E}"/>
                </a:ext>
              </a:extLst>
            </p:cNvPr>
            <p:cNvSpPr/>
            <p:nvPr/>
          </p:nvSpPr>
          <p:spPr>
            <a:xfrm>
              <a:off x="9307078" y="307171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69" name="pt50">
              <a:extLst>
                <a:ext uri="{FF2B5EF4-FFF2-40B4-BE49-F238E27FC236}">
                  <a16:creationId xmlns:a16="http://schemas.microsoft.com/office/drawing/2014/main" id="{0F35E767-DE4F-49E3-8F38-8BAEE517E4CE}"/>
                </a:ext>
              </a:extLst>
            </p:cNvPr>
            <p:cNvSpPr/>
            <p:nvPr/>
          </p:nvSpPr>
          <p:spPr>
            <a:xfrm>
              <a:off x="9360817" y="317907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0" name="pt51">
              <a:extLst>
                <a:ext uri="{FF2B5EF4-FFF2-40B4-BE49-F238E27FC236}">
                  <a16:creationId xmlns:a16="http://schemas.microsoft.com/office/drawing/2014/main" id="{4C2AB16F-D76D-4D8E-BCAB-33FCC72BFD16}"/>
                </a:ext>
              </a:extLst>
            </p:cNvPr>
            <p:cNvSpPr/>
            <p:nvPr/>
          </p:nvSpPr>
          <p:spPr>
            <a:xfrm>
              <a:off x="9313934" y="31273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1" name="pt52">
              <a:extLst>
                <a:ext uri="{FF2B5EF4-FFF2-40B4-BE49-F238E27FC236}">
                  <a16:creationId xmlns:a16="http://schemas.microsoft.com/office/drawing/2014/main" id="{BAE82DD2-2299-4B50-BBFF-9A925B12328D}"/>
                </a:ext>
              </a:extLst>
            </p:cNvPr>
            <p:cNvSpPr/>
            <p:nvPr/>
          </p:nvSpPr>
          <p:spPr>
            <a:xfrm>
              <a:off x="9364980" y="32175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2" name="pt53">
              <a:extLst>
                <a:ext uri="{FF2B5EF4-FFF2-40B4-BE49-F238E27FC236}">
                  <a16:creationId xmlns:a16="http://schemas.microsoft.com/office/drawing/2014/main" id="{E953D5EC-51BC-49CD-995E-03567C8766BE}"/>
                </a:ext>
              </a:extLst>
            </p:cNvPr>
            <p:cNvSpPr/>
            <p:nvPr/>
          </p:nvSpPr>
          <p:spPr>
            <a:xfrm>
              <a:off x="9323041" y="31903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3" name="pt54">
              <a:extLst>
                <a:ext uri="{FF2B5EF4-FFF2-40B4-BE49-F238E27FC236}">
                  <a16:creationId xmlns:a16="http://schemas.microsoft.com/office/drawing/2014/main" id="{BDD11220-FB13-4961-83F9-7505EAD70ABF}"/>
                </a:ext>
              </a:extLst>
            </p:cNvPr>
            <p:cNvSpPr/>
            <p:nvPr/>
          </p:nvSpPr>
          <p:spPr>
            <a:xfrm>
              <a:off x="9034205" y="315048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4" name="pt55">
              <a:extLst>
                <a:ext uri="{FF2B5EF4-FFF2-40B4-BE49-F238E27FC236}">
                  <a16:creationId xmlns:a16="http://schemas.microsoft.com/office/drawing/2014/main" id="{02BAA4DA-5756-49E7-BF92-1557624F6FAC}"/>
                </a:ext>
              </a:extLst>
            </p:cNvPr>
            <p:cNvSpPr/>
            <p:nvPr/>
          </p:nvSpPr>
          <p:spPr>
            <a:xfrm>
              <a:off x="9127533" y="314782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5" name="pt56">
              <a:extLst>
                <a:ext uri="{FF2B5EF4-FFF2-40B4-BE49-F238E27FC236}">
                  <a16:creationId xmlns:a16="http://schemas.microsoft.com/office/drawing/2014/main" id="{5B482D0B-5253-499D-B2F2-8C5594F62294}"/>
                </a:ext>
              </a:extLst>
            </p:cNvPr>
            <p:cNvSpPr/>
            <p:nvPr/>
          </p:nvSpPr>
          <p:spPr>
            <a:xfrm>
              <a:off x="9205692" y="31828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6" name="pt57">
              <a:extLst>
                <a:ext uri="{FF2B5EF4-FFF2-40B4-BE49-F238E27FC236}">
                  <a16:creationId xmlns:a16="http://schemas.microsoft.com/office/drawing/2014/main" id="{22A1E3DD-00B9-4416-8397-FE392058584D}"/>
                </a:ext>
              </a:extLst>
            </p:cNvPr>
            <p:cNvSpPr/>
            <p:nvPr/>
          </p:nvSpPr>
          <p:spPr>
            <a:xfrm>
              <a:off x="9091472" y="316856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7" name="pt58">
              <a:extLst>
                <a:ext uri="{FF2B5EF4-FFF2-40B4-BE49-F238E27FC236}">
                  <a16:creationId xmlns:a16="http://schemas.microsoft.com/office/drawing/2014/main" id="{975F2600-82F8-4E4A-B704-3D5238E62915}"/>
                </a:ext>
              </a:extLst>
            </p:cNvPr>
            <p:cNvSpPr/>
            <p:nvPr/>
          </p:nvSpPr>
          <p:spPr>
            <a:xfrm>
              <a:off x="9546355" y="30056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8" name="pt59">
              <a:extLst>
                <a:ext uri="{FF2B5EF4-FFF2-40B4-BE49-F238E27FC236}">
                  <a16:creationId xmlns:a16="http://schemas.microsoft.com/office/drawing/2014/main" id="{F1F440E3-B822-4773-ADF8-733C5BD4A921}"/>
                </a:ext>
              </a:extLst>
            </p:cNvPr>
            <p:cNvSpPr/>
            <p:nvPr/>
          </p:nvSpPr>
          <p:spPr>
            <a:xfrm>
              <a:off x="9122025" y="310584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79" name="pt60">
              <a:extLst>
                <a:ext uri="{FF2B5EF4-FFF2-40B4-BE49-F238E27FC236}">
                  <a16:creationId xmlns:a16="http://schemas.microsoft.com/office/drawing/2014/main" id="{B3B77441-1428-43FE-9EB1-FB38B691B3D5}"/>
                </a:ext>
              </a:extLst>
            </p:cNvPr>
            <p:cNvSpPr/>
            <p:nvPr/>
          </p:nvSpPr>
          <p:spPr>
            <a:xfrm>
              <a:off x="9306067" y="3096926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0" name="pt61">
              <a:extLst>
                <a:ext uri="{FF2B5EF4-FFF2-40B4-BE49-F238E27FC236}">
                  <a16:creationId xmlns:a16="http://schemas.microsoft.com/office/drawing/2014/main" id="{06CA459C-A9FB-4B36-9ADC-5B6FD8334464}"/>
                </a:ext>
              </a:extLst>
            </p:cNvPr>
            <p:cNvSpPr/>
            <p:nvPr/>
          </p:nvSpPr>
          <p:spPr>
            <a:xfrm>
              <a:off x="9403200" y="318122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1" name="pt62">
              <a:extLst>
                <a:ext uri="{FF2B5EF4-FFF2-40B4-BE49-F238E27FC236}">
                  <a16:creationId xmlns:a16="http://schemas.microsoft.com/office/drawing/2014/main" id="{85A6EAE3-6D4D-4A18-865E-322828A32AD1}"/>
                </a:ext>
              </a:extLst>
            </p:cNvPr>
            <p:cNvSpPr/>
            <p:nvPr/>
          </p:nvSpPr>
          <p:spPr>
            <a:xfrm>
              <a:off x="9481545" y="31307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2" name="pt63">
              <a:extLst>
                <a:ext uri="{FF2B5EF4-FFF2-40B4-BE49-F238E27FC236}">
                  <a16:creationId xmlns:a16="http://schemas.microsoft.com/office/drawing/2014/main" id="{7FB0CE0B-AF20-44E9-B549-2274B4CFA1A2}"/>
                </a:ext>
              </a:extLst>
            </p:cNvPr>
            <p:cNvSpPr/>
            <p:nvPr/>
          </p:nvSpPr>
          <p:spPr>
            <a:xfrm>
              <a:off x="9270451" y="305233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3" name="pt64">
              <a:extLst>
                <a:ext uri="{FF2B5EF4-FFF2-40B4-BE49-F238E27FC236}">
                  <a16:creationId xmlns:a16="http://schemas.microsoft.com/office/drawing/2014/main" id="{AD924B77-261C-49C7-B025-61E838F21D94}"/>
                </a:ext>
              </a:extLst>
            </p:cNvPr>
            <p:cNvSpPr/>
            <p:nvPr/>
          </p:nvSpPr>
          <p:spPr>
            <a:xfrm>
              <a:off x="9274142" y="311448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4" name="pt65">
              <a:extLst>
                <a:ext uri="{FF2B5EF4-FFF2-40B4-BE49-F238E27FC236}">
                  <a16:creationId xmlns:a16="http://schemas.microsoft.com/office/drawing/2014/main" id="{68C95029-CC92-4751-8F6D-C0954934977C}"/>
                </a:ext>
              </a:extLst>
            </p:cNvPr>
            <p:cNvSpPr/>
            <p:nvPr/>
          </p:nvSpPr>
          <p:spPr>
            <a:xfrm>
              <a:off x="9678247" y="33113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5" name="pt66">
              <a:extLst>
                <a:ext uri="{FF2B5EF4-FFF2-40B4-BE49-F238E27FC236}">
                  <a16:creationId xmlns:a16="http://schemas.microsoft.com/office/drawing/2014/main" id="{657CF78E-2ED4-4167-ACB7-CBF8FF3B8B29}"/>
                </a:ext>
              </a:extLst>
            </p:cNvPr>
            <p:cNvSpPr/>
            <p:nvPr/>
          </p:nvSpPr>
          <p:spPr>
            <a:xfrm>
              <a:off x="9280820" y="311664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6" name="pt67">
              <a:extLst>
                <a:ext uri="{FF2B5EF4-FFF2-40B4-BE49-F238E27FC236}">
                  <a16:creationId xmlns:a16="http://schemas.microsoft.com/office/drawing/2014/main" id="{2C22AF92-E91E-4A55-B21A-6BAE0E8E2B04}"/>
                </a:ext>
              </a:extLst>
            </p:cNvPr>
            <p:cNvSpPr/>
            <p:nvPr/>
          </p:nvSpPr>
          <p:spPr>
            <a:xfrm>
              <a:off x="9330647" y="312008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7" name="pt68">
              <a:extLst>
                <a:ext uri="{FF2B5EF4-FFF2-40B4-BE49-F238E27FC236}">
                  <a16:creationId xmlns:a16="http://schemas.microsoft.com/office/drawing/2014/main" id="{DC5D84DC-13EC-4293-9F50-D0B4C0DC4D53}"/>
                </a:ext>
              </a:extLst>
            </p:cNvPr>
            <p:cNvSpPr/>
            <p:nvPr/>
          </p:nvSpPr>
          <p:spPr>
            <a:xfrm>
              <a:off x="9140343" y="317485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8" name="pt69">
              <a:extLst>
                <a:ext uri="{FF2B5EF4-FFF2-40B4-BE49-F238E27FC236}">
                  <a16:creationId xmlns:a16="http://schemas.microsoft.com/office/drawing/2014/main" id="{D1E3A6D9-2655-44A7-BD2E-1952D85A8413}"/>
                </a:ext>
              </a:extLst>
            </p:cNvPr>
            <p:cNvSpPr/>
            <p:nvPr/>
          </p:nvSpPr>
          <p:spPr>
            <a:xfrm>
              <a:off x="9491458" y="31991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89" name="pt70">
              <a:extLst>
                <a:ext uri="{FF2B5EF4-FFF2-40B4-BE49-F238E27FC236}">
                  <a16:creationId xmlns:a16="http://schemas.microsoft.com/office/drawing/2014/main" id="{A2C7D4E5-B4DD-4AB6-9C27-8F1FAE9E0C5E}"/>
                </a:ext>
              </a:extLst>
            </p:cNvPr>
            <p:cNvSpPr/>
            <p:nvPr/>
          </p:nvSpPr>
          <p:spPr>
            <a:xfrm>
              <a:off x="9304520" y="32734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0" name="pt71">
              <a:extLst>
                <a:ext uri="{FF2B5EF4-FFF2-40B4-BE49-F238E27FC236}">
                  <a16:creationId xmlns:a16="http://schemas.microsoft.com/office/drawing/2014/main" id="{16FA6F2A-BCCC-40C2-A384-5DBEBB8B2F9E}"/>
                </a:ext>
              </a:extLst>
            </p:cNvPr>
            <p:cNvSpPr/>
            <p:nvPr/>
          </p:nvSpPr>
          <p:spPr>
            <a:xfrm>
              <a:off x="9305420" y="311453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1" name="pt72">
              <a:extLst>
                <a:ext uri="{FF2B5EF4-FFF2-40B4-BE49-F238E27FC236}">
                  <a16:creationId xmlns:a16="http://schemas.microsoft.com/office/drawing/2014/main" id="{9F9CAC6E-F011-41BE-89A5-A1F55BEE3B34}"/>
                </a:ext>
              </a:extLst>
            </p:cNvPr>
            <p:cNvSpPr/>
            <p:nvPr/>
          </p:nvSpPr>
          <p:spPr>
            <a:xfrm>
              <a:off x="9306926" y="30728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2" name="pt73">
              <a:extLst>
                <a:ext uri="{FF2B5EF4-FFF2-40B4-BE49-F238E27FC236}">
                  <a16:creationId xmlns:a16="http://schemas.microsoft.com/office/drawing/2014/main" id="{9E7538A9-8B45-439F-96F8-4A0EFBD412E1}"/>
                </a:ext>
              </a:extLst>
            </p:cNvPr>
            <p:cNvSpPr/>
            <p:nvPr/>
          </p:nvSpPr>
          <p:spPr>
            <a:xfrm>
              <a:off x="9636245" y="318433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3" name="pt74">
              <a:extLst>
                <a:ext uri="{FF2B5EF4-FFF2-40B4-BE49-F238E27FC236}">
                  <a16:creationId xmlns:a16="http://schemas.microsoft.com/office/drawing/2014/main" id="{C367F04D-E524-48DB-8617-13C78296604E}"/>
                </a:ext>
              </a:extLst>
            </p:cNvPr>
            <p:cNvSpPr/>
            <p:nvPr/>
          </p:nvSpPr>
          <p:spPr>
            <a:xfrm>
              <a:off x="9406150" y="31664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4" name="pt75">
              <a:extLst>
                <a:ext uri="{FF2B5EF4-FFF2-40B4-BE49-F238E27FC236}">
                  <a16:creationId xmlns:a16="http://schemas.microsoft.com/office/drawing/2014/main" id="{3C3221FD-0154-4381-BD7A-5C90C1BC199F}"/>
                </a:ext>
              </a:extLst>
            </p:cNvPr>
            <p:cNvSpPr/>
            <p:nvPr/>
          </p:nvSpPr>
          <p:spPr>
            <a:xfrm>
              <a:off x="9321999" y="309933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5" name="pt76">
              <a:extLst>
                <a:ext uri="{FF2B5EF4-FFF2-40B4-BE49-F238E27FC236}">
                  <a16:creationId xmlns:a16="http://schemas.microsoft.com/office/drawing/2014/main" id="{0DACDD67-4135-41D4-800F-1C31434BBF54}"/>
                </a:ext>
              </a:extLst>
            </p:cNvPr>
            <p:cNvSpPr/>
            <p:nvPr/>
          </p:nvSpPr>
          <p:spPr>
            <a:xfrm>
              <a:off x="9209181" y="311201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6" name="pt77">
              <a:extLst>
                <a:ext uri="{FF2B5EF4-FFF2-40B4-BE49-F238E27FC236}">
                  <a16:creationId xmlns:a16="http://schemas.microsoft.com/office/drawing/2014/main" id="{00075CE0-8E5E-4833-9743-EF25E80C4AE0}"/>
                </a:ext>
              </a:extLst>
            </p:cNvPr>
            <p:cNvSpPr/>
            <p:nvPr/>
          </p:nvSpPr>
          <p:spPr>
            <a:xfrm>
              <a:off x="9485184" y="31697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7" name="pt78">
              <a:extLst>
                <a:ext uri="{FF2B5EF4-FFF2-40B4-BE49-F238E27FC236}">
                  <a16:creationId xmlns:a16="http://schemas.microsoft.com/office/drawing/2014/main" id="{32D918F0-EB97-49DD-8981-A0884D64CA40}"/>
                </a:ext>
              </a:extLst>
            </p:cNvPr>
            <p:cNvSpPr/>
            <p:nvPr/>
          </p:nvSpPr>
          <p:spPr>
            <a:xfrm>
              <a:off x="9548363" y="302036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8" name="pt79">
              <a:extLst>
                <a:ext uri="{FF2B5EF4-FFF2-40B4-BE49-F238E27FC236}">
                  <a16:creationId xmlns:a16="http://schemas.microsoft.com/office/drawing/2014/main" id="{85ED53DD-3F2E-41EE-8725-93D9B9C36E49}"/>
                </a:ext>
              </a:extLst>
            </p:cNvPr>
            <p:cNvSpPr/>
            <p:nvPr/>
          </p:nvSpPr>
          <p:spPr>
            <a:xfrm>
              <a:off x="9244707" y="31993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199" name="pt80">
              <a:extLst>
                <a:ext uri="{FF2B5EF4-FFF2-40B4-BE49-F238E27FC236}">
                  <a16:creationId xmlns:a16="http://schemas.microsoft.com/office/drawing/2014/main" id="{72B8ED0A-D63D-47D3-BDD6-40CCE90E5293}"/>
                </a:ext>
              </a:extLst>
            </p:cNvPr>
            <p:cNvSpPr/>
            <p:nvPr/>
          </p:nvSpPr>
          <p:spPr>
            <a:xfrm>
              <a:off x="9436426" y="312025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0" name="pt81">
              <a:extLst>
                <a:ext uri="{FF2B5EF4-FFF2-40B4-BE49-F238E27FC236}">
                  <a16:creationId xmlns:a16="http://schemas.microsoft.com/office/drawing/2014/main" id="{9D381C58-CE3B-4B64-B0AD-830EB0F91EF8}"/>
                </a:ext>
              </a:extLst>
            </p:cNvPr>
            <p:cNvSpPr/>
            <p:nvPr/>
          </p:nvSpPr>
          <p:spPr>
            <a:xfrm>
              <a:off x="9381793" y="295393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1" name="pt82">
              <a:extLst>
                <a:ext uri="{FF2B5EF4-FFF2-40B4-BE49-F238E27FC236}">
                  <a16:creationId xmlns:a16="http://schemas.microsoft.com/office/drawing/2014/main" id="{921B8C96-23D4-429D-9152-FAAA2762D23F}"/>
                </a:ext>
              </a:extLst>
            </p:cNvPr>
            <p:cNvSpPr/>
            <p:nvPr/>
          </p:nvSpPr>
          <p:spPr>
            <a:xfrm>
              <a:off x="9305318" y="3125738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2" name="pt83">
              <a:extLst>
                <a:ext uri="{FF2B5EF4-FFF2-40B4-BE49-F238E27FC236}">
                  <a16:creationId xmlns:a16="http://schemas.microsoft.com/office/drawing/2014/main" id="{0BC452EC-F2D9-4D41-89F5-CBD2DFD4BC6C}"/>
                </a:ext>
              </a:extLst>
            </p:cNvPr>
            <p:cNvSpPr/>
            <p:nvPr/>
          </p:nvSpPr>
          <p:spPr>
            <a:xfrm>
              <a:off x="9475931" y="319193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3" name="pt84">
              <a:extLst>
                <a:ext uri="{FF2B5EF4-FFF2-40B4-BE49-F238E27FC236}">
                  <a16:creationId xmlns:a16="http://schemas.microsoft.com/office/drawing/2014/main" id="{A4BA13A8-141C-47CE-A72A-19BA3DFA86A0}"/>
                </a:ext>
              </a:extLst>
            </p:cNvPr>
            <p:cNvSpPr/>
            <p:nvPr/>
          </p:nvSpPr>
          <p:spPr>
            <a:xfrm>
              <a:off x="9324157" y="31843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4" name="pt85">
              <a:extLst>
                <a:ext uri="{FF2B5EF4-FFF2-40B4-BE49-F238E27FC236}">
                  <a16:creationId xmlns:a16="http://schemas.microsoft.com/office/drawing/2014/main" id="{C0CA705F-B8AD-481C-909A-E67C0D4F0DE7}"/>
                </a:ext>
              </a:extLst>
            </p:cNvPr>
            <p:cNvSpPr/>
            <p:nvPr/>
          </p:nvSpPr>
          <p:spPr>
            <a:xfrm>
              <a:off x="9559918" y="325380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5" name="pt86">
              <a:extLst>
                <a:ext uri="{FF2B5EF4-FFF2-40B4-BE49-F238E27FC236}">
                  <a16:creationId xmlns:a16="http://schemas.microsoft.com/office/drawing/2014/main" id="{BF0585E9-7F28-48A0-8C19-8D2E4474AA02}"/>
                </a:ext>
              </a:extLst>
            </p:cNvPr>
            <p:cNvSpPr/>
            <p:nvPr/>
          </p:nvSpPr>
          <p:spPr>
            <a:xfrm>
              <a:off x="8988927" y="324316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6" name="pt87">
              <a:extLst>
                <a:ext uri="{FF2B5EF4-FFF2-40B4-BE49-F238E27FC236}">
                  <a16:creationId xmlns:a16="http://schemas.microsoft.com/office/drawing/2014/main" id="{7F062738-5997-4E21-9769-ED2BB10F571A}"/>
                </a:ext>
              </a:extLst>
            </p:cNvPr>
            <p:cNvSpPr/>
            <p:nvPr/>
          </p:nvSpPr>
          <p:spPr>
            <a:xfrm>
              <a:off x="9924764" y="320554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7" name="pt88">
              <a:extLst>
                <a:ext uri="{FF2B5EF4-FFF2-40B4-BE49-F238E27FC236}">
                  <a16:creationId xmlns:a16="http://schemas.microsoft.com/office/drawing/2014/main" id="{39A1589E-7DDE-4C5A-ACC9-AC2DF3C8AEE1}"/>
                </a:ext>
              </a:extLst>
            </p:cNvPr>
            <p:cNvSpPr/>
            <p:nvPr/>
          </p:nvSpPr>
          <p:spPr>
            <a:xfrm>
              <a:off x="9083451" y="315537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8" name="pt89">
              <a:extLst>
                <a:ext uri="{FF2B5EF4-FFF2-40B4-BE49-F238E27FC236}">
                  <a16:creationId xmlns:a16="http://schemas.microsoft.com/office/drawing/2014/main" id="{FD0A3E48-F6A6-49E4-A13C-56F4DA8F065A}"/>
                </a:ext>
              </a:extLst>
            </p:cNvPr>
            <p:cNvSpPr/>
            <p:nvPr/>
          </p:nvSpPr>
          <p:spPr>
            <a:xfrm>
              <a:off x="9513151" y="313749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09" name="pt90">
              <a:extLst>
                <a:ext uri="{FF2B5EF4-FFF2-40B4-BE49-F238E27FC236}">
                  <a16:creationId xmlns:a16="http://schemas.microsoft.com/office/drawing/2014/main" id="{611285D4-5B7B-4276-86FF-D07CA8669BE2}"/>
                </a:ext>
              </a:extLst>
            </p:cNvPr>
            <p:cNvSpPr/>
            <p:nvPr/>
          </p:nvSpPr>
          <p:spPr>
            <a:xfrm>
              <a:off x="9210227" y="31330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0" name="pt91">
              <a:extLst>
                <a:ext uri="{FF2B5EF4-FFF2-40B4-BE49-F238E27FC236}">
                  <a16:creationId xmlns:a16="http://schemas.microsoft.com/office/drawing/2014/main" id="{3BCC2547-DDDD-4562-97AD-5161133E114F}"/>
                </a:ext>
              </a:extLst>
            </p:cNvPr>
            <p:cNvSpPr/>
            <p:nvPr/>
          </p:nvSpPr>
          <p:spPr>
            <a:xfrm>
              <a:off x="9105608" y="310943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1" name="pt92">
              <a:extLst>
                <a:ext uri="{FF2B5EF4-FFF2-40B4-BE49-F238E27FC236}">
                  <a16:creationId xmlns:a16="http://schemas.microsoft.com/office/drawing/2014/main" id="{87AECBC1-B829-4D15-9DA1-135A072CB055}"/>
                </a:ext>
              </a:extLst>
            </p:cNvPr>
            <p:cNvSpPr/>
            <p:nvPr/>
          </p:nvSpPr>
          <p:spPr>
            <a:xfrm>
              <a:off x="9321194" y="32415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2" name="pt93">
              <a:extLst>
                <a:ext uri="{FF2B5EF4-FFF2-40B4-BE49-F238E27FC236}">
                  <a16:creationId xmlns:a16="http://schemas.microsoft.com/office/drawing/2014/main" id="{4B67EFE5-4F66-4642-97D1-1082DD53E354}"/>
                </a:ext>
              </a:extLst>
            </p:cNvPr>
            <p:cNvSpPr/>
            <p:nvPr/>
          </p:nvSpPr>
          <p:spPr>
            <a:xfrm>
              <a:off x="9326582" y="3136484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3" name="pt94">
              <a:extLst>
                <a:ext uri="{FF2B5EF4-FFF2-40B4-BE49-F238E27FC236}">
                  <a16:creationId xmlns:a16="http://schemas.microsoft.com/office/drawing/2014/main" id="{3C942823-8F17-4CBB-BF9E-15A641DCDAFE}"/>
                </a:ext>
              </a:extLst>
            </p:cNvPr>
            <p:cNvSpPr/>
            <p:nvPr/>
          </p:nvSpPr>
          <p:spPr>
            <a:xfrm>
              <a:off x="9665872" y="314578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4" name="pt95">
              <a:extLst>
                <a:ext uri="{FF2B5EF4-FFF2-40B4-BE49-F238E27FC236}">
                  <a16:creationId xmlns:a16="http://schemas.microsoft.com/office/drawing/2014/main" id="{9CCEB2F8-B504-46E8-BB77-202B96FD96CE}"/>
                </a:ext>
              </a:extLst>
            </p:cNvPr>
            <p:cNvSpPr/>
            <p:nvPr/>
          </p:nvSpPr>
          <p:spPr>
            <a:xfrm>
              <a:off x="9144300" y="317467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5" name="pt96">
              <a:extLst>
                <a:ext uri="{FF2B5EF4-FFF2-40B4-BE49-F238E27FC236}">
                  <a16:creationId xmlns:a16="http://schemas.microsoft.com/office/drawing/2014/main" id="{6D0A6B61-E50F-4545-872F-A6A5FF02FA3B}"/>
                </a:ext>
              </a:extLst>
            </p:cNvPr>
            <p:cNvSpPr/>
            <p:nvPr/>
          </p:nvSpPr>
          <p:spPr>
            <a:xfrm>
              <a:off x="9344319" y="32033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6" name="pt97">
              <a:extLst>
                <a:ext uri="{FF2B5EF4-FFF2-40B4-BE49-F238E27FC236}">
                  <a16:creationId xmlns:a16="http://schemas.microsoft.com/office/drawing/2014/main" id="{13E43D2F-F32C-47DA-A07C-0FC1041D7291}"/>
                </a:ext>
              </a:extLst>
            </p:cNvPr>
            <p:cNvSpPr/>
            <p:nvPr/>
          </p:nvSpPr>
          <p:spPr>
            <a:xfrm>
              <a:off x="8978257" y="310496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7" name="pt98">
              <a:extLst>
                <a:ext uri="{FF2B5EF4-FFF2-40B4-BE49-F238E27FC236}">
                  <a16:creationId xmlns:a16="http://schemas.microsoft.com/office/drawing/2014/main" id="{2F070C05-5384-406C-BE0F-DC013C78BB7A}"/>
                </a:ext>
              </a:extLst>
            </p:cNvPr>
            <p:cNvSpPr/>
            <p:nvPr/>
          </p:nvSpPr>
          <p:spPr>
            <a:xfrm>
              <a:off x="9278597" y="31011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8" name="pt99">
              <a:extLst>
                <a:ext uri="{FF2B5EF4-FFF2-40B4-BE49-F238E27FC236}">
                  <a16:creationId xmlns:a16="http://schemas.microsoft.com/office/drawing/2014/main" id="{5D7A3421-5A46-474F-A14E-A4872B0650AD}"/>
                </a:ext>
              </a:extLst>
            </p:cNvPr>
            <p:cNvSpPr/>
            <p:nvPr/>
          </p:nvSpPr>
          <p:spPr>
            <a:xfrm>
              <a:off x="9183675" y="30856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19" name="pt100">
              <a:extLst>
                <a:ext uri="{FF2B5EF4-FFF2-40B4-BE49-F238E27FC236}">
                  <a16:creationId xmlns:a16="http://schemas.microsoft.com/office/drawing/2014/main" id="{40C1A8EC-2BA8-4D63-8FFA-6CA5518C7AED}"/>
                </a:ext>
              </a:extLst>
            </p:cNvPr>
            <p:cNvSpPr/>
            <p:nvPr/>
          </p:nvSpPr>
          <p:spPr>
            <a:xfrm>
              <a:off x="9199609" y="310234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0" name="pt101">
              <a:extLst>
                <a:ext uri="{FF2B5EF4-FFF2-40B4-BE49-F238E27FC236}">
                  <a16:creationId xmlns:a16="http://schemas.microsoft.com/office/drawing/2014/main" id="{7A3EB0AD-8C43-4374-AE7D-A7C753D83482}"/>
                </a:ext>
              </a:extLst>
            </p:cNvPr>
            <p:cNvSpPr/>
            <p:nvPr/>
          </p:nvSpPr>
          <p:spPr>
            <a:xfrm>
              <a:off x="9365488" y="323010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1" name="pt102">
              <a:extLst>
                <a:ext uri="{FF2B5EF4-FFF2-40B4-BE49-F238E27FC236}">
                  <a16:creationId xmlns:a16="http://schemas.microsoft.com/office/drawing/2014/main" id="{B7F7F2DD-2B88-49D1-B6F4-09313C69D4B6}"/>
                </a:ext>
              </a:extLst>
            </p:cNvPr>
            <p:cNvSpPr/>
            <p:nvPr/>
          </p:nvSpPr>
          <p:spPr>
            <a:xfrm>
              <a:off x="9161124" y="314699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2" name="pt103">
              <a:extLst>
                <a:ext uri="{FF2B5EF4-FFF2-40B4-BE49-F238E27FC236}">
                  <a16:creationId xmlns:a16="http://schemas.microsoft.com/office/drawing/2014/main" id="{145AEDB8-B883-4229-870A-94885284BE40}"/>
                </a:ext>
              </a:extLst>
            </p:cNvPr>
            <p:cNvSpPr/>
            <p:nvPr/>
          </p:nvSpPr>
          <p:spPr>
            <a:xfrm>
              <a:off x="9396992" y="319145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3" name="pt104">
              <a:extLst>
                <a:ext uri="{FF2B5EF4-FFF2-40B4-BE49-F238E27FC236}">
                  <a16:creationId xmlns:a16="http://schemas.microsoft.com/office/drawing/2014/main" id="{B8C0A33B-BDE7-45B2-8B33-32F506B8FD48}"/>
                </a:ext>
              </a:extLst>
            </p:cNvPr>
            <p:cNvSpPr/>
            <p:nvPr/>
          </p:nvSpPr>
          <p:spPr>
            <a:xfrm>
              <a:off x="9335278" y="3136896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4" name="pt105">
              <a:extLst>
                <a:ext uri="{FF2B5EF4-FFF2-40B4-BE49-F238E27FC236}">
                  <a16:creationId xmlns:a16="http://schemas.microsoft.com/office/drawing/2014/main" id="{EC77BBB7-4C62-43D4-9A62-AC00257B9B80}"/>
                </a:ext>
              </a:extLst>
            </p:cNvPr>
            <p:cNvSpPr/>
            <p:nvPr/>
          </p:nvSpPr>
          <p:spPr>
            <a:xfrm>
              <a:off x="9401681" y="313215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5" name="pt106">
              <a:extLst>
                <a:ext uri="{FF2B5EF4-FFF2-40B4-BE49-F238E27FC236}">
                  <a16:creationId xmlns:a16="http://schemas.microsoft.com/office/drawing/2014/main" id="{8E4F50D8-7110-4380-B53F-034042024F18}"/>
                </a:ext>
              </a:extLst>
            </p:cNvPr>
            <p:cNvSpPr/>
            <p:nvPr/>
          </p:nvSpPr>
          <p:spPr>
            <a:xfrm>
              <a:off x="9039245" y="314544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6" name="pt107">
              <a:extLst>
                <a:ext uri="{FF2B5EF4-FFF2-40B4-BE49-F238E27FC236}">
                  <a16:creationId xmlns:a16="http://schemas.microsoft.com/office/drawing/2014/main" id="{FB480F8E-FF0C-4702-85D8-5C88B512425C}"/>
                </a:ext>
              </a:extLst>
            </p:cNvPr>
            <p:cNvSpPr/>
            <p:nvPr/>
          </p:nvSpPr>
          <p:spPr>
            <a:xfrm>
              <a:off x="10287700" y="318917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7" name="pt108">
              <a:extLst>
                <a:ext uri="{FF2B5EF4-FFF2-40B4-BE49-F238E27FC236}">
                  <a16:creationId xmlns:a16="http://schemas.microsoft.com/office/drawing/2014/main" id="{18195E87-98A5-45EC-86DC-19854746DA90}"/>
                </a:ext>
              </a:extLst>
            </p:cNvPr>
            <p:cNvSpPr/>
            <p:nvPr/>
          </p:nvSpPr>
          <p:spPr>
            <a:xfrm>
              <a:off x="9127552" y="311233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8" name="pt109">
              <a:extLst>
                <a:ext uri="{FF2B5EF4-FFF2-40B4-BE49-F238E27FC236}">
                  <a16:creationId xmlns:a16="http://schemas.microsoft.com/office/drawing/2014/main" id="{52A374A7-3154-44A9-9092-7C934A24140E}"/>
                </a:ext>
              </a:extLst>
            </p:cNvPr>
            <p:cNvSpPr/>
            <p:nvPr/>
          </p:nvSpPr>
          <p:spPr>
            <a:xfrm>
              <a:off x="9358422" y="31487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29" name="pt110">
              <a:extLst>
                <a:ext uri="{FF2B5EF4-FFF2-40B4-BE49-F238E27FC236}">
                  <a16:creationId xmlns:a16="http://schemas.microsoft.com/office/drawing/2014/main" id="{499B271B-9B7A-4ADA-92F4-79F4F5E8A199}"/>
                </a:ext>
              </a:extLst>
            </p:cNvPr>
            <p:cNvSpPr/>
            <p:nvPr/>
          </p:nvSpPr>
          <p:spPr>
            <a:xfrm>
              <a:off x="9400172" y="331356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0" name="pt111">
              <a:extLst>
                <a:ext uri="{FF2B5EF4-FFF2-40B4-BE49-F238E27FC236}">
                  <a16:creationId xmlns:a16="http://schemas.microsoft.com/office/drawing/2014/main" id="{5EAB5392-7E0A-4CA8-AEDF-40B255F0EE95}"/>
                </a:ext>
              </a:extLst>
            </p:cNvPr>
            <p:cNvSpPr/>
            <p:nvPr/>
          </p:nvSpPr>
          <p:spPr>
            <a:xfrm>
              <a:off x="9480354" y="325340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1" name="pt112">
              <a:extLst>
                <a:ext uri="{FF2B5EF4-FFF2-40B4-BE49-F238E27FC236}">
                  <a16:creationId xmlns:a16="http://schemas.microsoft.com/office/drawing/2014/main" id="{9F19310A-3DF1-49D3-868D-87A929F7FEDA}"/>
                </a:ext>
              </a:extLst>
            </p:cNvPr>
            <p:cNvSpPr/>
            <p:nvPr/>
          </p:nvSpPr>
          <p:spPr>
            <a:xfrm>
              <a:off x="9489771" y="329834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2" name="pt113">
              <a:extLst>
                <a:ext uri="{FF2B5EF4-FFF2-40B4-BE49-F238E27FC236}">
                  <a16:creationId xmlns:a16="http://schemas.microsoft.com/office/drawing/2014/main" id="{29DFC81F-3AEF-4726-A146-FF3DF9F6306F}"/>
                </a:ext>
              </a:extLst>
            </p:cNvPr>
            <p:cNvSpPr/>
            <p:nvPr/>
          </p:nvSpPr>
          <p:spPr>
            <a:xfrm>
              <a:off x="9534826" y="319755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3" name="pt114">
              <a:extLst>
                <a:ext uri="{FF2B5EF4-FFF2-40B4-BE49-F238E27FC236}">
                  <a16:creationId xmlns:a16="http://schemas.microsoft.com/office/drawing/2014/main" id="{A476EBDC-1F33-48D9-AD67-B2795B510664}"/>
                </a:ext>
              </a:extLst>
            </p:cNvPr>
            <p:cNvSpPr/>
            <p:nvPr/>
          </p:nvSpPr>
          <p:spPr>
            <a:xfrm>
              <a:off x="9309064" y="315745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4" name="pt115">
              <a:extLst>
                <a:ext uri="{FF2B5EF4-FFF2-40B4-BE49-F238E27FC236}">
                  <a16:creationId xmlns:a16="http://schemas.microsoft.com/office/drawing/2014/main" id="{2627E378-6907-4799-91B0-8A9F6E3D2AB3}"/>
                </a:ext>
              </a:extLst>
            </p:cNvPr>
            <p:cNvSpPr/>
            <p:nvPr/>
          </p:nvSpPr>
          <p:spPr>
            <a:xfrm>
              <a:off x="9208536" y="3090214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5" name="pt116">
              <a:extLst>
                <a:ext uri="{FF2B5EF4-FFF2-40B4-BE49-F238E27FC236}">
                  <a16:creationId xmlns:a16="http://schemas.microsoft.com/office/drawing/2014/main" id="{6C796179-7CFB-45E3-BF30-43A0B722FE2A}"/>
                </a:ext>
              </a:extLst>
            </p:cNvPr>
            <p:cNvSpPr/>
            <p:nvPr/>
          </p:nvSpPr>
          <p:spPr>
            <a:xfrm>
              <a:off x="9353118" y="316209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6" name="pt117">
              <a:extLst>
                <a:ext uri="{FF2B5EF4-FFF2-40B4-BE49-F238E27FC236}">
                  <a16:creationId xmlns:a16="http://schemas.microsoft.com/office/drawing/2014/main" id="{8AC57CAF-D220-44E9-9F6D-94D794CB4D52}"/>
                </a:ext>
              </a:extLst>
            </p:cNvPr>
            <p:cNvSpPr/>
            <p:nvPr/>
          </p:nvSpPr>
          <p:spPr>
            <a:xfrm>
              <a:off x="9259013" y="31359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7" name="pt118">
              <a:extLst>
                <a:ext uri="{FF2B5EF4-FFF2-40B4-BE49-F238E27FC236}">
                  <a16:creationId xmlns:a16="http://schemas.microsoft.com/office/drawing/2014/main" id="{50A90557-FF80-4358-8D80-A4C0D816D0F3}"/>
                </a:ext>
              </a:extLst>
            </p:cNvPr>
            <p:cNvSpPr/>
            <p:nvPr/>
          </p:nvSpPr>
          <p:spPr>
            <a:xfrm>
              <a:off x="9167738" y="322347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8" name="pt119">
              <a:extLst>
                <a:ext uri="{FF2B5EF4-FFF2-40B4-BE49-F238E27FC236}">
                  <a16:creationId xmlns:a16="http://schemas.microsoft.com/office/drawing/2014/main" id="{AD90B3E6-0A96-40B7-A7E8-55D5B3946F98}"/>
                </a:ext>
              </a:extLst>
            </p:cNvPr>
            <p:cNvSpPr/>
            <p:nvPr/>
          </p:nvSpPr>
          <p:spPr>
            <a:xfrm>
              <a:off x="9656738" y="32878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39" name="pt120">
              <a:extLst>
                <a:ext uri="{FF2B5EF4-FFF2-40B4-BE49-F238E27FC236}">
                  <a16:creationId xmlns:a16="http://schemas.microsoft.com/office/drawing/2014/main" id="{8144E99E-C6D2-4687-A148-D0EDB6FC9DC7}"/>
                </a:ext>
              </a:extLst>
            </p:cNvPr>
            <p:cNvSpPr/>
            <p:nvPr/>
          </p:nvSpPr>
          <p:spPr>
            <a:xfrm>
              <a:off x="9550965" y="31283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0" name="pt121">
              <a:extLst>
                <a:ext uri="{FF2B5EF4-FFF2-40B4-BE49-F238E27FC236}">
                  <a16:creationId xmlns:a16="http://schemas.microsoft.com/office/drawing/2014/main" id="{9E3B587C-8113-4304-B6FF-703A9C00EBE3}"/>
                </a:ext>
              </a:extLst>
            </p:cNvPr>
            <p:cNvSpPr/>
            <p:nvPr/>
          </p:nvSpPr>
          <p:spPr>
            <a:xfrm>
              <a:off x="9541618" y="31153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1" name="pt122">
              <a:extLst>
                <a:ext uri="{FF2B5EF4-FFF2-40B4-BE49-F238E27FC236}">
                  <a16:creationId xmlns:a16="http://schemas.microsoft.com/office/drawing/2014/main" id="{E8F9BA53-D977-4EA3-A468-5F0486D24DD4}"/>
                </a:ext>
              </a:extLst>
            </p:cNvPr>
            <p:cNvSpPr/>
            <p:nvPr/>
          </p:nvSpPr>
          <p:spPr>
            <a:xfrm>
              <a:off x="8997646" y="309800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2" name="pt123">
              <a:extLst>
                <a:ext uri="{FF2B5EF4-FFF2-40B4-BE49-F238E27FC236}">
                  <a16:creationId xmlns:a16="http://schemas.microsoft.com/office/drawing/2014/main" id="{4F053880-175A-422A-9B63-32AFB06368FE}"/>
                </a:ext>
              </a:extLst>
            </p:cNvPr>
            <p:cNvSpPr/>
            <p:nvPr/>
          </p:nvSpPr>
          <p:spPr>
            <a:xfrm>
              <a:off x="9254664" y="31303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3" name="pt124">
              <a:extLst>
                <a:ext uri="{FF2B5EF4-FFF2-40B4-BE49-F238E27FC236}">
                  <a16:creationId xmlns:a16="http://schemas.microsoft.com/office/drawing/2014/main" id="{E586E705-EF07-4CC8-94A1-0E1B8C9BCED7}"/>
                </a:ext>
              </a:extLst>
            </p:cNvPr>
            <p:cNvSpPr/>
            <p:nvPr/>
          </p:nvSpPr>
          <p:spPr>
            <a:xfrm>
              <a:off x="9299818" y="31712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4" name="pt125">
              <a:extLst>
                <a:ext uri="{FF2B5EF4-FFF2-40B4-BE49-F238E27FC236}">
                  <a16:creationId xmlns:a16="http://schemas.microsoft.com/office/drawing/2014/main" id="{B7070A67-E34F-4020-B7F4-F06B54A67EA4}"/>
                </a:ext>
              </a:extLst>
            </p:cNvPr>
            <p:cNvSpPr/>
            <p:nvPr/>
          </p:nvSpPr>
          <p:spPr>
            <a:xfrm>
              <a:off x="9119752" y="319852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5" name="pt126">
              <a:extLst>
                <a:ext uri="{FF2B5EF4-FFF2-40B4-BE49-F238E27FC236}">
                  <a16:creationId xmlns:a16="http://schemas.microsoft.com/office/drawing/2014/main" id="{3C14E832-1FB3-4941-A2BC-AD21529B3B11}"/>
                </a:ext>
              </a:extLst>
            </p:cNvPr>
            <p:cNvSpPr/>
            <p:nvPr/>
          </p:nvSpPr>
          <p:spPr>
            <a:xfrm>
              <a:off x="9324955" y="32314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6" name="pt127">
              <a:extLst>
                <a:ext uri="{FF2B5EF4-FFF2-40B4-BE49-F238E27FC236}">
                  <a16:creationId xmlns:a16="http://schemas.microsoft.com/office/drawing/2014/main" id="{3E36FFE9-E481-496F-8031-DA0A32F5F96D}"/>
                </a:ext>
              </a:extLst>
            </p:cNvPr>
            <p:cNvSpPr/>
            <p:nvPr/>
          </p:nvSpPr>
          <p:spPr>
            <a:xfrm>
              <a:off x="9215363" y="3102680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7" name="pt128">
              <a:extLst>
                <a:ext uri="{FF2B5EF4-FFF2-40B4-BE49-F238E27FC236}">
                  <a16:creationId xmlns:a16="http://schemas.microsoft.com/office/drawing/2014/main" id="{4AC735AD-2234-430A-9FAA-243A7E0F2C93}"/>
                </a:ext>
              </a:extLst>
            </p:cNvPr>
            <p:cNvSpPr/>
            <p:nvPr/>
          </p:nvSpPr>
          <p:spPr>
            <a:xfrm>
              <a:off x="9389064" y="327240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8" name="pt129">
              <a:extLst>
                <a:ext uri="{FF2B5EF4-FFF2-40B4-BE49-F238E27FC236}">
                  <a16:creationId xmlns:a16="http://schemas.microsoft.com/office/drawing/2014/main" id="{6CBE9DAD-459A-4A39-BA56-979C78E0AF0E}"/>
                </a:ext>
              </a:extLst>
            </p:cNvPr>
            <p:cNvSpPr/>
            <p:nvPr/>
          </p:nvSpPr>
          <p:spPr>
            <a:xfrm>
              <a:off x="9710261" y="316717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49" name="pt130">
              <a:extLst>
                <a:ext uri="{FF2B5EF4-FFF2-40B4-BE49-F238E27FC236}">
                  <a16:creationId xmlns:a16="http://schemas.microsoft.com/office/drawing/2014/main" id="{1F14A328-6888-43B5-B95A-96F90F53DBD4}"/>
                </a:ext>
              </a:extLst>
            </p:cNvPr>
            <p:cNvSpPr/>
            <p:nvPr/>
          </p:nvSpPr>
          <p:spPr>
            <a:xfrm>
              <a:off x="9102067" y="32715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0" name="pt131">
              <a:extLst>
                <a:ext uri="{FF2B5EF4-FFF2-40B4-BE49-F238E27FC236}">
                  <a16:creationId xmlns:a16="http://schemas.microsoft.com/office/drawing/2014/main" id="{6E1F36B7-3F81-4120-8752-DF9E234799D1}"/>
                </a:ext>
              </a:extLst>
            </p:cNvPr>
            <p:cNvSpPr/>
            <p:nvPr/>
          </p:nvSpPr>
          <p:spPr>
            <a:xfrm>
              <a:off x="9316153" y="32203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1" name="pt132">
              <a:extLst>
                <a:ext uri="{FF2B5EF4-FFF2-40B4-BE49-F238E27FC236}">
                  <a16:creationId xmlns:a16="http://schemas.microsoft.com/office/drawing/2014/main" id="{6032E364-2E00-4C3A-85B8-5E759FECF40B}"/>
                </a:ext>
              </a:extLst>
            </p:cNvPr>
            <p:cNvSpPr/>
            <p:nvPr/>
          </p:nvSpPr>
          <p:spPr>
            <a:xfrm>
              <a:off x="9570282" y="31389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2" name="pt133">
              <a:extLst>
                <a:ext uri="{FF2B5EF4-FFF2-40B4-BE49-F238E27FC236}">
                  <a16:creationId xmlns:a16="http://schemas.microsoft.com/office/drawing/2014/main" id="{CBA2BA65-692C-4FC1-A864-4A2BD106B4BC}"/>
                </a:ext>
              </a:extLst>
            </p:cNvPr>
            <p:cNvSpPr/>
            <p:nvPr/>
          </p:nvSpPr>
          <p:spPr>
            <a:xfrm>
              <a:off x="9447198" y="330687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3" name="pt134">
              <a:extLst>
                <a:ext uri="{FF2B5EF4-FFF2-40B4-BE49-F238E27FC236}">
                  <a16:creationId xmlns:a16="http://schemas.microsoft.com/office/drawing/2014/main" id="{A05AF2F4-646A-4D39-887C-05C6707E60EC}"/>
                </a:ext>
              </a:extLst>
            </p:cNvPr>
            <p:cNvSpPr/>
            <p:nvPr/>
          </p:nvSpPr>
          <p:spPr>
            <a:xfrm>
              <a:off x="9391575" y="317341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4" name="pt135">
              <a:extLst>
                <a:ext uri="{FF2B5EF4-FFF2-40B4-BE49-F238E27FC236}">
                  <a16:creationId xmlns:a16="http://schemas.microsoft.com/office/drawing/2014/main" id="{B410E1AC-4E21-47FC-A2A2-F6398A9D2C7E}"/>
                </a:ext>
              </a:extLst>
            </p:cNvPr>
            <p:cNvSpPr/>
            <p:nvPr/>
          </p:nvSpPr>
          <p:spPr>
            <a:xfrm>
              <a:off x="9440941" y="317766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5" name="pt136">
              <a:extLst>
                <a:ext uri="{FF2B5EF4-FFF2-40B4-BE49-F238E27FC236}">
                  <a16:creationId xmlns:a16="http://schemas.microsoft.com/office/drawing/2014/main" id="{14E93284-BB16-4DF2-B141-A2723CC43E03}"/>
                </a:ext>
              </a:extLst>
            </p:cNvPr>
            <p:cNvSpPr/>
            <p:nvPr/>
          </p:nvSpPr>
          <p:spPr>
            <a:xfrm>
              <a:off x="9558745" y="316864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6" name="pt137">
              <a:extLst>
                <a:ext uri="{FF2B5EF4-FFF2-40B4-BE49-F238E27FC236}">
                  <a16:creationId xmlns:a16="http://schemas.microsoft.com/office/drawing/2014/main" id="{4B6F3E06-8CAB-4DCD-8E43-07302DD20614}"/>
                </a:ext>
              </a:extLst>
            </p:cNvPr>
            <p:cNvSpPr/>
            <p:nvPr/>
          </p:nvSpPr>
          <p:spPr>
            <a:xfrm>
              <a:off x="9521185" y="318276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7" name="pt138">
              <a:extLst>
                <a:ext uri="{FF2B5EF4-FFF2-40B4-BE49-F238E27FC236}">
                  <a16:creationId xmlns:a16="http://schemas.microsoft.com/office/drawing/2014/main" id="{C9FF4739-0811-47B9-875E-449DA0F05C24}"/>
                </a:ext>
              </a:extLst>
            </p:cNvPr>
            <p:cNvSpPr/>
            <p:nvPr/>
          </p:nvSpPr>
          <p:spPr>
            <a:xfrm>
              <a:off x="9219155" y="311415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8" name="pt139">
              <a:extLst>
                <a:ext uri="{FF2B5EF4-FFF2-40B4-BE49-F238E27FC236}">
                  <a16:creationId xmlns:a16="http://schemas.microsoft.com/office/drawing/2014/main" id="{39AF393A-7B33-4E12-B788-79E8A16D2461}"/>
                </a:ext>
              </a:extLst>
            </p:cNvPr>
            <p:cNvSpPr/>
            <p:nvPr/>
          </p:nvSpPr>
          <p:spPr>
            <a:xfrm>
              <a:off x="9296940" y="31799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59" name="pt140">
              <a:extLst>
                <a:ext uri="{FF2B5EF4-FFF2-40B4-BE49-F238E27FC236}">
                  <a16:creationId xmlns:a16="http://schemas.microsoft.com/office/drawing/2014/main" id="{D2962764-822D-4EB1-B7C7-F09575927A88}"/>
                </a:ext>
              </a:extLst>
            </p:cNvPr>
            <p:cNvSpPr/>
            <p:nvPr/>
          </p:nvSpPr>
          <p:spPr>
            <a:xfrm>
              <a:off x="9495414" y="31515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0" name="pt141">
              <a:extLst>
                <a:ext uri="{FF2B5EF4-FFF2-40B4-BE49-F238E27FC236}">
                  <a16:creationId xmlns:a16="http://schemas.microsoft.com/office/drawing/2014/main" id="{7CDF169F-6741-4DCF-B887-F8C1367B3562}"/>
                </a:ext>
              </a:extLst>
            </p:cNvPr>
            <p:cNvSpPr/>
            <p:nvPr/>
          </p:nvSpPr>
          <p:spPr>
            <a:xfrm>
              <a:off x="9319962" y="31035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1" name="pt142">
              <a:extLst>
                <a:ext uri="{FF2B5EF4-FFF2-40B4-BE49-F238E27FC236}">
                  <a16:creationId xmlns:a16="http://schemas.microsoft.com/office/drawing/2014/main" id="{FE2B9A55-18CB-432B-9798-F6F5A4DF93C2}"/>
                </a:ext>
              </a:extLst>
            </p:cNvPr>
            <p:cNvSpPr/>
            <p:nvPr/>
          </p:nvSpPr>
          <p:spPr>
            <a:xfrm>
              <a:off x="9268030" y="32426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2" name="pt143">
              <a:extLst>
                <a:ext uri="{FF2B5EF4-FFF2-40B4-BE49-F238E27FC236}">
                  <a16:creationId xmlns:a16="http://schemas.microsoft.com/office/drawing/2014/main" id="{4A461F67-31A1-451C-8F53-FC9BDD507BC1}"/>
                </a:ext>
              </a:extLst>
            </p:cNvPr>
            <p:cNvSpPr/>
            <p:nvPr/>
          </p:nvSpPr>
          <p:spPr>
            <a:xfrm>
              <a:off x="9658632" y="31815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3" name="pt144">
              <a:extLst>
                <a:ext uri="{FF2B5EF4-FFF2-40B4-BE49-F238E27FC236}">
                  <a16:creationId xmlns:a16="http://schemas.microsoft.com/office/drawing/2014/main" id="{66DE88A0-FE25-4563-83D3-4B109A3C1CD0}"/>
                </a:ext>
              </a:extLst>
            </p:cNvPr>
            <p:cNvSpPr/>
            <p:nvPr/>
          </p:nvSpPr>
          <p:spPr>
            <a:xfrm>
              <a:off x="9288657" y="31955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4" name="pt145">
              <a:extLst>
                <a:ext uri="{FF2B5EF4-FFF2-40B4-BE49-F238E27FC236}">
                  <a16:creationId xmlns:a16="http://schemas.microsoft.com/office/drawing/2014/main" id="{1216CC78-48E6-4DDE-86D0-DCC12780F0E1}"/>
                </a:ext>
              </a:extLst>
            </p:cNvPr>
            <p:cNvSpPr/>
            <p:nvPr/>
          </p:nvSpPr>
          <p:spPr>
            <a:xfrm>
              <a:off x="9726495" y="310071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5" name="pt146">
              <a:extLst>
                <a:ext uri="{FF2B5EF4-FFF2-40B4-BE49-F238E27FC236}">
                  <a16:creationId xmlns:a16="http://schemas.microsoft.com/office/drawing/2014/main" id="{445C3279-FE8C-4A44-8781-231AE406B2AD}"/>
                </a:ext>
              </a:extLst>
            </p:cNvPr>
            <p:cNvSpPr/>
            <p:nvPr/>
          </p:nvSpPr>
          <p:spPr>
            <a:xfrm>
              <a:off x="9320452" y="32254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6" name="pt147">
              <a:extLst>
                <a:ext uri="{FF2B5EF4-FFF2-40B4-BE49-F238E27FC236}">
                  <a16:creationId xmlns:a16="http://schemas.microsoft.com/office/drawing/2014/main" id="{B317198A-AAD5-42B3-B808-A748D4F46898}"/>
                </a:ext>
              </a:extLst>
            </p:cNvPr>
            <p:cNvSpPr/>
            <p:nvPr/>
          </p:nvSpPr>
          <p:spPr>
            <a:xfrm>
              <a:off x="9385406" y="316145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7" name="pt148">
              <a:extLst>
                <a:ext uri="{FF2B5EF4-FFF2-40B4-BE49-F238E27FC236}">
                  <a16:creationId xmlns:a16="http://schemas.microsoft.com/office/drawing/2014/main" id="{3C1B0306-8C81-4884-81FF-AE64DF70C31C}"/>
                </a:ext>
              </a:extLst>
            </p:cNvPr>
            <p:cNvSpPr/>
            <p:nvPr/>
          </p:nvSpPr>
          <p:spPr>
            <a:xfrm>
              <a:off x="9219132" y="31116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8" name="pt149">
              <a:extLst>
                <a:ext uri="{FF2B5EF4-FFF2-40B4-BE49-F238E27FC236}">
                  <a16:creationId xmlns:a16="http://schemas.microsoft.com/office/drawing/2014/main" id="{AF738A28-7055-47AA-B3B9-F6BA0F500669}"/>
                </a:ext>
              </a:extLst>
            </p:cNvPr>
            <p:cNvSpPr/>
            <p:nvPr/>
          </p:nvSpPr>
          <p:spPr>
            <a:xfrm>
              <a:off x="9235492" y="3113076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69" name="pt150">
              <a:extLst>
                <a:ext uri="{FF2B5EF4-FFF2-40B4-BE49-F238E27FC236}">
                  <a16:creationId xmlns:a16="http://schemas.microsoft.com/office/drawing/2014/main" id="{BC97A40B-9EC1-4EA7-BEE6-69D0099E501D}"/>
                </a:ext>
              </a:extLst>
            </p:cNvPr>
            <p:cNvSpPr/>
            <p:nvPr/>
          </p:nvSpPr>
          <p:spPr>
            <a:xfrm>
              <a:off x="9466564" y="313820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0" name="pt151">
              <a:extLst>
                <a:ext uri="{FF2B5EF4-FFF2-40B4-BE49-F238E27FC236}">
                  <a16:creationId xmlns:a16="http://schemas.microsoft.com/office/drawing/2014/main" id="{8857766E-A2D5-47E3-B061-2D9CF0E63B65}"/>
                </a:ext>
              </a:extLst>
            </p:cNvPr>
            <p:cNvSpPr/>
            <p:nvPr/>
          </p:nvSpPr>
          <p:spPr>
            <a:xfrm>
              <a:off x="9144295" y="311618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1" name="pt152">
              <a:extLst>
                <a:ext uri="{FF2B5EF4-FFF2-40B4-BE49-F238E27FC236}">
                  <a16:creationId xmlns:a16="http://schemas.microsoft.com/office/drawing/2014/main" id="{450B2EE6-2C66-487D-8F0D-5AF5893629D0}"/>
                </a:ext>
              </a:extLst>
            </p:cNvPr>
            <p:cNvSpPr/>
            <p:nvPr/>
          </p:nvSpPr>
          <p:spPr>
            <a:xfrm>
              <a:off x="9460550" y="320885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2" name="pt153">
              <a:extLst>
                <a:ext uri="{FF2B5EF4-FFF2-40B4-BE49-F238E27FC236}">
                  <a16:creationId xmlns:a16="http://schemas.microsoft.com/office/drawing/2014/main" id="{1F715195-30E0-4D2A-BAC4-719BE4ECD213}"/>
                </a:ext>
              </a:extLst>
            </p:cNvPr>
            <p:cNvSpPr/>
            <p:nvPr/>
          </p:nvSpPr>
          <p:spPr>
            <a:xfrm>
              <a:off x="9341967" y="326913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3" name="pt154">
              <a:extLst>
                <a:ext uri="{FF2B5EF4-FFF2-40B4-BE49-F238E27FC236}">
                  <a16:creationId xmlns:a16="http://schemas.microsoft.com/office/drawing/2014/main" id="{5A8FAF00-159D-45DA-8111-54D520F4BE4B}"/>
                </a:ext>
              </a:extLst>
            </p:cNvPr>
            <p:cNvSpPr/>
            <p:nvPr/>
          </p:nvSpPr>
          <p:spPr>
            <a:xfrm>
              <a:off x="9074599" y="31107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4" name="pt155">
              <a:extLst>
                <a:ext uri="{FF2B5EF4-FFF2-40B4-BE49-F238E27FC236}">
                  <a16:creationId xmlns:a16="http://schemas.microsoft.com/office/drawing/2014/main" id="{1344B8B9-4C7A-4278-9BF0-3DE09D0C564B}"/>
                </a:ext>
              </a:extLst>
            </p:cNvPr>
            <p:cNvSpPr/>
            <p:nvPr/>
          </p:nvSpPr>
          <p:spPr>
            <a:xfrm>
              <a:off x="9200057" y="315390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5" name="pt156">
              <a:extLst>
                <a:ext uri="{FF2B5EF4-FFF2-40B4-BE49-F238E27FC236}">
                  <a16:creationId xmlns:a16="http://schemas.microsoft.com/office/drawing/2014/main" id="{28FBC99D-F9A1-4847-9364-27060B45EE52}"/>
                </a:ext>
              </a:extLst>
            </p:cNvPr>
            <p:cNvSpPr/>
            <p:nvPr/>
          </p:nvSpPr>
          <p:spPr>
            <a:xfrm>
              <a:off x="9583936" y="32599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6" name="pt157">
              <a:extLst>
                <a:ext uri="{FF2B5EF4-FFF2-40B4-BE49-F238E27FC236}">
                  <a16:creationId xmlns:a16="http://schemas.microsoft.com/office/drawing/2014/main" id="{5A41CF26-DA04-41F0-8AE5-65073707E7AF}"/>
                </a:ext>
              </a:extLst>
            </p:cNvPr>
            <p:cNvSpPr/>
            <p:nvPr/>
          </p:nvSpPr>
          <p:spPr>
            <a:xfrm>
              <a:off x="9753949" y="317010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7" name="pt158">
              <a:extLst>
                <a:ext uri="{FF2B5EF4-FFF2-40B4-BE49-F238E27FC236}">
                  <a16:creationId xmlns:a16="http://schemas.microsoft.com/office/drawing/2014/main" id="{845528A8-6148-4F20-908E-C3BABF6C3F76}"/>
                </a:ext>
              </a:extLst>
            </p:cNvPr>
            <p:cNvSpPr/>
            <p:nvPr/>
          </p:nvSpPr>
          <p:spPr>
            <a:xfrm>
              <a:off x="9919842" y="307117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8" name="pt159">
              <a:extLst>
                <a:ext uri="{FF2B5EF4-FFF2-40B4-BE49-F238E27FC236}">
                  <a16:creationId xmlns:a16="http://schemas.microsoft.com/office/drawing/2014/main" id="{DEC83A65-0745-4A86-8A34-475FBC8B2174}"/>
                </a:ext>
              </a:extLst>
            </p:cNvPr>
            <p:cNvSpPr/>
            <p:nvPr/>
          </p:nvSpPr>
          <p:spPr>
            <a:xfrm>
              <a:off x="9298367" y="328066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79" name="pt160">
              <a:extLst>
                <a:ext uri="{FF2B5EF4-FFF2-40B4-BE49-F238E27FC236}">
                  <a16:creationId xmlns:a16="http://schemas.microsoft.com/office/drawing/2014/main" id="{9E2D7D64-370B-4140-9910-05D0EA11FC06}"/>
                </a:ext>
              </a:extLst>
            </p:cNvPr>
            <p:cNvSpPr/>
            <p:nvPr/>
          </p:nvSpPr>
          <p:spPr>
            <a:xfrm>
              <a:off x="9206912" y="312602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0" name="pt161">
              <a:extLst>
                <a:ext uri="{FF2B5EF4-FFF2-40B4-BE49-F238E27FC236}">
                  <a16:creationId xmlns:a16="http://schemas.microsoft.com/office/drawing/2014/main" id="{0A50509A-D143-4FC2-8E71-82BE976518DD}"/>
                </a:ext>
              </a:extLst>
            </p:cNvPr>
            <p:cNvSpPr/>
            <p:nvPr/>
          </p:nvSpPr>
          <p:spPr>
            <a:xfrm>
              <a:off x="9496875" y="311471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1" name="pt162">
              <a:extLst>
                <a:ext uri="{FF2B5EF4-FFF2-40B4-BE49-F238E27FC236}">
                  <a16:creationId xmlns:a16="http://schemas.microsoft.com/office/drawing/2014/main" id="{F31A8BDC-9F06-49CF-8061-531CE0501AC3}"/>
                </a:ext>
              </a:extLst>
            </p:cNvPr>
            <p:cNvSpPr/>
            <p:nvPr/>
          </p:nvSpPr>
          <p:spPr>
            <a:xfrm>
              <a:off x="9441505" y="31935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2" name="pt163">
              <a:extLst>
                <a:ext uri="{FF2B5EF4-FFF2-40B4-BE49-F238E27FC236}">
                  <a16:creationId xmlns:a16="http://schemas.microsoft.com/office/drawing/2014/main" id="{85A2BD7C-BC34-4A26-A337-074A38F708B2}"/>
                </a:ext>
              </a:extLst>
            </p:cNvPr>
            <p:cNvSpPr/>
            <p:nvPr/>
          </p:nvSpPr>
          <p:spPr>
            <a:xfrm>
              <a:off x="9593195" y="319906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3" name="pt164">
              <a:extLst>
                <a:ext uri="{FF2B5EF4-FFF2-40B4-BE49-F238E27FC236}">
                  <a16:creationId xmlns:a16="http://schemas.microsoft.com/office/drawing/2014/main" id="{28802E5F-47DD-4568-9E5B-2A7700C8085C}"/>
                </a:ext>
              </a:extLst>
            </p:cNvPr>
            <p:cNvSpPr/>
            <p:nvPr/>
          </p:nvSpPr>
          <p:spPr>
            <a:xfrm>
              <a:off x="9772643" y="30605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4" name="pt165">
              <a:extLst>
                <a:ext uri="{FF2B5EF4-FFF2-40B4-BE49-F238E27FC236}">
                  <a16:creationId xmlns:a16="http://schemas.microsoft.com/office/drawing/2014/main" id="{3DADB920-A019-404B-80E0-683D9DDD2BCB}"/>
                </a:ext>
              </a:extLst>
            </p:cNvPr>
            <p:cNvSpPr/>
            <p:nvPr/>
          </p:nvSpPr>
          <p:spPr>
            <a:xfrm>
              <a:off x="9811538" y="32219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5" name="pt166">
              <a:extLst>
                <a:ext uri="{FF2B5EF4-FFF2-40B4-BE49-F238E27FC236}">
                  <a16:creationId xmlns:a16="http://schemas.microsoft.com/office/drawing/2014/main" id="{96601A64-9570-459F-9F45-E9F98F92193D}"/>
                </a:ext>
              </a:extLst>
            </p:cNvPr>
            <p:cNvSpPr/>
            <p:nvPr/>
          </p:nvSpPr>
          <p:spPr>
            <a:xfrm>
              <a:off x="9220214" y="31475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6" name="pt167">
              <a:extLst>
                <a:ext uri="{FF2B5EF4-FFF2-40B4-BE49-F238E27FC236}">
                  <a16:creationId xmlns:a16="http://schemas.microsoft.com/office/drawing/2014/main" id="{45F82FBF-71C3-4B28-A4CA-88FD601B15F7}"/>
                </a:ext>
              </a:extLst>
            </p:cNvPr>
            <p:cNvSpPr/>
            <p:nvPr/>
          </p:nvSpPr>
          <p:spPr>
            <a:xfrm>
              <a:off x="9273421" y="314040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7" name="pt168">
              <a:extLst>
                <a:ext uri="{FF2B5EF4-FFF2-40B4-BE49-F238E27FC236}">
                  <a16:creationId xmlns:a16="http://schemas.microsoft.com/office/drawing/2014/main" id="{94C210BB-D1AE-4374-AD94-B5A469EDFC38}"/>
                </a:ext>
              </a:extLst>
            </p:cNvPr>
            <p:cNvSpPr/>
            <p:nvPr/>
          </p:nvSpPr>
          <p:spPr>
            <a:xfrm>
              <a:off x="9298197" y="306544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8" name="pt169">
              <a:extLst>
                <a:ext uri="{FF2B5EF4-FFF2-40B4-BE49-F238E27FC236}">
                  <a16:creationId xmlns:a16="http://schemas.microsoft.com/office/drawing/2014/main" id="{4274AB38-16C5-4F38-BCF9-C9ABC265ACB9}"/>
                </a:ext>
              </a:extLst>
            </p:cNvPr>
            <p:cNvSpPr/>
            <p:nvPr/>
          </p:nvSpPr>
          <p:spPr>
            <a:xfrm>
              <a:off x="9298945" y="314633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89" name="pt170">
              <a:extLst>
                <a:ext uri="{FF2B5EF4-FFF2-40B4-BE49-F238E27FC236}">
                  <a16:creationId xmlns:a16="http://schemas.microsoft.com/office/drawing/2014/main" id="{AFA0BCA9-5DE1-44D5-A990-18891DBB381E}"/>
                </a:ext>
              </a:extLst>
            </p:cNvPr>
            <p:cNvSpPr/>
            <p:nvPr/>
          </p:nvSpPr>
          <p:spPr>
            <a:xfrm>
              <a:off x="9566169" y="31536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0" name="pt171">
              <a:extLst>
                <a:ext uri="{FF2B5EF4-FFF2-40B4-BE49-F238E27FC236}">
                  <a16:creationId xmlns:a16="http://schemas.microsoft.com/office/drawing/2014/main" id="{29D4F697-680F-41C7-AB16-F6F1E054D8C2}"/>
                </a:ext>
              </a:extLst>
            </p:cNvPr>
            <p:cNvSpPr/>
            <p:nvPr/>
          </p:nvSpPr>
          <p:spPr>
            <a:xfrm>
              <a:off x="9191755" y="3156626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1" name="pt172">
              <a:extLst>
                <a:ext uri="{FF2B5EF4-FFF2-40B4-BE49-F238E27FC236}">
                  <a16:creationId xmlns:a16="http://schemas.microsoft.com/office/drawing/2014/main" id="{4C62CFEE-B57F-4B36-8A56-AC3553A133E8}"/>
                </a:ext>
              </a:extLst>
            </p:cNvPr>
            <p:cNvSpPr/>
            <p:nvPr/>
          </p:nvSpPr>
          <p:spPr>
            <a:xfrm>
              <a:off x="9173933" y="315642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2" name="pt173">
              <a:extLst>
                <a:ext uri="{FF2B5EF4-FFF2-40B4-BE49-F238E27FC236}">
                  <a16:creationId xmlns:a16="http://schemas.microsoft.com/office/drawing/2014/main" id="{F94C083F-511C-4752-AFD2-79794988219C}"/>
                </a:ext>
              </a:extLst>
            </p:cNvPr>
            <p:cNvSpPr/>
            <p:nvPr/>
          </p:nvSpPr>
          <p:spPr>
            <a:xfrm>
              <a:off x="9210325" y="314163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3" name="pt174">
              <a:extLst>
                <a:ext uri="{FF2B5EF4-FFF2-40B4-BE49-F238E27FC236}">
                  <a16:creationId xmlns:a16="http://schemas.microsoft.com/office/drawing/2014/main" id="{73610EF3-A658-4D28-8A00-8728F0A877FB}"/>
                </a:ext>
              </a:extLst>
            </p:cNvPr>
            <p:cNvSpPr/>
            <p:nvPr/>
          </p:nvSpPr>
          <p:spPr>
            <a:xfrm>
              <a:off x="9244389" y="320485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4" name="pt175">
              <a:extLst>
                <a:ext uri="{FF2B5EF4-FFF2-40B4-BE49-F238E27FC236}">
                  <a16:creationId xmlns:a16="http://schemas.microsoft.com/office/drawing/2014/main" id="{F74B67EF-3C09-4F2B-93F5-5195B6D8C909}"/>
                </a:ext>
              </a:extLst>
            </p:cNvPr>
            <p:cNvSpPr/>
            <p:nvPr/>
          </p:nvSpPr>
          <p:spPr>
            <a:xfrm>
              <a:off x="9498423" y="304165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5" name="pt176">
              <a:extLst>
                <a:ext uri="{FF2B5EF4-FFF2-40B4-BE49-F238E27FC236}">
                  <a16:creationId xmlns:a16="http://schemas.microsoft.com/office/drawing/2014/main" id="{0F4E93FA-B1FF-497F-8B28-62E028622FB1}"/>
                </a:ext>
              </a:extLst>
            </p:cNvPr>
            <p:cNvSpPr/>
            <p:nvPr/>
          </p:nvSpPr>
          <p:spPr>
            <a:xfrm>
              <a:off x="9392522" y="317134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6" name="pt177">
              <a:extLst>
                <a:ext uri="{FF2B5EF4-FFF2-40B4-BE49-F238E27FC236}">
                  <a16:creationId xmlns:a16="http://schemas.microsoft.com/office/drawing/2014/main" id="{C2CBE9D5-34EE-49E8-B640-C6F5AE0A9F6F}"/>
                </a:ext>
              </a:extLst>
            </p:cNvPr>
            <p:cNvSpPr/>
            <p:nvPr/>
          </p:nvSpPr>
          <p:spPr>
            <a:xfrm>
              <a:off x="9336424" y="31466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7" name="pt178">
              <a:extLst>
                <a:ext uri="{FF2B5EF4-FFF2-40B4-BE49-F238E27FC236}">
                  <a16:creationId xmlns:a16="http://schemas.microsoft.com/office/drawing/2014/main" id="{B1461D42-CF3C-4A69-8BEE-8333EB0E938F}"/>
                </a:ext>
              </a:extLst>
            </p:cNvPr>
            <p:cNvSpPr/>
            <p:nvPr/>
          </p:nvSpPr>
          <p:spPr>
            <a:xfrm>
              <a:off x="9484441" y="31190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8" name="pt179">
              <a:extLst>
                <a:ext uri="{FF2B5EF4-FFF2-40B4-BE49-F238E27FC236}">
                  <a16:creationId xmlns:a16="http://schemas.microsoft.com/office/drawing/2014/main" id="{C4B61B5A-E457-4277-BABA-76240E27A5A7}"/>
                </a:ext>
              </a:extLst>
            </p:cNvPr>
            <p:cNvSpPr/>
            <p:nvPr/>
          </p:nvSpPr>
          <p:spPr>
            <a:xfrm>
              <a:off x="9488077" y="310754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299" name="pt180">
              <a:extLst>
                <a:ext uri="{FF2B5EF4-FFF2-40B4-BE49-F238E27FC236}">
                  <a16:creationId xmlns:a16="http://schemas.microsoft.com/office/drawing/2014/main" id="{1E511DC0-F095-47E5-9297-A9006B43CF75}"/>
                </a:ext>
              </a:extLst>
            </p:cNvPr>
            <p:cNvSpPr/>
            <p:nvPr/>
          </p:nvSpPr>
          <p:spPr>
            <a:xfrm>
              <a:off x="9561483" y="314539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0" name="pt181">
              <a:extLst>
                <a:ext uri="{FF2B5EF4-FFF2-40B4-BE49-F238E27FC236}">
                  <a16:creationId xmlns:a16="http://schemas.microsoft.com/office/drawing/2014/main" id="{E717D46C-E669-45C7-B9B1-3994F7B14B8A}"/>
                </a:ext>
              </a:extLst>
            </p:cNvPr>
            <p:cNvSpPr/>
            <p:nvPr/>
          </p:nvSpPr>
          <p:spPr>
            <a:xfrm>
              <a:off x="9304129" y="321203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1" name="pt182">
              <a:extLst>
                <a:ext uri="{FF2B5EF4-FFF2-40B4-BE49-F238E27FC236}">
                  <a16:creationId xmlns:a16="http://schemas.microsoft.com/office/drawing/2014/main" id="{612351D4-B636-4A0A-94D4-E02935C33EB0}"/>
                </a:ext>
              </a:extLst>
            </p:cNvPr>
            <p:cNvSpPr/>
            <p:nvPr/>
          </p:nvSpPr>
          <p:spPr>
            <a:xfrm>
              <a:off x="9184351" y="3157636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2" name="pt183">
              <a:extLst>
                <a:ext uri="{FF2B5EF4-FFF2-40B4-BE49-F238E27FC236}">
                  <a16:creationId xmlns:a16="http://schemas.microsoft.com/office/drawing/2014/main" id="{B9B7351C-1F26-442C-9E55-6D5A5CBEB273}"/>
                </a:ext>
              </a:extLst>
            </p:cNvPr>
            <p:cNvSpPr/>
            <p:nvPr/>
          </p:nvSpPr>
          <p:spPr>
            <a:xfrm>
              <a:off x="9170199" y="32413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3" name="pt184">
              <a:extLst>
                <a:ext uri="{FF2B5EF4-FFF2-40B4-BE49-F238E27FC236}">
                  <a16:creationId xmlns:a16="http://schemas.microsoft.com/office/drawing/2014/main" id="{B030AD3B-9AEC-4584-995A-AC62F350F1B9}"/>
                </a:ext>
              </a:extLst>
            </p:cNvPr>
            <p:cNvSpPr/>
            <p:nvPr/>
          </p:nvSpPr>
          <p:spPr>
            <a:xfrm>
              <a:off x="9478493" y="311222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4" name="pt185">
              <a:extLst>
                <a:ext uri="{FF2B5EF4-FFF2-40B4-BE49-F238E27FC236}">
                  <a16:creationId xmlns:a16="http://schemas.microsoft.com/office/drawing/2014/main" id="{03FCACBA-8711-4D0D-AC40-9DCA7B41BEE6}"/>
                </a:ext>
              </a:extLst>
            </p:cNvPr>
            <p:cNvSpPr/>
            <p:nvPr/>
          </p:nvSpPr>
          <p:spPr>
            <a:xfrm>
              <a:off x="9953751" y="31023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5" name="pt186">
              <a:extLst>
                <a:ext uri="{FF2B5EF4-FFF2-40B4-BE49-F238E27FC236}">
                  <a16:creationId xmlns:a16="http://schemas.microsoft.com/office/drawing/2014/main" id="{ECE9B4D1-9E51-47DA-988B-ACD5942B96A9}"/>
                </a:ext>
              </a:extLst>
            </p:cNvPr>
            <p:cNvSpPr/>
            <p:nvPr/>
          </p:nvSpPr>
          <p:spPr>
            <a:xfrm>
              <a:off x="9282622" y="313689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6" name="pt187">
              <a:extLst>
                <a:ext uri="{FF2B5EF4-FFF2-40B4-BE49-F238E27FC236}">
                  <a16:creationId xmlns:a16="http://schemas.microsoft.com/office/drawing/2014/main" id="{97E5B4C4-2474-49C9-9FDC-2CBCAFBD009F}"/>
                </a:ext>
              </a:extLst>
            </p:cNvPr>
            <p:cNvSpPr/>
            <p:nvPr/>
          </p:nvSpPr>
          <p:spPr>
            <a:xfrm>
              <a:off x="9632373" y="31355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7" name="pt188">
              <a:extLst>
                <a:ext uri="{FF2B5EF4-FFF2-40B4-BE49-F238E27FC236}">
                  <a16:creationId xmlns:a16="http://schemas.microsoft.com/office/drawing/2014/main" id="{CDD2FE44-5EE9-4DAA-B07C-3204DB8CE1B1}"/>
                </a:ext>
              </a:extLst>
            </p:cNvPr>
            <p:cNvSpPr/>
            <p:nvPr/>
          </p:nvSpPr>
          <p:spPr>
            <a:xfrm>
              <a:off x="9514940" y="317216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8" name="pt189">
              <a:extLst>
                <a:ext uri="{FF2B5EF4-FFF2-40B4-BE49-F238E27FC236}">
                  <a16:creationId xmlns:a16="http://schemas.microsoft.com/office/drawing/2014/main" id="{00A3AAFA-5336-4298-84A4-BAB1C378FC30}"/>
                </a:ext>
              </a:extLst>
            </p:cNvPr>
            <p:cNvSpPr/>
            <p:nvPr/>
          </p:nvSpPr>
          <p:spPr>
            <a:xfrm>
              <a:off x="9224229" y="315842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09" name="pt190">
              <a:extLst>
                <a:ext uri="{FF2B5EF4-FFF2-40B4-BE49-F238E27FC236}">
                  <a16:creationId xmlns:a16="http://schemas.microsoft.com/office/drawing/2014/main" id="{2B306427-4BAF-45D6-9D67-536119136387}"/>
                </a:ext>
              </a:extLst>
            </p:cNvPr>
            <p:cNvSpPr/>
            <p:nvPr/>
          </p:nvSpPr>
          <p:spPr>
            <a:xfrm>
              <a:off x="9185009" y="31322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0" name="pt191">
              <a:extLst>
                <a:ext uri="{FF2B5EF4-FFF2-40B4-BE49-F238E27FC236}">
                  <a16:creationId xmlns:a16="http://schemas.microsoft.com/office/drawing/2014/main" id="{82ED69C8-D855-4AE2-950A-95357C50BC3C}"/>
                </a:ext>
              </a:extLst>
            </p:cNvPr>
            <p:cNvSpPr/>
            <p:nvPr/>
          </p:nvSpPr>
          <p:spPr>
            <a:xfrm>
              <a:off x="9249052" y="326646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1" name="pt192">
              <a:extLst>
                <a:ext uri="{FF2B5EF4-FFF2-40B4-BE49-F238E27FC236}">
                  <a16:creationId xmlns:a16="http://schemas.microsoft.com/office/drawing/2014/main" id="{BA7BCF3E-174D-4E21-98AF-A7E6B68FFF9F}"/>
                </a:ext>
              </a:extLst>
            </p:cNvPr>
            <p:cNvSpPr/>
            <p:nvPr/>
          </p:nvSpPr>
          <p:spPr>
            <a:xfrm>
              <a:off x="9183299" y="3153729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2" name="pt193">
              <a:extLst>
                <a:ext uri="{FF2B5EF4-FFF2-40B4-BE49-F238E27FC236}">
                  <a16:creationId xmlns:a16="http://schemas.microsoft.com/office/drawing/2014/main" id="{7F5D5FE8-0313-47F3-9F76-1213D4EA9174}"/>
                </a:ext>
              </a:extLst>
            </p:cNvPr>
            <p:cNvSpPr/>
            <p:nvPr/>
          </p:nvSpPr>
          <p:spPr>
            <a:xfrm>
              <a:off x="9496651" y="332878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3" name="pt194">
              <a:extLst>
                <a:ext uri="{FF2B5EF4-FFF2-40B4-BE49-F238E27FC236}">
                  <a16:creationId xmlns:a16="http://schemas.microsoft.com/office/drawing/2014/main" id="{401974AC-33A8-4CDC-B0B0-F7CCECECEA38}"/>
                </a:ext>
              </a:extLst>
            </p:cNvPr>
            <p:cNvSpPr/>
            <p:nvPr/>
          </p:nvSpPr>
          <p:spPr>
            <a:xfrm>
              <a:off x="9528682" y="32653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4" name="pt195">
              <a:extLst>
                <a:ext uri="{FF2B5EF4-FFF2-40B4-BE49-F238E27FC236}">
                  <a16:creationId xmlns:a16="http://schemas.microsoft.com/office/drawing/2014/main" id="{B84003AF-A0C5-4ADA-B145-4A89472D842E}"/>
                </a:ext>
              </a:extLst>
            </p:cNvPr>
            <p:cNvSpPr/>
            <p:nvPr/>
          </p:nvSpPr>
          <p:spPr>
            <a:xfrm>
              <a:off x="9264538" y="323684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5" name="pt196">
              <a:extLst>
                <a:ext uri="{FF2B5EF4-FFF2-40B4-BE49-F238E27FC236}">
                  <a16:creationId xmlns:a16="http://schemas.microsoft.com/office/drawing/2014/main" id="{F3567CD5-06E3-492A-ADD0-FC7AB4631793}"/>
                </a:ext>
              </a:extLst>
            </p:cNvPr>
            <p:cNvSpPr/>
            <p:nvPr/>
          </p:nvSpPr>
          <p:spPr>
            <a:xfrm>
              <a:off x="9565255" y="313765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6" name="pt197">
              <a:extLst>
                <a:ext uri="{FF2B5EF4-FFF2-40B4-BE49-F238E27FC236}">
                  <a16:creationId xmlns:a16="http://schemas.microsoft.com/office/drawing/2014/main" id="{80994B57-4025-47B4-9EE8-99FEB3985F2D}"/>
                </a:ext>
              </a:extLst>
            </p:cNvPr>
            <p:cNvSpPr/>
            <p:nvPr/>
          </p:nvSpPr>
          <p:spPr>
            <a:xfrm>
              <a:off x="9424884" y="31996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7" name="pt198">
              <a:extLst>
                <a:ext uri="{FF2B5EF4-FFF2-40B4-BE49-F238E27FC236}">
                  <a16:creationId xmlns:a16="http://schemas.microsoft.com/office/drawing/2014/main" id="{2A85F903-0417-4719-9949-E2C7DFFEB3BA}"/>
                </a:ext>
              </a:extLst>
            </p:cNvPr>
            <p:cNvSpPr/>
            <p:nvPr/>
          </p:nvSpPr>
          <p:spPr>
            <a:xfrm>
              <a:off x="9222379" y="323406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8" name="pt199">
              <a:extLst>
                <a:ext uri="{FF2B5EF4-FFF2-40B4-BE49-F238E27FC236}">
                  <a16:creationId xmlns:a16="http://schemas.microsoft.com/office/drawing/2014/main" id="{0E69CC26-291F-48EB-9199-D63C074910FC}"/>
                </a:ext>
              </a:extLst>
            </p:cNvPr>
            <p:cNvSpPr/>
            <p:nvPr/>
          </p:nvSpPr>
          <p:spPr>
            <a:xfrm>
              <a:off x="9466240" y="30281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19" name="pt200">
              <a:extLst>
                <a:ext uri="{FF2B5EF4-FFF2-40B4-BE49-F238E27FC236}">
                  <a16:creationId xmlns:a16="http://schemas.microsoft.com/office/drawing/2014/main" id="{232AD191-097D-42DA-9698-7E7C613D3C80}"/>
                </a:ext>
              </a:extLst>
            </p:cNvPr>
            <p:cNvSpPr/>
            <p:nvPr/>
          </p:nvSpPr>
          <p:spPr>
            <a:xfrm>
              <a:off x="9215539" y="32030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0" name="pt201">
              <a:extLst>
                <a:ext uri="{FF2B5EF4-FFF2-40B4-BE49-F238E27FC236}">
                  <a16:creationId xmlns:a16="http://schemas.microsoft.com/office/drawing/2014/main" id="{881CD2CA-5600-4973-BE50-B15CFDB35CF5}"/>
                </a:ext>
              </a:extLst>
            </p:cNvPr>
            <p:cNvSpPr/>
            <p:nvPr/>
          </p:nvSpPr>
          <p:spPr>
            <a:xfrm>
              <a:off x="9380921" y="341444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1" name="pt202">
              <a:extLst>
                <a:ext uri="{FF2B5EF4-FFF2-40B4-BE49-F238E27FC236}">
                  <a16:creationId xmlns:a16="http://schemas.microsoft.com/office/drawing/2014/main" id="{AB036A5F-70BB-4E85-96C7-AEE17AEBB0FA}"/>
                </a:ext>
              </a:extLst>
            </p:cNvPr>
            <p:cNvSpPr/>
            <p:nvPr/>
          </p:nvSpPr>
          <p:spPr>
            <a:xfrm>
              <a:off x="9434530" y="323408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2" name="pt203">
              <a:extLst>
                <a:ext uri="{FF2B5EF4-FFF2-40B4-BE49-F238E27FC236}">
                  <a16:creationId xmlns:a16="http://schemas.microsoft.com/office/drawing/2014/main" id="{B7901E94-E6AA-44B6-B5AA-E04EA2D00E28}"/>
                </a:ext>
              </a:extLst>
            </p:cNvPr>
            <p:cNvSpPr/>
            <p:nvPr/>
          </p:nvSpPr>
          <p:spPr>
            <a:xfrm>
              <a:off x="9177769" y="3179867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3" name="pt204">
              <a:extLst>
                <a:ext uri="{FF2B5EF4-FFF2-40B4-BE49-F238E27FC236}">
                  <a16:creationId xmlns:a16="http://schemas.microsoft.com/office/drawing/2014/main" id="{0A37B5D3-3953-4E56-8F1E-5B2251281B3F}"/>
                </a:ext>
              </a:extLst>
            </p:cNvPr>
            <p:cNvSpPr/>
            <p:nvPr/>
          </p:nvSpPr>
          <p:spPr>
            <a:xfrm>
              <a:off x="9454715" y="31528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4" name="pt205">
              <a:extLst>
                <a:ext uri="{FF2B5EF4-FFF2-40B4-BE49-F238E27FC236}">
                  <a16:creationId xmlns:a16="http://schemas.microsoft.com/office/drawing/2014/main" id="{72A283CC-DFBA-4E72-B310-112BCCFDE8BB}"/>
                </a:ext>
              </a:extLst>
            </p:cNvPr>
            <p:cNvSpPr/>
            <p:nvPr/>
          </p:nvSpPr>
          <p:spPr>
            <a:xfrm>
              <a:off x="9616024" y="335154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5" name="pt206">
              <a:extLst>
                <a:ext uri="{FF2B5EF4-FFF2-40B4-BE49-F238E27FC236}">
                  <a16:creationId xmlns:a16="http://schemas.microsoft.com/office/drawing/2014/main" id="{E1349382-6F96-44E2-A22D-6B0457D946A5}"/>
                </a:ext>
              </a:extLst>
            </p:cNvPr>
            <p:cNvSpPr/>
            <p:nvPr/>
          </p:nvSpPr>
          <p:spPr>
            <a:xfrm>
              <a:off x="9380377" y="32032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6" name="pt207">
              <a:extLst>
                <a:ext uri="{FF2B5EF4-FFF2-40B4-BE49-F238E27FC236}">
                  <a16:creationId xmlns:a16="http://schemas.microsoft.com/office/drawing/2014/main" id="{92F54956-3243-481C-A044-FC3D9A96078D}"/>
                </a:ext>
              </a:extLst>
            </p:cNvPr>
            <p:cNvSpPr/>
            <p:nvPr/>
          </p:nvSpPr>
          <p:spPr>
            <a:xfrm>
              <a:off x="9200940" y="31590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7" name="pt208">
              <a:extLst>
                <a:ext uri="{FF2B5EF4-FFF2-40B4-BE49-F238E27FC236}">
                  <a16:creationId xmlns:a16="http://schemas.microsoft.com/office/drawing/2014/main" id="{19B3EEA2-22BF-4435-B2F6-326194930215}"/>
                </a:ext>
              </a:extLst>
            </p:cNvPr>
            <p:cNvSpPr/>
            <p:nvPr/>
          </p:nvSpPr>
          <p:spPr>
            <a:xfrm>
              <a:off x="9953589" y="32017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8" name="pt209">
              <a:extLst>
                <a:ext uri="{FF2B5EF4-FFF2-40B4-BE49-F238E27FC236}">
                  <a16:creationId xmlns:a16="http://schemas.microsoft.com/office/drawing/2014/main" id="{1166E844-352D-4170-BE9A-9E1DA0DB8EC7}"/>
                </a:ext>
              </a:extLst>
            </p:cNvPr>
            <p:cNvSpPr/>
            <p:nvPr/>
          </p:nvSpPr>
          <p:spPr>
            <a:xfrm>
              <a:off x="9295428" y="323684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29" name="pt210">
              <a:extLst>
                <a:ext uri="{FF2B5EF4-FFF2-40B4-BE49-F238E27FC236}">
                  <a16:creationId xmlns:a16="http://schemas.microsoft.com/office/drawing/2014/main" id="{7D09A755-6A5D-452F-9E1B-D813E29AB10A}"/>
                </a:ext>
              </a:extLst>
            </p:cNvPr>
            <p:cNvSpPr/>
            <p:nvPr/>
          </p:nvSpPr>
          <p:spPr>
            <a:xfrm>
              <a:off x="9318148" y="329294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0" name="pt211">
              <a:extLst>
                <a:ext uri="{FF2B5EF4-FFF2-40B4-BE49-F238E27FC236}">
                  <a16:creationId xmlns:a16="http://schemas.microsoft.com/office/drawing/2014/main" id="{14CF0A3B-CAA2-42D3-8DD0-72BB3E5AD700}"/>
                </a:ext>
              </a:extLst>
            </p:cNvPr>
            <p:cNvSpPr/>
            <p:nvPr/>
          </p:nvSpPr>
          <p:spPr>
            <a:xfrm>
              <a:off x="9181617" y="31369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1" name="pt212">
              <a:extLst>
                <a:ext uri="{FF2B5EF4-FFF2-40B4-BE49-F238E27FC236}">
                  <a16:creationId xmlns:a16="http://schemas.microsoft.com/office/drawing/2014/main" id="{6137C3A5-D0AD-47B2-86B2-3D5BAAE367F1}"/>
                </a:ext>
              </a:extLst>
            </p:cNvPr>
            <p:cNvSpPr/>
            <p:nvPr/>
          </p:nvSpPr>
          <p:spPr>
            <a:xfrm>
              <a:off x="9489542" y="321433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2" name="pt213">
              <a:extLst>
                <a:ext uri="{FF2B5EF4-FFF2-40B4-BE49-F238E27FC236}">
                  <a16:creationId xmlns:a16="http://schemas.microsoft.com/office/drawing/2014/main" id="{EEB8E180-A021-4FF9-9764-9E3420024986}"/>
                </a:ext>
              </a:extLst>
            </p:cNvPr>
            <p:cNvSpPr/>
            <p:nvPr/>
          </p:nvSpPr>
          <p:spPr>
            <a:xfrm>
              <a:off x="9209677" y="3180789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3" name="pt214">
              <a:extLst>
                <a:ext uri="{FF2B5EF4-FFF2-40B4-BE49-F238E27FC236}">
                  <a16:creationId xmlns:a16="http://schemas.microsoft.com/office/drawing/2014/main" id="{BBDD38AC-2601-4FB8-9C8F-1551B6FE9618}"/>
                </a:ext>
              </a:extLst>
            </p:cNvPr>
            <p:cNvSpPr/>
            <p:nvPr/>
          </p:nvSpPr>
          <p:spPr>
            <a:xfrm>
              <a:off x="9481225" y="331392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4" name="pt215">
              <a:extLst>
                <a:ext uri="{FF2B5EF4-FFF2-40B4-BE49-F238E27FC236}">
                  <a16:creationId xmlns:a16="http://schemas.microsoft.com/office/drawing/2014/main" id="{72C1CB86-2809-4631-A1D4-4D7909B513F9}"/>
                </a:ext>
              </a:extLst>
            </p:cNvPr>
            <p:cNvSpPr/>
            <p:nvPr/>
          </p:nvSpPr>
          <p:spPr>
            <a:xfrm>
              <a:off x="9374394" y="32096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5" name="pt216">
              <a:extLst>
                <a:ext uri="{FF2B5EF4-FFF2-40B4-BE49-F238E27FC236}">
                  <a16:creationId xmlns:a16="http://schemas.microsoft.com/office/drawing/2014/main" id="{951726A9-A83F-451E-A95F-A8A17D8D0F05}"/>
                </a:ext>
              </a:extLst>
            </p:cNvPr>
            <p:cNvSpPr/>
            <p:nvPr/>
          </p:nvSpPr>
          <p:spPr>
            <a:xfrm>
              <a:off x="9388613" y="322958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6" name="pt217">
              <a:extLst>
                <a:ext uri="{FF2B5EF4-FFF2-40B4-BE49-F238E27FC236}">
                  <a16:creationId xmlns:a16="http://schemas.microsoft.com/office/drawing/2014/main" id="{ADBA5509-992C-40EE-A2F1-A98BE994C1E6}"/>
                </a:ext>
              </a:extLst>
            </p:cNvPr>
            <p:cNvSpPr/>
            <p:nvPr/>
          </p:nvSpPr>
          <p:spPr>
            <a:xfrm>
              <a:off x="9539601" y="313214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7" name="pt218">
              <a:extLst>
                <a:ext uri="{FF2B5EF4-FFF2-40B4-BE49-F238E27FC236}">
                  <a16:creationId xmlns:a16="http://schemas.microsoft.com/office/drawing/2014/main" id="{322EEC9E-5050-4479-90F4-B670CF570D61}"/>
                </a:ext>
              </a:extLst>
            </p:cNvPr>
            <p:cNvSpPr/>
            <p:nvPr/>
          </p:nvSpPr>
          <p:spPr>
            <a:xfrm>
              <a:off x="9655879" y="30962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8" name="pt219">
              <a:extLst>
                <a:ext uri="{FF2B5EF4-FFF2-40B4-BE49-F238E27FC236}">
                  <a16:creationId xmlns:a16="http://schemas.microsoft.com/office/drawing/2014/main" id="{A3E065DF-A794-435A-8B41-8C7F16B73D58}"/>
                </a:ext>
              </a:extLst>
            </p:cNvPr>
            <p:cNvSpPr/>
            <p:nvPr/>
          </p:nvSpPr>
          <p:spPr>
            <a:xfrm>
              <a:off x="9423157" y="321317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39" name="pt220">
              <a:extLst>
                <a:ext uri="{FF2B5EF4-FFF2-40B4-BE49-F238E27FC236}">
                  <a16:creationId xmlns:a16="http://schemas.microsoft.com/office/drawing/2014/main" id="{CBE0DBA9-A9E8-4C12-A5EF-64BE838E5150}"/>
                </a:ext>
              </a:extLst>
            </p:cNvPr>
            <p:cNvSpPr/>
            <p:nvPr/>
          </p:nvSpPr>
          <p:spPr>
            <a:xfrm>
              <a:off x="9424999" y="314921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0" name="pt221">
              <a:extLst>
                <a:ext uri="{FF2B5EF4-FFF2-40B4-BE49-F238E27FC236}">
                  <a16:creationId xmlns:a16="http://schemas.microsoft.com/office/drawing/2014/main" id="{E23E3291-59D9-443A-9BCF-276ADF290E16}"/>
                </a:ext>
              </a:extLst>
            </p:cNvPr>
            <p:cNvSpPr/>
            <p:nvPr/>
          </p:nvSpPr>
          <p:spPr>
            <a:xfrm>
              <a:off x="9546289" y="321497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1" name="pt222">
              <a:extLst>
                <a:ext uri="{FF2B5EF4-FFF2-40B4-BE49-F238E27FC236}">
                  <a16:creationId xmlns:a16="http://schemas.microsoft.com/office/drawing/2014/main" id="{25971FA1-BC50-4043-ADF2-AD941237D490}"/>
                </a:ext>
              </a:extLst>
            </p:cNvPr>
            <p:cNvSpPr/>
            <p:nvPr/>
          </p:nvSpPr>
          <p:spPr>
            <a:xfrm>
              <a:off x="9777510" y="315644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2" name="pt223">
              <a:extLst>
                <a:ext uri="{FF2B5EF4-FFF2-40B4-BE49-F238E27FC236}">
                  <a16:creationId xmlns:a16="http://schemas.microsoft.com/office/drawing/2014/main" id="{9B7341E3-D55F-4996-8817-015A3DD6CDC3}"/>
                </a:ext>
              </a:extLst>
            </p:cNvPr>
            <p:cNvSpPr/>
            <p:nvPr/>
          </p:nvSpPr>
          <p:spPr>
            <a:xfrm>
              <a:off x="9454441" y="3172068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3" name="pt224">
              <a:extLst>
                <a:ext uri="{FF2B5EF4-FFF2-40B4-BE49-F238E27FC236}">
                  <a16:creationId xmlns:a16="http://schemas.microsoft.com/office/drawing/2014/main" id="{E0DE3E70-1DF8-455C-ADBD-F3038C92A357}"/>
                </a:ext>
              </a:extLst>
            </p:cNvPr>
            <p:cNvSpPr/>
            <p:nvPr/>
          </p:nvSpPr>
          <p:spPr>
            <a:xfrm>
              <a:off x="9510151" y="31963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4" name="pt225">
              <a:extLst>
                <a:ext uri="{FF2B5EF4-FFF2-40B4-BE49-F238E27FC236}">
                  <a16:creationId xmlns:a16="http://schemas.microsoft.com/office/drawing/2014/main" id="{1B42445D-0994-427B-B89E-FDEA55478A45}"/>
                </a:ext>
              </a:extLst>
            </p:cNvPr>
            <p:cNvSpPr/>
            <p:nvPr/>
          </p:nvSpPr>
          <p:spPr>
            <a:xfrm>
              <a:off x="9447755" y="30774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5" name="pt226">
              <a:extLst>
                <a:ext uri="{FF2B5EF4-FFF2-40B4-BE49-F238E27FC236}">
                  <a16:creationId xmlns:a16="http://schemas.microsoft.com/office/drawing/2014/main" id="{8A22AD4B-48A0-4587-988B-0B5E36ECAE4D}"/>
                </a:ext>
              </a:extLst>
            </p:cNvPr>
            <p:cNvSpPr/>
            <p:nvPr/>
          </p:nvSpPr>
          <p:spPr>
            <a:xfrm>
              <a:off x="9226774" y="30798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6" name="pt227">
              <a:extLst>
                <a:ext uri="{FF2B5EF4-FFF2-40B4-BE49-F238E27FC236}">
                  <a16:creationId xmlns:a16="http://schemas.microsoft.com/office/drawing/2014/main" id="{EFEF33C6-622A-49D8-8E6E-56D438670B3E}"/>
                </a:ext>
              </a:extLst>
            </p:cNvPr>
            <p:cNvSpPr/>
            <p:nvPr/>
          </p:nvSpPr>
          <p:spPr>
            <a:xfrm>
              <a:off x="9359850" y="32117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7" name="pt228">
              <a:extLst>
                <a:ext uri="{FF2B5EF4-FFF2-40B4-BE49-F238E27FC236}">
                  <a16:creationId xmlns:a16="http://schemas.microsoft.com/office/drawing/2014/main" id="{8B523A15-7ACB-4254-B138-4CF2910A9291}"/>
                </a:ext>
              </a:extLst>
            </p:cNvPr>
            <p:cNvSpPr/>
            <p:nvPr/>
          </p:nvSpPr>
          <p:spPr>
            <a:xfrm>
              <a:off x="9554549" y="31581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8" name="pt229">
              <a:extLst>
                <a:ext uri="{FF2B5EF4-FFF2-40B4-BE49-F238E27FC236}">
                  <a16:creationId xmlns:a16="http://schemas.microsoft.com/office/drawing/2014/main" id="{0F992967-F504-438F-9B9F-364C237EEA9C}"/>
                </a:ext>
              </a:extLst>
            </p:cNvPr>
            <p:cNvSpPr/>
            <p:nvPr/>
          </p:nvSpPr>
          <p:spPr>
            <a:xfrm>
              <a:off x="9428293" y="317284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49" name="pt230">
              <a:extLst>
                <a:ext uri="{FF2B5EF4-FFF2-40B4-BE49-F238E27FC236}">
                  <a16:creationId xmlns:a16="http://schemas.microsoft.com/office/drawing/2014/main" id="{36FEE784-2954-4AC4-B8F7-ED408BC59699}"/>
                </a:ext>
              </a:extLst>
            </p:cNvPr>
            <p:cNvSpPr/>
            <p:nvPr/>
          </p:nvSpPr>
          <p:spPr>
            <a:xfrm>
              <a:off x="9695748" y="324263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0" name="pt231">
              <a:extLst>
                <a:ext uri="{FF2B5EF4-FFF2-40B4-BE49-F238E27FC236}">
                  <a16:creationId xmlns:a16="http://schemas.microsoft.com/office/drawing/2014/main" id="{2F42FFC2-4A73-4E8E-8EAB-A8ED55166FEE}"/>
                </a:ext>
              </a:extLst>
            </p:cNvPr>
            <p:cNvSpPr/>
            <p:nvPr/>
          </p:nvSpPr>
          <p:spPr>
            <a:xfrm>
              <a:off x="10059567" y="321246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1" name="pt232">
              <a:extLst>
                <a:ext uri="{FF2B5EF4-FFF2-40B4-BE49-F238E27FC236}">
                  <a16:creationId xmlns:a16="http://schemas.microsoft.com/office/drawing/2014/main" id="{1D203EAC-F625-4F29-8236-02FE28591E69}"/>
                </a:ext>
              </a:extLst>
            </p:cNvPr>
            <p:cNvSpPr/>
            <p:nvPr/>
          </p:nvSpPr>
          <p:spPr>
            <a:xfrm>
              <a:off x="9253215" y="318285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2" name="pt233">
              <a:extLst>
                <a:ext uri="{FF2B5EF4-FFF2-40B4-BE49-F238E27FC236}">
                  <a16:creationId xmlns:a16="http://schemas.microsoft.com/office/drawing/2014/main" id="{1A9E2FC6-2441-44B7-8F4F-ED7669E8CF72}"/>
                </a:ext>
              </a:extLst>
            </p:cNvPr>
            <p:cNvSpPr/>
            <p:nvPr/>
          </p:nvSpPr>
          <p:spPr>
            <a:xfrm>
              <a:off x="9567672" y="32514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3" name="pt234">
              <a:extLst>
                <a:ext uri="{FF2B5EF4-FFF2-40B4-BE49-F238E27FC236}">
                  <a16:creationId xmlns:a16="http://schemas.microsoft.com/office/drawing/2014/main" id="{703D47D0-A59A-465F-BA4D-BE2DCC64637A}"/>
                </a:ext>
              </a:extLst>
            </p:cNvPr>
            <p:cNvSpPr/>
            <p:nvPr/>
          </p:nvSpPr>
          <p:spPr>
            <a:xfrm>
              <a:off x="9473001" y="3177884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4" name="pt235">
              <a:extLst>
                <a:ext uri="{FF2B5EF4-FFF2-40B4-BE49-F238E27FC236}">
                  <a16:creationId xmlns:a16="http://schemas.microsoft.com/office/drawing/2014/main" id="{9DE66F25-A208-43BE-B802-27FC45A60EEA}"/>
                </a:ext>
              </a:extLst>
            </p:cNvPr>
            <p:cNvSpPr/>
            <p:nvPr/>
          </p:nvSpPr>
          <p:spPr>
            <a:xfrm>
              <a:off x="9389493" y="308714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5" name="pt236">
              <a:extLst>
                <a:ext uri="{FF2B5EF4-FFF2-40B4-BE49-F238E27FC236}">
                  <a16:creationId xmlns:a16="http://schemas.microsoft.com/office/drawing/2014/main" id="{D79AE68C-BDAE-4903-B801-824709DF9CE5}"/>
                </a:ext>
              </a:extLst>
            </p:cNvPr>
            <p:cNvSpPr/>
            <p:nvPr/>
          </p:nvSpPr>
          <p:spPr>
            <a:xfrm>
              <a:off x="9716416" y="31746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6" name="pt237">
              <a:extLst>
                <a:ext uri="{FF2B5EF4-FFF2-40B4-BE49-F238E27FC236}">
                  <a16:creationId xmlns:a16="http://schemas.microsoft.com/office/drawing/2014/main" id="{92DE09CA-9259-47DB-8C68-6911E74FC7EF}"/>
                </a:ext>
              </a:extLst>
            </p:cNvPr>
            <p:cNvSpPr/>
            <p:nvPr/>
          </p:nvSpPr>
          <p:spPr>
            <a:xfrm>
              <a:off x="9385415" y="323197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7" name="pt238">
              <a:extLst>
                <a:ext uri="{FF2B5EF4-FFF2-40B4-BE49-F238E27FC236}">
                  <a16:creationId xmlns:a16="http://schemas.microsoft.com/office/drawing/2014/main" id="{4075937C-F46C-4771-AAFC-6C6E3DDE5288}"/>
                </a:ext>
              </a:extLst>
            </p:cNvPr>
            <p:cNvSpPr/>
            <p:nvPr/>
          </p:nvSpPr>
          <p:spPr>
            <a:xfrm>
              <a:off x="9633125" y="30931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8" name="pt239">
              <a:extLst>
                <a:ext uri="{FF2B5EF4-FFF2-40B4-BE49-F238E27FC236}">
                  <a16:creationId xmlns:a16="http://schemas.microsoft.com/office/drawing/2014/main" id="{A551E9CA-9C13-41A6-8CF9-2F5D44F3EB24}"/>
                </a:ext>
              </a:extLst>
            </p:cNvPr>
            <p:cNvSpPr/>
            <p:nvPr/>
          </p:nvSpPr>
          <p:spPr>
            <a:xfrm>
              <a:off x="9560822" y="30933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59" name="pt240">
              <a:extLst>
                <a:ext uri="{FF2B5EF4-FFF2-40B4-BE49-F238E27FC236}">
                  <a16:creationId xmlns:a16="http://schemas.microsoft.com/office/drawing/2014/main" id="{68F69FD7-74E0-4E07-B2D8-C73651860F54}"/>
                </a:ext>
              </a:extLst>
            </p:cNvPr>
            <p:cNvSpPr/>
            <p:nvPr/>
          </p:nvSpPr>
          <p:spPr>
            <a:xfrm>
              <a:off x="10106771" y="323521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0" name="pt241">
              <a:extLst>
                <a:ext uri="{FF2B5EF4-FFF2-40B4-BE49-F238E27FC236}">
                  <a16:creationId xmlns:a16="http://schemas.microsoft.com/office/drawing/2014/main" id="{6C2DD35B-41B6-42D0-BA18-654F912F3037}"/>
                </a:ext>
              </a:extLst>
            </p:cNvPr>
            <p:cNvSpPr/>
            <p:nvPr/>
          </p:nvSpPr>
          <p:spPr>
            <a:xfrm>
              <a:off x="9459692" y="322709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1" name="pt242">
              <a:extLst>
                <a:ext uri="{FF2B5EF4-FFF2-40B4-BE49-F238E27FC236}">
                  <a16:creationId xmlns:a16="http://schemas.microsoft.com/office/drawing/2014/main" id="{AED5FE96-B523-4F2C-874B-6FE1AD5DC0A1}"/>
                </a:ext>
              </a:extLst>
            </p:cNvPr>
            <p:cNvSpPr/>
            <p:nvPr/>
          </p:nvSpPr>
          <p:spPr>
            <a:xfrm>
              <a:off x="9482052" y="325285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2" name="pt243">
              <a:extLst>
                <a:ext uri="{FF2B5EF4-FFF2-40B4-BE49-F238E27FC236}">
                  <a16:creationId xmlns:a16="http://schemas.microsoft.com/office/drawing/2014/main" id="{8C695421-5956-4564-92CF-E61BD70838F9}"/>
                </a:ext>
              </a:extLst>
            </p:cNvPr>
            <p:cNvSpPr/>
            <p:nvPr/>
          </p:nvSpPr>
          <p:spPr>
            <a:xfrm>
              <a:off x="9447737" y="32740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3" name="pt244">
              <a:extLst>
                <a:ext uri="{FF2B5EF4-FFF2-40B4-BE49-F238E27FC236}">
                  <a16:creationId xmlns:a16="http://schemas.microsoft.com/office/drawing/2014/main" id="{73D59A23-93C2-4ED5-837E-BCBF4445BB07}"/>
                </a:ext>
              </a:extLst>
            </p:cNvPr>
            <p:cNvSpPr/>
            <p:nvPr/>
          </p:nvSpPr>
          <p:spPr>
            <a:xfrm>
              <a:off x="9547135" y="303817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4" name="pt245">
              <a:extLst>
                <a:ext uri="{FF2B5EF4-FFF2-40B4-BE49-F238E27FC236}">
                  <a16:creationId xmlns:a16="http://schemas.microsoft.com/office/drawing/2014/main" id="{9F2EAC97-2B19-4847-A2C8-69919E3F08AB}"/>
                </a:ext>
              </a:extLst>
            </p:cNvPr>
            <p:cNvSpPr/>
            <p:nvPr/>
          </p:nvSpPr>
          <p:spPr>
            <a:xfrm>
              <a:off x="9280763" y="312096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5" name="pt246">
              <a:extLst>
                <a:ext uri="{FF2B5EF4-FFF2-40B4-BE49-F238E27FC236}">
                  <a16:creationId xmlns:a16="http://schemas.microsoft.com/office/drawing/2014/main" id="{CFE9DA97-F013-4490-97A2-EFA48A811C9F}"/>
                </a:ext>
              </a:extLst>
            </p:cNvPr>
            <p:cNvSpPr/>
            <p:nvPr/>
          </p:nvSpPr>
          <p:spPr>
            <a:xfrm>
              <a:off x="9137515" y="318803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6" name="pt247">
              <a:extLst>
                <a:ext uri="{FF2B5EF4-FFF2-40B4-BE49-F238E27FC236}">
                  <a16:creationId xmlns:a16="http://schemas.microsoft.com/office/drawing/2014/main" id="{E284F955-9CD7-4ABE-928F-431D6B8178E4}"/>
                </a:ext>
              </a:extLst>
            </p:cNvPr>
            <p:cNvSpPr/>
            <p:nvPr/>
          </p:nvSpPr>
          <p:spPr>
            <a:xfrm>
              <a:off x="9779620" y="31817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7" name="pt248">
              <a:extLst>
                <a:ext uri="{FF2B5EF4-FFF2-40B4-BE49-F238E27FC236}">
                  <a16:creationId xmlns:a16="http://schemas.microsoft.com/office/drawing/2014/main" id="{35FC446C-7802-4E86-8703-716DF5B922A9}"/>
                </a:ext>
              </a:extLst>
            </p:cNvPr>
            <p:cNvSpPr/>
            <p:nvPr/>
          </p:nvSpPr>
          <p:spPr>
            <a:xfrm>
              <a:off x="9283874" y="31900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8" name="pt249">
              <a:extLst>
                <a:ext uri="{FF2B5EF4-FFF2-40B4-BE49-F238E27FC236}">
                  <a16:creationId xmlns:a16="http://schemas.microsoft.com/office/drawing/2014/main" id="{E795A165-F8EE-42E6-BB95-FB94B8756969}"/>
                </a:ext>
              </a:extLst>
            </p:cNvPr>
            <p:cNvSpPr/>
            <p:nvPr/>
          </p:nvSpPr>
          <p:spPr>
            <a:xfrm>
              <a:off x="9423172" y="31870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69" name="pt250">
              <a:extLst>
                <a:ext uri="{FF2B5EF4-FFF2-40B4-BE49-F238E27FC236}">
                  <a16:creationId xmlns:a16="http://schemas.microsoft.com/office/drawing/2014/main" id="{2DBCE7F2-0317-43D8-B51F-44A4DE301081}"/>
                </a:ext>
              </a:extLst>
            </p:cNvPr>
            <p:cNvSpPr/>
            <p:nvPr/>
          </p:nvSpPr>
          <p:spPr>
            <a:xfrm>
              <a:off x="10039904" y="309481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0" name="pt251">
              <a:extLst>
                <a:ext uri="{FF2B5EF4-FFF2-40B4-BE49-F238E27FC236}">
                  <a16:creationId xmlns:a16="http://schemas.microsoft.com/office/drawing/2014/main" id="{C8FF1E0A-D753-4A7F-BCFB-0FCC4FAE86AD}"/>
                </a:ext>
              </a:extLst>
            </p:cNvPr>
            <p:cNvSpPr/>
            <p:nvPr/>
          </p:nvSpPr>
          <p:spPr>
            <a:xfrm>
              <a:off x="10020972" y="324487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1" name="pt252">
              <a:extLst>
                <a:ext uri="{FF2B5EF4-FFF2-40B4-BE49-F238E27FC236}">
                  <a16:creationId xmlns:a16="http://schemas.microsoft.com/office/drawing/2014/main" id="{DD89AECE-3962-4D54-988F-7D8D98EEED38}"/>
                </a:ext>
              </a:extLst>
            </p:cNvPr>
            <p:cNvSpPr/>
            <p:nvPr/>
          </p:nvSpPr>
          <p:spPr>
            <a:xfrm>
              <a:off x="8905296" y="31918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2" name="pt253">
              <a:extLst>
                <a:ext uri="{FF2B5EF4-FFF2-40B4-BE49-F238E27FC236}">
                  <a16:creationId xmlns:a16="http://schemas.microsoft.com/office/drawing/2014/main" id="{0B490930-31BE-44F8-B391-C8D4179E3BBE}"/>
                </a:ext>
              </a:extLst>
            </p:cNvPr>
            <p:cNvSpPr/>
            <p:nvPr/>
          </p:nvSpPr>
          <p:spPr>
            <a:xfrm>
              <a:off x="9469764" y="321268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3" name="pt254">
              <a:extLst>
                <a:ext uri="{FF2B5EF4-FFF2-40B4-BE49-F238E27FC236}">
                  <a16:creationId xmlns:a16="http://schemas.microsoft.com/office/drawing/2014/main" id="{75A24F9C-185F-4068-ADE2-286C5261A1A5}"/>
                </a:ext>
              </a:extLst>
            </p:cNvPr>
            <p:cNvSpPr/>
            <p:nvPr/>
          </p:nvSpPr>
          <p:spPr>
            <a:xfrm>
              <a:off x="9308415" y="315570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4" name="pt255">
              <a:extLst>
                <a:ext uri="{FF2B5EF4-FFF2-40B4-BE49-F238E27FC236}">
                  <a16:creationId xmlns:a16="http://schemas.microsoft.com/office/drawing/2014/main" id="{C68DC929-01AD-4624-AFAE-14F83E45D03A}"/>
                </a:ext>
              </a:extLst>
            </p:cNvPr>
            <p:cNvSpPr/>
            <p:nvPr/>
          </p:nvSpPr>
          <p:spPr>
            <a:xfrm>
              <a:off x="9387615" y="32509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5" name="pt256">
              <a:extLst>
                <a:ext uri="{FF2B5EF4-FFF2-40B4-BE49-F238E27FC236}">
                  <a16:creationId xmlns:a16="http://schemas.microsoft.com/office/drawing/2014/main" id="{12380636-8236-4756-8062-81E2D7396D12}"/>
                </a:ext>
              </a:extLst>
            </p:cNvPr>
            <p:cNvSpPr/>
            <p:nvPr/>
          </p:nvSpPr>
          <p:spPr>
            <a:xfrm>
              <a:off x="9322892" y="314706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6" name="pt257">
              <a:extLst>
                <a:ext uri="{FF2B5EF4-FFF2-40B4-BE49-F238E27FC236}">
                  <a16:creationId xmlns:a16="http://schemas.microsoft.com/office/drawing/2014/main" id="{090CFB6A-26C1-4095-BF92-2853DA7541F0}"/>
                </a:ext>
              </a:extLst>
            </p:cNvPr>
            <p:cNvSpPr/>
            <p:nvPr/>
          </p:nvSpPr>
          <p:spPr>
            <a:xfrm>
              <a:off x="9512336" y="323083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7" name="pt258">
              <a:extLst>
                <a:ext uri="{FF2B5EF4-FFF2-40B4-BE49-F238E27FC236}">
                  <a16:creationId xmlns:a16="http://schemas.microsoft.com/office/drawing/2014/main" id="{5EA232B1-73D6-494F-8253-40837E561804}"/>
                </a:ext>
              </a:extLst>
            </p:cNvPr>
            <p:cNvSpPr/>
            <p:nvPr/>
          </p:nvSpPr>
          <p:spPr>
            <a:xfrm>
              <a:off x="9273610" y="31598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8" name="pt259">
              <a:extLst>
                <a:ext uri="{FF2B5EF4-FFF2-40B4-BE49-F238E27FC236}">
                  <a16:creationId xmlns:a16="http://schemas.microsoft.com/office/drawing/2014/main" id="{D505945B-87C2-4AD7-BA1A-730152DE37AC}"/>
                </a:ext>
              </a:extLst>
            </p:cNvPr>
            <p:cNvSpPr/>
            <p:nvPr/>
          </p:nvSpPr>
          <p:spPr>
            <a:xfrm>
              <a:off x="9672999" y="31837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79" name="pt260">
              <a:extLst>
                <a:ext uri="{FF2B5EF4-FFF2-40B4-BE49-F238E27FC236}">
                  <a16:creationId xmlns:a16="http://schemas.microsoft.com/office/drawing/2014/main" id="{BDDEACD5-BC9C-4E5C-AAFC-D9237EBE62CC}"/>
                </a:ext>
              </a:extLst>
            </p:cNvPr>
            <p:cNvSpPr/>
            <p:nvPr/>
          </p:nvSpPr>
          <p:spPr>
            <a:xfrm>
              <a:off x="9246980" y="316828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0" name="pt261">
              <a:extLst>
                <a:ext uri="{FF2B5EF4-FFF2-40B4-BE49-F238E27FC236}">
                  <a16:creationId xmlns:a16="http://schemas.microsoft.com/office/drawing/2014/main" id="{2601FE14-500D-4602-817A-7ABED5ED340F}"/>
                </a:ext>
              </a:extLst>
            </p:cNvPr>
            <p:cNvSpPr/>
            <p:nvPr/>
          </p:nvSpPr>
          <p:spPr>
            <a:xfrm>
              <a:off x="9603543" y="306846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1" name="pt262">
              <a:extLst>
                <a:ext uri="{FF2B5EF4-FFF2-40B4-BE49-F238E27FC236}">
                  <a16:creationId xmlns:a16="http://schemas.microsoft.com/office/drawing/2014/main" id="{B8832B9B-53B5-4833-9E66-E3550A319CC9}"/>
                </a:ext>
              </a:extLst>
            </p:cNvPr>
            <p:cNvSpPr/>
            <p:nvPr/>
          </p:nvSpPr>
          <p:spPr>
            <a:xfrm>
              <a:off x="9433007" y="32931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2" name="pt263">
              <a:extLst>
                <a:ext uri="{FF2B5EF4-FFF2-40B4-BE49-F238E27FC236}">
                  <a16:creationId xmlns:a16="http://schemas.microsoft.com/office/drawing/2014/main" id="{89C2EAB9-1FB2-4E0A-A687-59CF775F52DC}"/>
                </a:ext>
              </a:extLst>
            </p:cNvPr>
            <p:cNvSpPr/>
            <p:nvPr/>
          </p:nvSpPr>
          <p:spPr>
            <a:xfrm>
              <a:off x="9214371" y="32249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3" name="pt264">
              <a:extLst>
                <a:ext uri="{FF2B5EF4-FFF2-40B4-BE49-F238E27FC236}">
                  <a16:creationId xmlns:a16="http://schemas.microsoft.com/office/drawing/2014/main" id="{EBA41966-F832-41F2-ADE7-FCB1FBA5FF23}"/>
                </a:ext>
              </a:extLst>
            </p:cNvPr>
            <p:cNvSpPr/>
            <p:nvPr/>
          </p:nvSpPr>
          <p:spPr>
            <a:xfrm>
              <a:off x="9499536" y="32747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4" name="pt265">
              <a:extLst>
                <a:ext uri="{FF2B5EF4-FFF2-40B4-BE49-F238E27FC236}">
                  <a16:creationId xmlns:a16="http://schemas.microsoft.com/office/drawing/2014/main" id="{5E8AF4E8-03D8-41C1-8D69-B5B22BD379E4}"/>
                </a:ext>
              </a:extLst>
            </p:cNvPr>
            <p:cNvSpPr/>
            <p:nvPr/>
          </p:nvSpPr>
          <p:spPr>
            <a:xfrm>
              <a:off x="9373980" y="320890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5" name="pt266">
              <a:extLst>
                <a:ext uri="{FF2B5EF4-FFF2-40B4-BE49-F238E27FC236}">
                  <a16:creationId xmlns:a16="http://schemas.microsoft.com/office/drawing/2014/main" id="{EAAE8917-9633-4DDF-948B-4C03A068879D}"/>
                </a:ext>
              </a:extLst>
            </p:cNvPr>
            <p:cNvSpPr/>
            <p:nvPr/>
          </p:nvSpPr>
          <p:spPr>
            <a:xfrm>
              <a:off x="9305183" y="3136399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6" name="pt267">
              <a:extLst>
                <a:ext uri="{FF2B5EF4-FFF2-40B4-BE49-F238E27FC236}">
                  <a16:creationId xmlns:a16="http://schemas.microsoft.com/office/drawing/2014/main" id="{CCCF0F94-F023-475B-ABA8-482878ACC4BA}"/>
                </a:ext>
              </a:extLst>
            </p:cNvPr>
            <p:cNvSpPr/>
            <p:nvPr/>
          </p:nvSpPr>
          <p:spPr>
            <a:xfrm>
              <a:off x="9385402" y="314273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7" name="pt268">
              <a:extLst>
                <a:ext uri="{FF2B5EF4-FFF2-40B4-BE49-F238E27FC236}">
                  <a16:creationId xmlns:a16="http://schemas.microsoft.com/office/drawing/2014/main" id="{6FBD5671-0B6F-4ADC-84C3-FB3C126CCB88}"/>
                </a:ext>
              </a:extLst>
            </p:cNvPr>
            <p:cNvSpPr/>
            <p:nvPr/>
          </p:nvSpPr>
          <p:spPr>
            <a:xfrm>
              <a:off x="9317274" y="31266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8" name="pt269">
              <a:extLst>
                <a:ext uri="{FF2B5EF4-FFF2-40B4-BE49-F238E27FC236}">
                  <a16:creationId xmlns:a16="http://schemas.microsoft.com/office/drawing/2014/main" id="{B40892DD-FCD8-4C9E-B18B-2FC4526FE5F4}"/>
                </a:ext>
              </a:extLst>
            </p:cNvPr>
            <p:cNvSpPr/>
            <p:nvPr/>
          </p:nvSpPr>
          <p:spPr>
            <a:xfrm>
              <a:off x="9153931" y="321421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89" name="pt270">
              <a:extLst>
                <a:ext uri="{FF2B5EF4-FFF2-40B4-BE49-F238E27FC236}">
                  <a16:creationId xmlns:a16="http://schemas.microsoft.com/office/drawing/2014/main" id="{B871B32D-302A-444C-9C21-A3B800CBA040}"/>
                </a:ext>
              </a:extLst>
            </p:cNvPr>
            <p:cNvSpPr/>
            <p:nvPr/>
          </p:nvSpPr>
          <p:spPr>
            <a:xfrm>
              <a:off x="9581034" y="325830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0" name="pt271">
              <a:extLst>
                <a:ext uri="{FF2B5EF4-FFF2-40B4-BE49-F238E27FC236}">
                  <a16:creationId xmlns:a16="http://schemas.microsoft.com/office/drawing/2014/main" id="{AAA23A10-D870-4908-B94B-BDB48D611328}"/>
                </a:ext>
              </a:extLst>
            </p:cNvPr>
            <p:cNvSpPr/>
            <p:nvPr/>
          </p:nvSpPr>
          <p:spPr>
            <a:xfrm>
              <a:off x="9281084" y="321464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1" name="pt272">
              <a:extLst>
                <a:ext uri="{FF2B5EF4-FFF2-40B4-BE49-F238E27FC236}">
                  <a16:creationId xmlns:a16="http://schemas.microsoft.com/office/drawing/2014/main" id="{0145B731-162F-4CCC-9BE0-787983D5D930}"/>
                </a:ext>
              </a:extLst>
            </p:cNvPr>
            <p:cNvSpPr/>
            <p:nvPr/>
          </p:nvSpPr>
          <p:spPr>
            <a:xfrm>
              <a:off x="9553927" y="33200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2" name="pt273">
              <a:extLst>
                <a:ext uri="{FF2B5EF4-FFF2-40B4-BE49-F238E27FC236}">
                  <a16:creationId xmlns:a16="http://schemas.microsoft.com/office/drawing/2014/main" id="{1101CFE7-E66E-4E55-9A53-56096CA8121E}"/>
                </a:ext>
              </a:extLst>
            </p:cNvPr>
            <p:cNvSpPr/>
            <p:nvPr/>
          </p:nvSpPr>
          <p:spPr>
            <a:xfrm>
              <a:off x="9432716" y="311115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3" name="pt274">
              <a:extLst>
                <a:ext uri="{FF2B5EF4-FFF2-40B4-BE49-F238E27FC236}">
                  <a16:creationId xmlns:a16="http://schemas.microsoft.com/office/drawing/2014/main" id="{DE62BD3C-99A5-4F70-BBA6-B7B0077B675D}"/>
                </a:ext>
              </a:extLst>
            </p:cNvPr>
            <p:cNvSpPr/>
            <p:nvPr/>
          </p:nvSpPr>
          <p:spPr>
            <a:xfrm>
              <a:off x="9432878" y="31824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4" name="pt275">
              <a:extLst>
                <a:ext uri="{FF2B5EF4-FFF2-40B4-BE49-F238E27FC236}">
                  <a16:creationId xmlns:a16="http://schemas.microsoft.com/office/drawing/2014/main" id="{8C4A3DE0-9B6E-4FB6-A597-8ED5CDBFAA43}"/>
                </a:ext>
              </a:extLst>
            </p:cNvPr>
            <p:cNvSpPr/>
            <p:nvPr/>
          </p:nvSpPr>
          <p:spPr>
            <a:xfrm>
              <a:off x="9404775" y="323475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5" name="pt276">
              <a:extLst>
                <a:ext uri="{FF2B5EF4-FFF2-40B4-BE49-F238E27FC236}">
                  <a16:creationId xmlns:a16="http://schemas.microsoft.com/office/drawing/2014/main" id="{404F37FA-1FFF-4546-804E-BD3C6892E7FD}"/>
                </a:ext>
              </a:extLst>
            </p:cNvPr>
            <p:cNvSpPr/>
            <p:nvPr/>
          </p:nvSpPr>
          <p:spPr>
            <a:xfrm>
              <a:off x="9307058" y="313117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6" name="pt277">
              <a:extLst>
                <a:ext uri="{FF2B5EF4-FFF2-40B4-BE49-F238E27FC236}">
                  <a16:creationId xmlns:a16="http://schemas.microsoft.com/office/drawing/2014/main" id="{C9176EBA-BD03-4457-8361-43E9755A92C5}"/>
                </a:ext>
              </a:extLst>
            </p:cNvPr>
            <p:cNvSpPr/>
            <p:nvPr/>
          </p:nvSpPr>
          <p:spPr>
            <a:xfrm>
              <a:off x="9224784" y="317607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7" name="pt278">
              <a:extLst>
                <a:ext uri="{FF2B5EF4-FFF2-40B4-BE49-F238E27FC236}">
                  <a16:creationId xmlns:a16="http://schemas.microsoft.com/office/drawing/2014/main" id="{6FCA4505-B250-4496-B9F0-5DB724B0B86D}"/>
                </a:ext>
              </a:extLst>
            </p:cNvPr>
            <p:cNvSpPr/>
            <p:nvPr/>
          </p:nvSpPr>
          <p:spPr>
            <a:xfrm>
              <a:off x="9785575" y="319344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8" name="pt279">
              <a:extLst>
                <a:ext uri="{FF2B5EF4-FFF2-40B4-BE49-F238E27FC236}">
                  <a16:creationId xmlns:a16="http://schemas.microsoft.com/office/drawing/2014/main" id="{329D3134-0513-4005-A6E9-52B9BA64DEB3}"/>
                </a:ext>
              </a:extLst>
            </p:cNvPr>
            <p:cNvSpPr/>
            <p:nvPr/>
          </p:nvSpPr>
          <p:spPr>
            <a:xfrm>
              <a:off x="9481269" y="317592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399" name="pt280">
              <a:extLst>
                <a:ext uri="{FF2B5EF4-FFF2-40B4-BE49-F238E27FC236}">
                  <a16:creationId xmlns:a16="http://schemas.microsoft.com/office/drawing/2014/main" id="{3848B100-25D2-42FC-9E16-317BEC5384D8}"/>
                </a:ext>
              </a:extLst>
            </p:cNvPr>
            <p:cNvSpPr/>
            <p:nvPr/>
          </p:nvSpPr>
          <p:spPr>
            <a:xfrm>
              <a:off x="9682852" y="31930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0" name="pt281">
              <a:extLst>
                <a:ext uri="{FF2B5EF4-FFF2-40B4-BE49-F238E27FC236}">
                  <a16:creationId xmlns:a16="http://schemas.microsoft.com/office/drawing/2014/main" id="{DDE87CD1-D76F-4ABF-9504-9C290E3F6687}"/>
                </a:ext>
              </a:extLst>
            </p:cNvPr>
            <p:cNvSpPr/>
            <p:nvPr/>
          </p:nvSpPr>
          <p:spPr>
            <a:xfrm>
              <a:off x="9636703" y="32242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1" name="pt282">
              <a:extLst>
                <a:ext uri="{FF2B5EF4-FFF2-40B4-BE49-F238E27FC236}">
                  <a16:creationId xmlns:a16="http://schemas.microsoft.com/office/drawing/2014/main" id="{625D9506-48A3-495E-8237-180FCB4CDB75}"/>
                </a:ext>
              </a:extLst>
            </p:cNvPr>
            <p:cNvSpPr/>
            <p:nvPr/>
          </p:nvSpPr>
          <p:spPr>
            <a:xfrm>
              <a:off x="9329011" y="320863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2" name="pt283">
              <a:extLst>
                <a:ext uri="{FF2B5EF4-FFF2-40B4-BE49-F238E27FC236}">
                  <a16:creationId xmlns:a16="http://schemas.microsoft.com/office/drawing/2014/main" id="{C9B48948-A526-47DD-A92C-04F29B8B90D4}"/>
                </a:ext>
              </a:extLst>
            </p:cNvPr>
            <p:cNvSpPr/>
            <p:nvPr/>
          </p:nvSpPr>
          <p:spPr>
            <a:xfrm>
              <a:off x="9462352" y="32894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3" name="pt284">
              <a:extLst>
                <a:ext uri="{FF2B5EF4-FFF2-40B4-BE49-F238E27FC236}">
                  <a16:creationId xmlns:a16="http://schemas.microsoft.com/office/drawing/2014/main" id="{66094B4C-FF82-4050-9D1F-3ABBB0BD89E6}"/>
                </a:ext>
              </a:extLst>
            </p:cNvPr>
            <p:cNvSpPr/>
            <p:nvPr/>
          </p:nvSpPr>
          <p:spPr>
            <a:xfrm>
              <a:off x="9243227" y="31732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4" name="pt285">
              <a:extLst>
                <a:ext uri="{FF2B5EF4-FFF2-40B4-BE49-F238E27FC236}">
                  <a16:creationId xmlns:a16="http://schemas.microsoft.com/office/drawing/2014/main" id="{73AD3C15-7795-4891-9610-1116BA956B34}"/>
                </a:ext>
              </a:extLst>
            </p:cNvPr>
            <p:cNvSpPr/>
            <p:nvPr/>
          </p:nvSpPr>
          <p:spPr>
            <a:xfrm>
              <a:off x="9293062" y="319685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5" name="pt286">
              <a:extLst>
                <a:ext uri="{FF2B5EF4-FFF2-40B4-BE49-F238E27FC236}">
                  <a16:creationId xmlns:a16="http://schemas.microsoft.com/office/drawing/2014/main" id="{970AD73C-3D21-4EEC-B8BD-9271FAAA38B0}"/>
                </a:ext>
              </a:extLst>
            </p:cNvPr>
            <p:cNvSpPr/>
            <p:nvPr/>
          </p:nvSpPr>
          <p:spPr>
            <a:xfrm>
              <a:off x="9229276" y="325044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6" name="pt287">
              <a:extLst>
                <a:ext uri="{FF2B5EF4-FFF2-40B4-BE49-F238E27FC236}">
                  <a16:creationId xmlns:a16="http://schemas.microsoft.com/office/drawing/2014/main" id="{4D93134E-3DF9-49F9-8445-CFABFC1EFD06}"/>
                </a:ext>
              </a:extLst>
            </p:cNvPr>
            <p:cNvSpPr/>
            <p:nvPr/>
          </p:nvSpPr>
          <p:spPr>
            <a:xfrm>
              <a:off x="9293566" y="3150219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7" name="pt288">
              <a:extLst>
                <a:ext uri="{FF2B5EF4-FFF2-40B4-BE49-F238E27FC236}">
                  <a16:creationId xmlns:a16="http://schemas.microsoft.com/office/drawing/2014/main" id="{00F51659-8EE7-43A9-BB18-EAD0F9C3A24C}"/>
                </a:ext>
              </a:extLst>
            </p:cNvPr>
            <p:cNvSpPr/>
            <p:nvPr/>
          </p:nvSpPr>
          <p:spPr>
            <a:xfrm>
              <a:off x="10012707" y="31777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8" name="pt289">
              <a:extLst>
                <a:ext uri="{FF2B5EF4-FFF2-40B4-BE49-F238E27FC236}">
                  <a16:creationId xmlns:a16="http://schemas.microsoft.com/office/drawing/2014/main" id="{2BC01A75-6336-4F39-A98C-795B3ADA108A}"/>
                </a:ext>
              </a:extLst>
            </p:cNvPr>
            <p:cNvSpPr/>
            <p:nvPr/>
          </p:nvSpPr>
          <p:spPr>
            <a:xfrm>
              <a:off x="9260391" y="31936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09" name="pt290">
              <a:extLst>
                <a:ext uri="{FF2B5EF4-FFF2-40B4-BE49-F238E27FC236}">
                  <a16:creationId xmlns:a16="http://schemas.microsoft.com/office/drawing/2014/main" id="{38D6A132-6713-45FC-953C-386E15224219}"/>
                </a:ext>
              </a:extLst>
            </p:cNvPr>
            <p:cNvSpPr/>
            <p:nvPr/>
          </p:nvSpPr>
          <p:spPr>
            <a:xfrm>
              <a:off x="10400381" y="340722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0" name="pt291">
              <a:extLst>
                <a:ext uri="{FF2B5EF4-FFF2-40B4-BE49-F238E27FC236}">
                  <a16:creationId xmlns:a16="http://schemas.microsoft.com/office/drawing/2014/main" id="{3E8644B7-D38E-427D-AA5D-154C934C9371}"/>
                </a:ext>
              </a:extLst>
            </p:cNvPr>
            <p:cNvSpPr/>
            <p:nvPr/>
          </p:nvSpPr>
          <p:spPr>
            <a:xfrm>
              <a:off x="9371880" y="319926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1" name="pt292">
              <a:extLst>
                <a:ext uri="{FF2B5EF4-FFF2-40B4-BE49-F238E27FC236}">
                  <a16:creationId xmlns:a16="http://schemas.microsoft.com/office/drawing/2014/main" id="{B35D8F76-64EA-470F-8E75-8E4C48BE8B0E}"/>
                </a:ext>
              </a:extLst>
            </p:cNvPr>
            <p:cNvSpPr/>
            <p:nvPr/>
          </p:nvSpPr>
          <p:spPr>
            <a:xfrm>
              <a:off x="9336350" y="321812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2" name="pt293">
              <a:extLst>
                <a:ext uri="{FF2B5EF4-FFF2-40B4-BE49-F238E27FC236}">
                  <a16:creationId xmlns:a16="http://schemas.microsoft.com/office/drawing/2014/main" id="{B4D3C032-10B9-4130-8839-0C39B2415C1C}"/>
                </a:ext>
              </a:extLst>
            </p:cNvPr>
            <p:cNvSpPr/>
            <p:nvPr/>
          </p:nvSpPr>
          <p:spPr>
            <a:xfrm>
              <a:off x="9323213" y="308050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3" name="pt294">
              <a:extLst>
                <a:ext uri="{FF2B5EF4-FFF2-40B4-BE49-F238E27FC236}">
                  <a16:creationId xmlns:a16="http://schemas.microsoft.com/office/drawing/2014/main" id="{EDDFC41F-1EDC-44C5-8761-2D123D49B614}"/>
                </a:ext>
              </a:extLst>
            </p:cNvPr>
            <p:cNvSpPr/>
            <p:nvPr/>
          </p:nvSpPr>
          <p:spPr>
            <a:xfrm>
              <a:off x="9375430" y="32015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4" name="pt295">
              <a:extLst>
                <a:ext uri="{FF2B5EF4-FFF2-40B4-BE49-F238E27FC236}">
                  <a16:creationId xmlns:a16="http://schemas.microsoft.com/office/drawing/2014/main" id="{ED7CEF73-51EE-4295-9625-B1DF780850DD}"/>
                </a:ext>
              </a:extLst>
            </p:cNvPr>
            <p:cNvSpPr/>
            <p:nvPr/>
          </p:nvSpPr>
          <p:spPr>
            <a:xfrm>
              <a:off x="9475497" y="31404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5" name="pt296">
              <a:extLst>
                <a:ext uri="{FF2B5EF4-FFF2-40B4-BE49-F238E27FC236}">
                  <a16:creationId xmlns:a16="http://schemas.microsoft.com/office/drawing/2014/main" id="{5DC3D266-F479-4902-9B93-9BD4F65640B9}"/>
                </a:ext>
              </a:extLst>
            </p:cNvPr>
            <p:cNvSpPr/>
            <p:nvPr/>
          </p:nvSpPr>
          <p:spPr>
            <a:xfrm>
              <a:off x="9377446" y="31804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6" name="pt297">
              <a:extLst>
                <a:ext uri="{FF2B5EF4-FFF2-40B4-BE49-F238E27FC236}">
                  <a16:creationId xmlns:a16="http://schemas.microsoft.com/office/drawing/2014/main" id="{C7487ABC-C741-4B75-B7E3-4FAA666359FD}"/>
                </a:ext>
              </a:extLst>
            </p:cNvPr>
            <p:cNvSpPr/>
            <p:nvPr/>
          </p:nvSpPr>
          <p:spPr>
            <a:xfrm>
              <a:off x="9480577" y="31934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7" name="pt298">
              <a:extLst>
                <a:ext uri="{FF2B5EF4-FFF2-40B4-BE49-F238E27FC236}">
                  <a16:creationId xmlns:a16="http://schemas.microsoft.com/office/drawing/2014/main" id="{8E946A32-AF0D-49B3-AF7C-4B2B0B407A10}"/>
                </a:ext>
              </a:extLst>
            </p:cNvPr>
            <p:cNvSpPr/>
            <p:nvPr/>
          </p:nvSpPr>
          <p:spPr>
            <a:xfrm>
              <a:off x="9278416" y="313991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8" name="pt299">
              <a:extLst>
                <a:ext uri="{FF2B5EF4-FFF2-40B4-BE49-F238E27FC236}">
                  <a16:creationId xmlns:a16="http://schemas.microsoft.com/office/drawing/2014/main" id="{CDF3F459-BF5B-4735-B332-AE3D62C945BC}"/>
                </a:ext>
              </a:extLst>
            </p:cNvPr>
            <p:cNvSpPr/>
            <p:nvPr/>
          </p:nvSpPr>
          <p:spPr>
            <a:xfrm>
              <a:off x="9290102" y="324189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19" name="pt300">
              <a:extLst>
                <a:ext uri="{FF2B5EF4-FFF2-40B4-BE49-F238E27FC236}">
                  <a16:creationId xmlns:a16="http://schemas.microsoft.com/office/drawing/2014/main" id="{72C69121-4128-4008-8660-E3DA6979802A}"/>
                </a:ext>
              </a:extLst>
            </p:cNvPr>
            <p:cNvSpPr/>
            <p:nvPr/>
          </p:nvSpPr>
          <p:spPr>
            <a:xfrm>
              <a:off x="9561550" y="32159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0" name="pt301">
              <a:extLst>
                <a:ext uri="{FF2B5EF4-FFF2-40B4-BE49-F238E27FC236}">
                  <a16:creationId xmlns:a16="http://schemas.microsoft.com/office/drawing/2014/main" id="{85ECDB20-E72B-4181-B18F-8044650D60C9}"/>
                </a:ext>
              </a:extLst>
            </p:cNvPr>
            <p:cNvSpPr/>
            <p:nvPr/>
          </p:nvSpPr>
          <p:spPr>
            <a:xfrm>
              <a:off x="9342326" y="32263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1" name="pt302">
              <a:extLst>
                <a:ext uri="{FF2B5EF4-FFF2-40B4-BE49-F238E27FC236}">
                  <a16:creationId xmlns:a16="http://schemas.microsoft.com/office/drawing/2014/main" id="{A1584C82-70A2-4D68-A472-49276FA92651}"/>
                </a:ext>
              </a:extLst>
            </p:cNvPr>
            <p:cNvSpPr/>
            <p:nvPr/>
          </p:nvSpPr>
          <p:spPr>
            <a:xfrm>
              <a:off x="9431756" y="32751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2" name="pt303">
              <a:extLst>
                <a:ext uri="{FF2B5EF4-FFF2-40B4-BE49-F238E27FC236}">
                  <a16:creationId xmlns:a16="http://schemas.microsoft.com/office/drawing/2014/main" id="{50761ECB-982E-47EF-8530-939398AD9FA8}"/>
                </a:ext>
              </a:extLst>
            </p:cNvPr>
            <p:cNvSpPr/>
            <p:nvPr/>
          </p:nvSpPr>
          <p:spPr>
            <a:xfrm>
              <a:off x="10021912" y="30592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3" name="pt304">
              <a:extLst>
                <a:ext uri="{FF2B5EF4-FFF2-40B4-BE49-F238E27FC236}">
                  <a16:creationId xmlns:a16="http://schemas.microsoft.com/office/drawing/2014/main" id="{5690A5B5-81FE-4AD8-B41D-A1CB0B4503FA}"/>
                </a:ext>
              </a:extLst>
            </p:cNvPr>
            <p:cNvSpPr/>
            <p:nvPr/>
          </p:nvSpPr>
          <p:spPr>
            <a:xfrm>
              <a:off x="9298716" y="32222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4" name="pt305">
              <a:extLst>
                <a:ext uri="{FF2B5EF4-FFF2-40B4-BE49-F238E27FC236}">
                  <a16:creationId xmlns:a16="http://schemas.microsoft.com/office/drawing/2014/main" id="{23713B68-A04C-4A50-85EB-8E12172F83FA}"/>
                </a:ext>
              </a:extLst>
            </p:cNvPr>
            <p:cNvSpPr/>
            <p:nvPr/>
          </p:nvSpPr>
          <p:spPr>
            <a:xfrm>
              <a:off x="9455062" y="318113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5" name="pt306">
              <a:extLst>
                <a:ext uri="{FF2B5EF4-FFF2-40B4-BE49-F238E27FC236}">
                  <a16:creationId xmlns:a16="http://schemas.microsoft.com/office/drawing/2014/main" id="{550EB3D6-C7F8-435E-B0BB-3B54CF4CDF52}"/>
                </a:ext>
              </a:extLst>
            </p:cNvPr>
            <p:cNvSpPr/>
            <p:nvPr/>
          </p:nvSpPr>
          <p:spPr>
            <a:xfrm>
              <a:off x="9630715" y="32953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6" name="pt307">
              <a:extLst>
                <a:ext uri="{FF2B5EF4-FFF2-40B4-BE49-F238E27FC236}">
                  <a16:creationId xmlns:a16="http://schemas.microsoft.com/office/drawing/2014/main" id="{ED520AF7-38BD-4E7B-B6CF-FFE87B8EFED8}"/>
                </a:ext>
              </a:extLst>
            </p:cNvPr>
            <p:cNvSpPr/>
            <p:nvPr/>
          </p:nvSpPr>
          <p:spPr>
            <a:xfrm>
              <a:off x="9260290" y="31380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7" name="pt308">
              <a:extLst>
                <a:ext uri="{FF2B5EF4-FFF2-40B4-BE49-F238E27FC236}">
                  <a16:creationId xmlns:a16="http://schemas.microsoft.com/office/drawing/2014/main" id="{7824FE7C-C4A6-4EE8-9D09-8AB6369E3106}"/>
                </a:ext>
              </a:extLst>
            </p:cNvPr>
            <p:cNvSpPr/>
            <p:nvPr/>
          </p:nvSpPr>
          <p:spPr>
            <a:xfrm>
              <a:off x="9455037" y="317505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8" name="pt309">
              <a:extLst>
                <a:ext uri="{FF2B5EF4-FFF2-40B4-BE49-F238E27FC236}">
                  <a16:creationId xmlns:a16="http://schemas.microsoft.com/office/drawing/2014/main" id="{7CA605E3-9A46-41E1-99B5-E5FA273C3CBD}"/>
                </a:ext>
              </a:extLst>
            </p:cNvPr>
            <p:cNvSpPr/>
            <p:nvPr/>
          </p:nvSpPr>
          <p:spPr>
            <a:xfrm>
              <a:off x="9282234" y="316554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29" name="pt310">
              <a:extLst>
                <a:ext uri="{FF2B5EF4-FFF2-40B4-BE49-F238E27FC236}">
                  <a16:creationId xmlns:a16="http://schemas.microsoft.com/office/drawing/2014/main" id="{480290CF-3613-48ED-AFF7-94CE983B0FC2}"/>
                </a:ext>
              </a:extLst>
            </p:cNvPr>
            <p:cNvSpPr/>
            <p:nvPr/>
          </p:nvSpPr>
          <p:spPr>
            <a:xfrm>
              <a:off x="9463735" y="316443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0" name="pt311">
              <a:extLst>
                <a:ext uri="{FF2B5EF4-FFF2-40B4-BE49-F238E27FC236}">
                  <a16:creationId xmlns:a16="http://schemas.microsoft.com/office/drawing/2014/main" id="{BB90C34D-FEF8-446C-9D27-6AE9B0F2B35F}"/>
                </a:ext>
              </a:extLst>
            </p:cNvPr>
            <p:cNvSpPr/>
            <p:nvPr/>
          </p:nvSpPr>
          <p:spPr>
            <a:xfrm>
              <a:off x="9249830" y="313628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1" name="pt312">
              <a:extLst>
                <a:ext uri="{FF2B5EF4-FFF2-40B4-BE49-F238E27FC236}">
                  <a16:creationId xmlns:a16="http://schemas.microsoft.com/office/drawing/2014/main" id="{C79CF6D3-870E-4455-83D8-06D6EABE5F57}"/>
                </a:ext>
              </a:extLst>
            </p:cNvPr>
            <p:cNvSpPr/>
            <p:nvPr/>
          </p:nvSpPr>
          <p:spPr>
            <a:xfrm>
              <a:off x="9642468" y="33300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2" name="pt313">
              <a:extLst>
                <a:ext uri="{FF2B5EF4-FFF2-40B4-BE49-F238E27FC236}">
                  <a16:creationId xmlns:a16="http://schemas.microsoft.com/office/drawing/2014/main" id="{6C6620D0-BEC5-4231-B0B4-5902BEF27081}"/>
                </a:ext>
              </a:extLst>
            </p:cNvPr>
            <p:cNvSpPr/>
            <p:nvPr/>
          </p:nvSpPr>
          <p:spPr>
            <a:xfrm>
              <a:off x="9486842" y="31381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3" name="pt314">
              <a:extLst>
                <a:ext uri="{FF2B5EF4-FFF2-40B4-BE49-F238E27FC236}">
                  <a16:creationId xmlns:a16="http://schemas.microsoft.com/office/drawing/2014/main" id="{94B0C63E-7A1E-4D19-9E58-295299461CA5}"/>
                </a:ext>
              </a:extLst>
            </p:cNvPr>
            <p:cNvSpPr/>
            <p:nvPr/>
          </p:nvSpPr>
          <p:spPr>
            <a:xfrm>
              <a:off x="9349888" y="31197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4" name="pt315">
              <a:extLst>
                <a:ext uri="{FF2B5EF4-FFF2-40B4-BE49-F238E27FC236}">
                  <a16:creationId xmlns:a16="http://schemas.microsoft.com/office/drawing/2014/main" id="{AE0749A9-B1DD-4CA3-8C68-80982D525639}"/>
                </a:ext>
              </a:extLst>
            </p:cNvPr>
            <p:cNvSpPr/>
            <p:nvPr/>
          </p:nvSpPr>
          <p:spPr>
            <a:xfrm>
              <a:off x="9604528" y="31741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5" name="pt316">
              <a:extLst>
                <a:ext uri="{FF2B5EF4-FFF2-40B4-BE49-F238E27FC236}">
                  <a16:creationId xmlns:a16="http://schemas.microsoft.com/office/drawing/2014/main" id="{30BCA318-4D97-4196-A340-8641BFDFA1F7}"/>
                </a:ext>
              </a:extLst>
            </p:cNvPr>
            <p:cNvSpPr/>
            <p:nvPr/>
          </p:nvSpPr>
          <p:spPr>
            <a:xfrm>
              <a:off x="9453596" y="33541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6" name="pt317">
              <a:extLst>
                <a:ext uri="{FF2B5EF4-FFF2-40B4-BE49-F238E27FC236}">
                  <a16:creationId xmlns:a16="http://schemas.microsoft.com/office/drawing/2014/main" id="{8C25F302-A66F-43BD-9FD7-6DCBD7BC58A7}"/>
                </a:ext>
              </a:extLst>
            </p:cNvPr>
            <p:cNvSpPr/>
            <p:nvPr/>
          </p:nvSpPr>
          <p:spPr>
            <a:xfrm>
              <a:off x="9445882" y="320851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7" name="pt318">
              <a:extLst>
                <a:ext uri="{FF2B5EF4-FFF2-40B4-BE49-F238E27FC236}">
                  <a16:creationId xmlns:a16="http://schemas.microsoft.com/office/drawing/2014/main" id="{BBE0CE23-0B22-4A65-84D7-A1DAC198F843}"/>
                </a:ext>
              </a:extLst>
            </p:cNvPr>
            <p:cNvSpPr/>
            <p:nvPr/>
          </p:nvSpPr>
          <p:spPr>
            <a:xfrm>
              <a:off x="9356934" y="320731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8" name="pt319">
              <a:extLst>
                <a:ext uri="{FF2B5EF4-FFF2-40B4-BE49-F238E27FC236}">
                  <a16:creationId xmlns:a16="http://schemas.microsoft.com/office/drawing/2014/main" id="{3872FAC5-C2D2-46F7-8F1F-A1CAA37F25F5}"/>
                </a:ext>
              </a:extLst>
            </p:cNvPr>
            <p:cNvSpPr/>
            <p:nvPr/>
          </p:nvSpPr>
          <p:spPr>
            <a:xfrm>
              <a:off x="9696994" y="317266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39" name="pt320">
              <a:extLst>
                <a:ext uri="{FF2B5EF4-FFF2-40B4-BE49-F238E27FC236}">
                  <a16:creationId xmlns:a16="http://schemas.microsoft.com/office/drawing/2014/main" id="{65D32E37-DF31-4FC0-9FAC-582E371C3E19}"/>
                </a:ext>
              </a:extLst>
            </p:cNvPr>
            <p:cNvSpPr/>
            <p:nvPr/>
          </p:nvSpPr>
          <p:spPr>
            <a:xfrm>
              <a:off x="9268202" y="3181530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0" name="pt321">
              <a:extLst>
                <a:ext uri="{FF2B5EF4-FFF2-40B4-BE49-F238E27FC236}">
                  <a16:creationId xmlns:a16="http://schemas.microsoft.com/office/drawing/2014/main" id="{6C01B825-4DE1-4579-B4FC-0948700BD731}"/>
                </a:ext>
              </a:extLst>
            </p:cNvPr>
            <p:cNvSpPr/>
            <p:nvPr/>
          </p:nvSpPr>
          <p:spPr>
            <a:xfrm>
              <a:off x="9312791" y="312137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1" name="pt322">
              <a:extLst>
                <a:ext uri="{FF2B5EF4-FFF2-40B4-BE49-F238E27FC236}">
                  <a16:creationId xmlns:a16="http://schemas.microsoft.com/office/drawing/2014/main" id="{20428376-4323-4D3F-80B6-29A280AF62D3}"/>
                </a:ext>
              </a:extLst>
            </p:cNvPr>
            <p:cNvSpPr/>
            <p:nvPr/>
          </p:nvSpPr>
          <p:spPr>
            <a:xfrm>
              <a:off x="9394310" y="317603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2" name="pt323">
              <a:extLst>
                <a:ext uri="{FF2B5EF4-FFF2-40B4-BE49-F238E27FC236}">
                  <a16:creationId xmlns:a16="http://schemas.microsoft.com/office/drawing/2014/main" id="{33B6D280-6EDF-4935-955D-EB9E4D7396D0}"/>
                </a:ext>
              </a:extLst>
            </p:cNvPr>
            <p:cNvSpPr/>
            <p:nvPr/>
          </p:nvSpPr>
          <p:spPr>
            <a:xfrm>
              <a:off x="9415468" y="323424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3" name="pt324">
              <a:extLst>
                <a:ext uri="{FF2B5EF4-FFF2-40B4-BE49-F238E27FC236}">
                  <a16:creationId xmlns:a16="http://schemas.microsoft.com/office/drawing/2014/main" id="{85365AE3-1E51-438E-B663-1D413792D71F}"/>
                </a:ext>
              </a:extLst>
            </p:cNvPr>
            <p:cNvSpPr/>
            <p:nvPr/>
          </p:nvSpPr>
          <p:spPr>
            <a:xfrm>
              <a:off x="9571881" y="31671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4" name="pt325">
              <a:extLst>
                <a:ext uri="{FF2B5EF4-FFF2-40B4-BE49-F238E27FC236}">
                  <a16:creationId xmlns:a16="http://schemas.microsoft.com/office/drawing/2014/main" id="{C8C2C461-C909-49A4-80D0-3C1719CD118E}"/>
                </a:ext>
              </a:extLst>
            </p:cNvPr>
            <p:cNvSpPr/>
            <p:nvPr/>
          </p:nvSpPr>
          <p:spPr>
            <a:xfrm>
              <a:off x="9314301" y="317004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5" name="pt326">
              <a:extLst>
                <a:ext uri="{FF2B5EF4-FFF2-40B4-BE49-F238E27FC236}">
                  <a16:creationId xmlns:a16="http://schemas.microsoft.com/office/drawing/2014/main" id="{0F07BEBA-274F-4282-B848-CA9B71D585C5}"/>
                </a:ext>
              </a:extLst>
            </p:cNvPr>
            <p:cNvSpPr/>
            <p:nvPr/>
          </p:nvSpPr>
          <p:spPr>
            <a:xfrm>
              <a:off x="9271493" y="30672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6" name="pt327">
              <a:extLst>
                <a:ext uri="{FF2B5EF4-FFF2-40B4-BE49-F238E27FC236}">
                  <a16:creationId xmlns:a16="http://schemas.microsoft.com/office/drawing/2014/main" id="{0D5995B8-5C6E-4E2B-AAEA-BCF9F128D28D}"/>
                </a:ext>
              </a:extLst>
            </p:cNvPr>
            <p:cNvSpPr/>
            <p:nvPr/>
          </p:nvSpPr>
          <p:spPr>
            <a:xfrm>
              <a:off x="9294176" y="31695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7" name="pt328">
              <a:extLst>
                <a:ext uri="{FF2B5EF4-FFF2-40B4-BE49-F238E27FC236}">
                  <a16:creationId xmlns:a16="http://schemas.microsoft.com/office/drawing/2014/main" id="{CE183A84-6D5F-4735-A56E-D11E5F9BDAC5}"/>
                </a:ext>
              </a:extLst>
            </p:cNvPr>
            <p:cNvSpPr/>
            <p:nvPr/>
          </p:nvSpPr>
          <p:spPr>
            <a:xfrm>
              <a:off x="9440150" y="31359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8" name="pt329">
              <a:extLst>
                <a:ext uri="{FF2B5EF4-FFF2-40B4-BE49-F238E27FC236}">
                  <a16:creationId xmlns:a16="http://schemas.microsoft.com/office/drawing/2014/main" id="{949D5398-980D-4D0D-8266-3DBEC8B5451F}"/>
                </a:ext>
              </a:extLst>
            </p:cNvPr>
            <p:cNvSpPr/>
            <p:nvPr/>
          </p:nvSpPr>
          <p:spPr>
            <a:xfrm>
              <a:off x="9399290" y="33353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49" name="pt330">
              <a:extLst>
                <a:ext uri="{FF2B5EF4-FFF2-40B4-BE49-F238E27FC236}">
                  <a16:creationId xmlns:a16="http://schemas.microsoft.com/office/drawing/2014/main" id="{CA1D7425-0BC5-455F-812A-0B61A3067980}"/>
                </a:ext>
              </a:extLst>
            </p:cNvPr>
            <p:cNvSpPr/>
            <p:nvPr/>
          </p:nvSpPr>
          <p:spPr>
            <a:xfrm>
              <a:off x="9242417" y="3193994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0" name="pt331">
              <a:extLst>
                <a:ext uri="{FF2B5EF4-FFF2-40B4-BE49-F238E27FC236}">
                  <a16:creationId xmlns:a16="http://schemas.microsoft.com/office/drawing/2014/main" id="{0DF08F2D-F917-471A-9DDD-79C162C82C9E}"/>
                </a:ext>
              </a:extLst>
            </p:cNvPr>
            <p:cNvSpPr/>
            <p:nvPr/>
          </p:nvSpPr>
          <p:spPr>
            <a:xfrm>
              <a:off x="9815248" y="31744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1" name="pt332">
              <a:extLst>
                <a:ext uri="{FF2B5EF4-FFF2-40B4-BE49-F238E27FC236}">
                  <a16:creationId xmlns:a16="http://schemas.microsoft.com/office/drawing/2014/main" id="{6FA46FF8-12EB-48E8-8219-F01388DB302C}"/>
                </a:ext>
              </a:extLst>
            </p:cNvPr>
            <p:cNvSpPr/>
            <p:nvPr/>
          </p:nvSpPr>
          <p:spPr>
            <a:xfrm>
              <a:off x="9127435" y="32181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2" name="pt333">
              <a:extLst>
                <a:ext uri="{FF2B5EF4-FFF2-40B4-BE49-F238E27FC236}">
                  <a16:creationId xmlns:a16="http://schemas.microsoft.com/office/drawing/2014/main" id="{2FFD50DA-41BC-4216-9189-4F9C95531E67}"/>
                </a:ext>
              </a:extLst>
            </p:cNvPr>
            <p:cNvSpPr/>
            <p:nvPr/>
          </p:nvSpPr>
          <p:spPr>
            <a:xfrm>
              <a:off x="9765940" y="308499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3" name="pt334">
              <a:extLst>
                <a:ext uri="{FF2B5EF4-FFF2-40B4-BE49-F238E27FC236}">
                  <a16:creationId xmlns:a16="http://schemas.microsoft.com/office/drawing/2014/main" id="{3EC6289D-80D8-4781-B57E-B1E1B0080486}"/>
                </a:ext>
              </a:extLst>
            </p:cNvPr>
            <p:cNvSpPr/>
            <p:nvPr/>
          </p:nvSpPr>
          <p:spPr>
            <a:xfrm>
              <a:off x="9531864" y="33433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4" name="pt335">
              <a:extLst>
                <a:ext uri="{FF2B5EF4-FFF2-40B4-BE49-F238E27FC236}">
                  <a16:creationId xmlns:a16="http://schemas.microsoft.com/office/drawing/2014/main" id="{7E20546C-AAD6-4F00-861C-4FC27A5E8C91}"/>
                </a:ext>
              </a:extLst>
            </p:cNvPr>
            <p:cNvSpPr/>
            <p:nvPr/>
          </p:nvSpPr>
          <p:spPr>
            <a:xfrm>
              <a:off x="9868317" y="31796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5" name="pt336">
              <a:extLst>
                <a:ext uri="{FF2B5EF4-FFF2-40B4-BE49-F238E27FC236}">
                  <a16:creationId xmlns:a16="http://schemas.microsoft.com/office/drawing/2014/main" id="{2B21071C-BFFE-442D-B30F-377C0EE52838}"/>
                </a:ext>
              </a:extLst>
            </p:cNvPr>
            <p:cNvSpPr/>
            <p:nvPr/>
          </p:nvSpPr>
          <p:spPr>
            <a:xfrm>
              <a:off x="9690027" y="323570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6" name="pt337">
              <a:extLst>
                <a:ext uri="{FF2B5EF4-FFF2-40B4-BE49-F238E27FC236}">
                  <a16:creationId xmlns:a16="http://schemas.microsoft.com/office/drawing/2014/main" id="{FB9E48F2-43A0-4767-9EE7-AFEFF4436B4C}"/>
                </a:ext>
              </a:extLst>
            </p:cNvPr>
            <p:cNvSpPr/>
            <p:nvPr/>
          </p:nvSpPr>
          <p:spPr>
            <a:xfrm>
              <a:off x="9719801" y="31066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7" name="pt338">
              <a:extLst>
                <a:ext uri="{FF2B5EF4-FFF2-40B4-BE49-F238E27FC236}">
                  <a16:creationId xmlns:a16="http://schemas.microsoft.com/office/drawing/2014/main" id="{78DD6C77-AB68-4C75-A10B-440C7A9BD9D5}"/>
                </a:ext>
              </a:extLst>
            </p:cNvPr>
            <p:cNvSpPr/>
            <p:nvPr/>
          </p:nvSpPr>
          <p:spPr>
            <a:xfrm>
              <a:off x="9236576" y="3194647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8" name="pt339">
              <a:extLst>
                <a:ext uri="{FF2B5EF4-FFF2-40B4-BE49-F238E27FC236}">
                  <a16:creationId xmlns:a16="http://schemas.microsoft.com/office/drawing/2014/main" id="{6517B42A-CF10-4E36-B410-838FBBEB73FD}"/>
                </a:ext>
              </a:extLst>
            </p:cNvPr>
            <p:cNvSpPr/>
            <p:nvPr/>
          </p:nvSpPr>
          <p:spPr>
            <a:xfrm>
              <a:off x="8872607" y="2889705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59" name="pt340">
              <a:extLst>
                <a:ext uri="{FF2B5EF4-FFF2-40B4-BE49-F238E27FC236}">
                  <a16:creationId xmlns:a16="http://schemas.microsoft.com/office/drawing/2014/main" id="{CC5B4BE3-B8BE-4904-BFC5-AAD8E74C826A}"/>
                </a:ext>
              </a:extLst>
            </p:cNvPr>
            <p:cNvSpPr/>
            <p:nvPr/>
          </p:nvSpPr>
          <p:spPr>
            <a:xfrm>
              <a:off x="8953924" y="28885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0" name="pt341">
              <a:extLst>
                <a:ext uri="{FF2B5EF4-FFF2-40B4-BE49-F238E27FC236}">
                  <a16:creationId xmlns:a16="http://schemas.microsoft.com/office/drawing/2014/main" id="{B95BB82A-E719-4375-BC06-3A384FFED66E}"/>
                </a:ext>
              </a:extLst>
            </p:cNvPr>
            <p:cNvSpPr/>
            <p:nvPr/>
          </p:nvSpPr>
          <p:spPr>
            <a:xfrm>
              <a:off x="9091219" y="286559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1" name="pt342">
              <a:extLst>
                <a:ext uri="{FF2B5EF4-FFF2-40B4-BE49-F238E27FC236}">
                  <a16:creationId xmlns:a16="http://schemas.microsoft.com/office/drawing/2014/main" id="{D2D534CB-7915-4585-B541-0052570695B7}"/>
                </a:ext>
              </a:extLst>
            </p:cNvPr>
            <p:cNvSpPr/>
            <p:nvPr/>
          </p:nvSpPr>
          <p:spPr>
            <a:xfrm>
              <a:off x="8866211" y="296037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2" name="pt343">
              <a:extLst>
                <a:ext uri="{FF2B5EF4-FFF2-40B4-BE49-F238E27FC236}">
                  <a16:creationId xmlns:a16="http://schemas.microsoft.com/office/drawing/2014/main" id="{E4B46DE0-B553-4351-8C93-35266DC3FD31}"/>
                </a:ext>
              </a:extLst>
            </p:cNvPr>
            <p:cNvSpPr/>
            <p:nvPr/>
          </p:nvSpPr>
          <p:spPr>
            <a:xfrm>
              <a:off x="8900198" y="28782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3" name="pt344">
              <a:extLst>
                <a:ext uri="{FF2B5EF4-FFF2-40B4-BE49-F238E27FC236}">
                  <a16:creationId xmlns:a16="http://schemas.microsoft.com/office/drawing/2014/main" id="{3BA70424-A0DD-4C21-9AF2-1EC821595FFE}"/>
                </a:ext>
              </a:extLst>
            </p:cNvPr>
            <p:cNvSpPr/>
            <p:nvPr/>
          </p:nvSpPr>
          <p:spPr>
            <a:xfrm>
              <a:off x="9061546" y="293747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4" name="pt345">
              <a:extLst>
                <a:ext uri="{FF2B5EF4-FFF2-40B4-BE49-F238E27FC236}">
                  <a16:creationId xmlns:a16="http://schemas.microsoft.com/office/drawing/2014/main" id="{0F8831ED-6E6D-418E-8D13-0F557C1C2A8C}"/>
                </a:ext>
              </a:extLst>
            </p:cNvPr>
            <p:cNvSpPr/>
            <p:nvPr/>
          </p:nvSpPr>
          <p:spPr>
            <a:xfrm>
              <a:off x="8739072" y="290920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5" name="pt346">
              <a:extLst>
                <a:ext uri="{FF2B5EF4-FFF2-40B4-BE49-F238E27FC236}">
                  <a16:creationId xmlns:a16="http://schemas.microsoft.com/office/drawing/2014/main" id="{F8ED06D9-0A20-41C5-8A48-CD5B5C2D3A3A}"/>
                </a:ext>
              </a:extLst>
            </p:cNvPr>
            <p:cNvSpPr/>
            <p:nvPr/>
          </p:nvSpPr>
          <p:spPr>
            <a:xfrm>
              <a:off x="9009229" y="286608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6" name="pt347">
              <a:extLst>
                <a:ext uri="{FF2B5EF4-FFF2-40B4-BE49-F238E27FC236}">
                  <a16:creationId xmlns:a16="http://schemas.microsoft.com/office/drawing/2014/main" id="{4D92315A-48E5-439F-BA36-4C46340A211A}"/>
                </a:ext>
              </a:extLst>
            </p:cNvPr>
            <p:cNvSpPr/>
            <p:nvPr/>
          </p:nvSpPr>
          <p:spPr>
            <a:xfrm>
              <a:off x="8907385" y="301363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7" name="pt348">
              <a:extLst>
                <a:ext uri="{FF2B5EF4-FFF2-40B4-BE49-F238E27FC236}">
                  <a16:creationId xmlns:a16="http://schemas.microsoft.com/office/drawing/2014/main" id="{98A87329-9E20-4173-9DFC-560CD5C2172B}"/>
                </a:ext>
              </a:extLst>
            </p:cNvPr>
            <p:cNvSpPr/>
            <p:nvPr/>
          </p:nvSpPr>
          <p:spPr>
            <a:xfrm>
              <a:off x="8707742" y="290199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8" name="pt349">
              <a:extLst>
                <a:ext uri="{FF2B5EF4-FFF2-40B4-BE49-F238E27FC236}">
                  <a16:creationId xmlns:a16="http://schemas.microsoft.com/office/drawing/2014/main" id="{9318EBAA-194B-4734-877F-67F55E55439B}"/>
                </a:ext>
              </a:extLst>
            </p:cNvPr>
            <p:cNvSpPr/>
            <p:nvPr/>
          </p:nvSpPr>
          <p:spPr>
            <a:xfrm>
              <a:off x="8971126" y="287885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69" name="pt350">
              <a:extLst>
                <a:ext uri="{FF2B5EF4-FFF2-40B4-BE49-F238E27FC236}">
                  <a16:creationId xmlns:a16="http://schemas.microsoft.com/office/drawing/2014/main" id="{349819F3-8E37-4C50-8280-230F0F56951E}"/>
                </a:ext>
              </a:extLst>
            </p:cNvPr>
            <p:cNvSpPr/>
            <p:nvPr/>
          </p:nvSpPr>
          <p:spPr>
            <a:xfrm>
              <a:off x="9230273" y="282406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0" name="pt351">
              <a:extLst>
                <a:ext uri="{FF2B5EF4-FFF2-40B4-BE49-F238E27FC236}">
                  <a16:creationId xmlns:a16="http://schemas.microsoft.com/office/drawing/2014/main" id="{5F6478D2-C9B2-4953-BE8E-D46F38E8E26D}"/>
                </a:ext>
              </a:extLst>
            </p:cNvPr>
            <p:cNvSpPr/>
            <p:nvPr/>
          </p:nvSpPr>
          <p:spPr>
            <a:xfrm>
              <a:off x="8890629" y="2861293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1" name="pt352">
              <a:extLst>
                <a:ext uri="{FF2B5EF4-FFF2-40B4-BE49-F238E27FC236}">
                  <a16:creationId xmlns:a16="http://schemas.microsoft.com/office/drawing/2014/main" id="{84A6EFFA-8414-4796-A06C-15662FD9BE5F}"/>
                </a:ext>
              </a:extLst>
            </p:cNvPr>
            <p:cNvSpPr/>
            <p:nvPr/>
          </p:nvSpPr>
          <p:spPr>
            <a:xfrm>
              <a:off x="8918571" y="29523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2" name="pt353">
              <a:extLst>
                <a:ext uri="{FF2B5EF4-FFF2-40B4-BE49-F238E27FC236}">
                  <a16:creationId xmlns:a16="http://schemas.microsoft.com/office/drawing/2014/main" id="{5F42FA4E-4255-4DFF-8934-D05F817EDB88}"/>
                </a:ext>
              </a:extLst>
            </p:cNvPr>
            <p:cNvSpPr/>
            <p:nvPr/>
          </p:nvSpPr>
          <p:spPr>
            <a:xfrm>
              <a:off x="8964611" y="291876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3" name="pt354">
              <a:extLst>
                <a:ext uri="{FF2B5EF4-FFF2-40B4-BE49-F238E27FC236}">
                  <a16:creationId xmlns:a16="http://schemas.microsoft.com/office/drawing/2014/main" id="{AECF3CE8-BF5B-4760-952A-F1B92A199F54}"/>
                </a:ext>
              </a:extLst>
            </p:cNvPr>
            <p:cNvSpPr/>
            <p:nvPr/>
          </p:nvSpPr>
          <p:spPr>
            <a:xfrm>
              <a:off x="8794039" y="293169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4" name="pt355">
              <a:extLst>
                <a:ext uri="{FF2B5EF4-FFF2-40B4-BE49-F238E27FC236}">
                  <a16:creationId xmlns:a16="http://schemas.microsoft.com/office/drawing/2014/main" id="{F1EE5CE5-B322-4990-884F-39CDB59B107D}"/>
                </a:ext>
              </a:extLst>
            </p:cNvPr>
            <p:cNvSpPr/>
            <p:nvPr/>
          </p:nvSpPr>
          <p:spPr>
            <a:xfrm>
              <a:off x="8855899" y="29272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5" name="pt356">
              <a:extLst>
                <a:ext uri="{FF2B5EF4-FFF2-40B4-BE49-F238E27FC236}">
                  <a16:creationId xmlns:a16="http://schemas.microsoft.com/office/drawing/2014/main" id="{994AAE64-E4BC-4E43-ABB1-032F51D56CF2}"/>
                </a:ext>
              </a:extLst>
            </p:cNvPr>
            <p:cNvSpPr/>
            <p:nvPr/>
          </p:nvSpPr>
          <p:spPr>
            <a:xfrm>
              <a:off x="8820123" y="28868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6" name="pt357">
              <a:extLst>
                <a:ext uri="{FF2B5EF4-FFF2-40B4-BE49-F238E27FC236}">
                  <a16:creationId xmlns:a16="http://schemas.microsoft.com/office/drawing/2014/main" id="{05EA74FB-7318-469D-98EC-7249B0A51495}"/>
                </a:ext>
              </a:extLst>
            </p:cNvPr>
            <p:cNvSpPr/>
            <p:nvPr/>
          </p:nvSpPr>
          <p:spPr>
            <a:xfrm>
              <a:off x="8930599" y="293195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7" name="pt358">
              <a:extLst>
                <a:ext uri="{FF2B5EF4-FFF2-40B4-BE49-F238E27FC236}">
                  <a16:creationId xmlns:a16="http://schemas.microsoft.com/office/drawing/2014/main" id="{0E12D460-4752-4588-BC35-33379F8368EA}"/>
                </a:ext>
              </a:extLst>
            </p:cNvPr>
            <p:cNvSpPr/>
            <p:nvPr/>
          </p:nvSpPr>
          <p:spPr>
            <a:xfrm>
              <a:off x="8927900" y="291193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8" name="pt359">
              <a:extLst>
                <a:ext uri="{FF2B5EF4-FFF2-40B4-BE49-F238E27FC236}">
                  <a16:creationId xmlns:a16="http://schemas.microsoft.com/office/drawing/2014/main" id="{31A4FB41-58E4-4F06-AB94-B268A7D3C394}"/>
                </a:ext>
              </a:extLst>
            </p:cNvPr>
            <p:cNvSpPr/>
            <p:nvPr/>
          </p:nvSpPr>
          <p:spPr>
            <a:xfrm>
              <a:off x="8911578" y="28960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79" name="pt360">
              <a:extLst>
                <a:ext uri="{FF2B5EF4-FFF2-40B4-BE49-F238E27FC236}">
                  <a16:creationId xmlns:a16="http://schemas.microsoft.com/office/drawing/2014/main" id="{19C29A9F-6BB6-4378-B654-92B9F89265AF}"/>
                </a:ext>
              </a:extLst>
            </p:cNvPr>
            <p:cNvSpPr/>
            <p:nvPr/>
          </p:nvSpPr>
          <p:spPr>
            <a:xfrm>
              <a:off x="8816804" y="292786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0" name="pt361">
              <a:extLst>
                <a:ext uri="{FF2B5EF4-FFF2-40B4-BE49-F238E27FC236}">
                  <a16:creationId xmlns:a16="http://schemas.microsoft.com/office/drawing/2014/main" id="{B4560B0A-FD47-49E8-8B3B-28D5445159DA}"/>
                </a:ext>
              </a:extLst>
            </p:cNvPr>
            <p:cNvSpPr/>
            <p:nvPr/>
          </p:nvSpPr>
          <p:spPr>
            <a:xfrm>
              <a:off x="9134992" y="282941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1" name="pt362">
              <a:extLst>
                <a:ext uri="{FF2B5EF4-FFF2-40B4-BE49-F238E27FC236}">
                  <a16:creationId xmlns:a16="http://schemas.microsoft.com/office/drawing/2014/main" id="{FE8D1C5D-48D2-45B8-A6B9-69710BD21889}"/>
                </a:ext>
              </a:extLst>
            </p:cNvPr>
            <p:cNvSpPr/>
            <p:nvPr/>
          </p:nvSpPr>
          <p:spPr>
            <a:xfrm>
              <a:off x="8890187" y="2897039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2" name="pt363">
              <a:extLst>
                <a:ext uri="{FF2B5EF4-FFF2-40B4-BE49-F238E27FC236}">
                  <a16:creationId xmlns:a16="http://schemas.microsoft.com/office/drawing/2014/main" id="{409DA9C2-72DF-4CBD-B143-E4C44075F829}"/>
                </a:ext>
              </a:extLst>
            </p:cNvPr>
            <p:cNvSpPr/>
            <p:nvPr/>
          </p:nvSpPr>
          <p:spPr>
            <a:xfrm>
              <a:off x="8993035" y="288805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3" name="pt364">
              <a:extLst>
                <a:ext uri="{FF2B5EF4-FFF2-40B4-BE49-F238E27FC236}">
                  <a16:creationId xmlns:a16="http://schemas.microsoft.com/office/drawing/2014/main" id="{3857A8DE-A142-48A2-BADC-2DEB0103F1F1}"/>
                </a:ext>
              </a:extLst>
            </p:cNvPr>
            <p:cNvSpPr/>
            <p:nvPr/>
          </p:nvSpPr>
          <p:spPr>
            <a:xfrm>
              <a:off x="9017118" y="28418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4" name="pt365">
              <a:extLst>
                <a:ext uri="{FF2B5EF4-FFF2-40B4-BE49-F238E27FC236}">
                  <a16:creationId xmlns:a16="http://schemas.microsoft.com/office/drawing/2014/main" id="{F61DA3F6-3792-4AC3-A751-0CD5482BFAD9}"/>
                </a:ext>
              </a:extLst>
            </p:cNvPr>
            <p:cNvSpPr/>
            <p:nvPr/>
          </p:nvSpPr>
          <p:spPr>
            <a:xfrm>
              <a:off x="9041970" y="28896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5" name="pt366">
              <a:extLst>
                <a:ext uri="{FF2B5EF4-FFF2-40B4-BE49-F238E27FC236}">
                  <a16:creationId xmlns:a16="http://schemas.microsoft.com/office/drawing/2014/main" id="{3E6649FE-028E-4D45-B545-F87CCB0AC0F7}"/>
                </a:ext>
              </a:extLst>
            </p:cNvPr>
            <p:cNvSpPr/>
            <p:nvPr/>
          </p:nvSpPr>
          <p:spPr>
            <a:xfrm>
              <a:off x="8875485" y="29468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6" name="pt367">
              <a:extLst>
                <a:ext uri="{FF2B5EF4-FFF2-40B4-BE49-F238E27FC236}">
                  <a16:creationId xmlns:a16="http://schemas.microsoft.com/office/drawing/2014/main" id="{F395CCD8-9F51-4704-9D28-DFCD5CC7A29A}"/>
                </a:ext>
              </a:extLst>
            </p:cNvPr>
            <p:cNvSpPr/>
            <p:nvPr/>
          </p:nvSpPr>
          <p:spPr>
            <a:xfrm>
              <a:off x="9029524" y="286677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7" name="pt368">
              <a:extLst>
                <a:ext uri="{FF2B5EF4-FFF2-40B4-BE49-F238E27FC236}">
                  <a16:creationId xmlns:a16="http://schemas.microsoft.com/office/drawing/2014/main" id="{4AA90155-684C-4977-BA88-29BFF5ECA778}"/>
                </a:ext>
              </a:extLst>
            </p:cNvPr>
            <p:cNvSpPr/>
            <p:nvPr/>
          </p:nvSpPr>
          <p:spPr>
            <a:xfrm>
              <a:off x="8931895" y="288180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8" name="pt369">
              <a:extLst>
                <a:ext uri="{FF2B5EF4-FFF2-40B4-BE49-F238E27FC236}">
                  <a16:creationId xmlns:a16="http://schemas.microsoft.com/office/drawing/2014/main" id="{08B5B924-E351-4CD3-A816-1D3137AE0BD2}"/>
                </a:ext>
              </a:extLst>
            </p:cNvPr>
            <p:cNvSpPr/>
            <p:nvPr/>
          </p:nvSpPr>
          <p:spPr>
            <a:xfrm>
              <a:off x="8540585" y="296606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89" name="pt370">
              <a:extLst>
                <a:ext uri="{FF2B5EF4-FFF2-40B4-BE49-F238E27FC236}">
                  <a16:creationId xmlns:a16="http://schemas.microsoft.com/office/drawing/2014/main" id="{27597DB2-C0A6-46F0-AB2C-A2267A68F3F7}"/>
                </a:ext>
              </a:extLst>
            </p:cNvPr>
            <p:cNvSpPr/>
            <p:nvPr/>
          </p:nvSpPr>
          <p:spPr>
            <a:xfrm>
              <a:off x="8975358" y="28985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0" name="pt371">
              <a:extLst>
                <a:ext uri="{FF2B5EF4-FFF2-40B4-BE49-F238E27FC236}">
                  <a16:creationId xmlns:a16="http://schemas.microsoft.com/office/drawing/2014/main" id="{F8750B1B-0703-4995-AFDF-EBBBB97DAC8D}"/>
                </a:ext>
              </a:extLst>
            </p:cNvPr>
            <p:cNvSpPr/>
            <p:nvPr/>
          </p:nvSpPr>
          <p:spPr>
            <a:xfrm>
              <a:off x="8959047" y="292773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1" name="pt372">
              <a:extLst>
                <a:ext uri="{FF2B5EF4-FFF2-40B4-BE49-F238E27FC236}">
                  <a16:creationId xmlns:a16="http://schemas.microsoft.com/office/drawing/2014/main" id="{C70EC094-42BB-4275-9A33-9E519C704479}"/>
                </a:ext>
              </a:extLst>
            </p:cNvPr>
            <p:cNvSpPr/>
            <p:nvPr/>
          </p:nvSpPr>
          <p:spPr>
            <a:xfrm>
              <a:off x="8915658" y="295354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2" name="pt373">
              <a:extLst>
                <a:ext uri="{FF2B5EF4-FFF2-40B4-BE49-F238E27FC236}">
                  <a16:creationId xmlns:a16="http://schemas.microsoft.com/office/drawing/2014/main" id="{9A14F0B5-CF0C-4F08-9903-BCF9FB17ED99}"/>
                </a:ext>
              </a:extLst>
            </p:cNvPr>
            <p:cNvSpPr/>
            <p:nvPr/>
          </p:nvSpPr>
          <p:spPr>
            <a:xfrm>
              <a:off x="8905485" y="287842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3" name="pt374">
              <a:extLst>
                <a:ext uri="{FF2B5EF4-FFF2-40B4-BE49-F238E27FC236}">
                  <a16:creationId xmlns:a16="http://schemas.microsoft.com/office/drawing/2014/main" id="{4AA222D5-5799-479D-A185-60513FABE89B}"/>
                </a:ext>
              </a:extLst>
            </p:cNvPr>
            <p:cNvSpPr/>
            <p:nvPr/>
          </p:nvSpPr>
          <p:spPr>
            <a:xfrm>
              <a:off x="9008528" y="28960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4" name="pt375">
              <a:extLst>
                <a:ext uri="{FF2B5EF4-FFF2-40B4-BE49-F238E27FC236}">
                  <a16:creationId xmlns:a16="http://schemas.microsoft.com/office/drawing/2014/main" id="{2AB684C0-C4EA-4779-AACA-1625D36A8D80}"/>
                </a:ext>
              </a:extLst>
            </p:cNvPr>
            <p:cNvSpPr/>
            <p:nvPr/>
          </p:nvSpPr>
          <p:spPr>
            <a:xfrm>
              <a:off x="9288661" y="29741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5" name="pt376">
              <a:extLst>
                <a:ext uri="{FF2B5EF4-FFF2-40B4-BE49-F238E27FC236}">
                  <a16:creationId xmlns:a16="http://schemas.microsoft.com/office/drawing/2014/main" id="{0A70CD69-73A2-4B0A-9FCE-B6C8043E30E9}"/>
                </a:ext>
              </a:extLst>
            </p:cNvPr>
            <p:cNvSpPr/>
            <p:nvPr/>
          </p:nvSpPr>
          <p:spPr>
            <a:xfrm>
              <a:off x="8979031" y="290915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6" name="pt377">
              <a:extLst>
                <a:ext uri="{FF2B5EF4-FFF2-40B4-BE49-F238E27FC236}">
                  <a16:creationId xmlns:a16="http://schemas.microsoft.com/office/drawing/2014/main" id="{BF0EB0FF-16A8-4238-9D99-293F4D0E6153}"/>
                </a:ext>
              </a:extLst>
            </p:cNvPr>
            <p:cNvSpPr/>
            <p:nvPr/>
          </p:nvSpPr>
          <p:spPr>
            <a:xfrm>
              <a:off x="9028547" y="282047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7" name="pt378">
              <a:extLst>
                <a:ext uri="{FF2B5EF4-FFF2-40B4-BE49-F238E27FC236}">
                  <a16:creationId xmlns:a16="http://schemas.microsoft.com/office/drawing/2014/main" id="{BE4E0AEA-2CC7-414B-9F07-6EEE54CFBB1A}"/>
                </a:ext>
              </a:extLst>
            </p:cNvPr>
            <p:cNvSpPr/>
            <p:nvPr/>
          </p:nvSpPr>
          <p:spPr>
            <a:xfrm>
              <a:off x="9088023" y="292794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8" name="pt379">
              <a:extLst>
                <a:ext uri="{FF2B5EF4-FFF2-40B4-BE49-F238E27FC236}">
                  <a16:creationId xmlns:a16="http://schemas.microsoft.com/office/drawing/2014/main" id="{41EE51F7-CCD1-40D8-86B3-3614E9856CA2}"/>
                </a:ext>
              </a:extLst>
            </p:cNvPr>
            <p:cNvSpPr/>
            <p:nvPr/>
          </p:nvSpPr>
          <p:spPr>
            <a:xfrm>
              <a:off x="9194501" y="287198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499" name="pt380">
              <a:extLst>
                <a:ext uri="{FF2B5EF4-FFF2-40B4-BE49-F238E27FC236}">
                  <a16:creationId xmlns:a16="http://schemas.microsoft.com/office/drawing/2014/main" id="{2238E032-90E2-4396-B6B5-245CB42FECAA}"/>
                </a:ext>
              </a:extLst>
            </p:cNvPr>
            <p:cNvSpPr/>
            <p:nvPr/>
          </p:nvSpPr>
          <p:spPr>
            <a:xfrm>
              <a:off x="9213436" y="28624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0" name="pt381">
              <a:extLst>
                <a:ext uri="{FF2B5EF4-FFF2-40B4-BE49-F238E27FC236}">
                  <a16:creationId xmlns:a16="http://schemas.microsoft.com/office/drawing/2014/main" id="{F8AA4537-C256-4B05-9CC9-F5E78497FC2D}"/>
                </a:ext>
              </a:extLst>
            </p:cNvPr>
            <p:cNvSpPr/>
            <p:nvPr/>
          </p:nvSpPr>
          <p:spPr>
            <a:xfrm>
              <a:off x="9141853" y="292024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1" name="pt382">
              <a:extLst>
                <a:ext uri="{FF2B5EF4-FFF2-40B4-BE49-F238E27FC236}">
                  <a16:creationId xmlns:a16="http://schemas.microsoft.com/office/drawing/2014/main" id="{CF5B573C-7600-494D-B244-C0C92F03C156}"/>
                </a:ext>
              </a:extLst>
            </p:cNvPr>
            <p:cNvSpPr/>
            <p:nvPr/>
          </p:nvSpPr>
          <p:spPr>
            <a:xfrm>
              <a:off x="9023458" y="296378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2" name="pt383">
              <a:extLst>
                <a:ext uri="{FF2B5EF4-FFF2-40B4-BE49-F238E27FC236}">
                  <a16:creationId xmlns:a16="http://schemas.microsoft.com/office/drawing/2014/main" id="{E784A05E-8470-47B4-8F24-B16792731BCB}"/>
                </a:ext>
              </a:extLst>
            </p:cNvPr>
            <p:cNvSpPr/>
            <p:nvPr/>
          </p:nvSpPr>
          <p:spPr>
            <a:xfrm>
              <a:off x="8863305" y="293242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3" name="pt384">
              <a:extLst>
                <a:ext uri="{FF2B5EF4-FFF2-40B4-BE49-F238E27FC236}">
                  <a16:creationId xmlns:a16="http://schemas.microsoft.com/office/drawing/2014/main" id="{078606CC-6740-4893-A8B5-8F82B413AEEB}"/>
                </a:ext>
              </a:extLst>
            </p:cNvPr>
            <p:cNvSpPr/>
            <p:nvPr/>
          </p:nvSpPr>
          <p:spPr>
            <a:xfrm>
              <a:off x="8928406" y="289825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4" name="pt385">
              <a:extLst>
                <a:ext uri="{FF2B5EF4-FFF2-40B4-BE49-F238E27FC236}">
                  <a16:creationId xmlns:a16="http://schemas.microsoft.com/office/drawing/2014/main" id="{57215D10-5152-4113-9BE0-D50B4F81B8C5}"/>
                </a:ext>
              </a:extLst>
            </p:cNvPr>
            <p:cNvSpPr/>
            <p:nvPr/>
          </p:nvSpPr>
          <p:spPr>
            <a:xfrm>
              <a:off x="9484527" y="27399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5" name="pt386">
              <a:extLst>
                <a:ext uri="{FF2B5EF4-FFF2-40B4-BE49-F238E27FC236}">
                  <a16:creationId xmlns:a16="http://schemas.microsoft.com/office/drawing/2014/main" id="{BCFF786C-6F4E-44A5-9A99-D7E86FD8C0C8}"/>
                </a:ext>
              </a:extLst>
            </p:cNvPr>
            <p:cNvSpPr/>
            <p:nvPr/>
          </p:nvSpPr>
          <p:spPr>
            <a:xfrm>
              <a:off x="8919773" y="28720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6" name="pt387">
              <a:extLst>
                <a:ext uri="{FF2B5EF4-FFF2-40B4-BE49-F238E27FC236}">
                  <a16:creationId xmlns:a16="http://schemas.microsoft.com/office/drawing/2014/main" id="{4185AF9B-73F2-4716-BF04-B22167FC4367}"/>
                </a:ext>
              </a:extLst>
            </p:cNvPr>
            <p:cNvSpPr/>
            <p:nvPr/>
          </p:nvSpPr>
          <p:spPr>
            <a:xfrm>
              <a:off x="9114158" y="28539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7" name="pt388">
              <a:extLst>
                <a:ext uri="{FF2B5EF4-FFF2-40B4-BE49-F238E27FC236}">
                  <a16:creationId xmlns:a16="http://schemas.microsoft.com/office/drawing/2014/main" id="{F12E93EB-793A-4FDB-A3E8-B69AFCE17A1B}"/>
                </a:ext>
              </a:extLst>
            </p:cNvPr>
            <p:cNvSpPr/>
            <p:nvPr/>
          </p:nvSpPr>
          <p:spPr>
            <a:xfrm>
              <a:off x="9158842" y="28472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8" name="pt389">
              <a:extLst>
                <a:ext uri="{FF2B5EF4-FFF2-40B4-BE49-F238E27FC236}">
                  <a16:creationId xmlns:a16="http://schemas.microsoft.com/office/drawing/2014/main" id="{2D22A61C-456A-4593-900B-27022B8565B4}"/>
                </a:ext>
              </a:extLst>
            </p:cNvPr>
            <p:cNvSpPr/>
            <p:nvPr/>
          </p:nvSpPr>
          <p:spPr>
            <a:xfrm>
              <a:off x="8984391" y="29627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09" name="pt390">
              <a:extLst>
                <a:ext uri="{FF2B5EF4-FFF2-40B4-BE49-F238E27FC236}">
                  <a16:creationId xmlns:a16="http://schemas.microsoft.com/office/drawing/2014/main" id="{368FC17D-C84B-4823-8FA7-DE87BD78E090}"/>
                </a:ext>
              </a:extLst>
            </p:cNvPr>
            <p:cNvSpPr/>
            <p:nvPr/>
          </p:nvSpPr>
          <p:spPr>
            <a:xfrm>
              <a:off x="9246916" y="291053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0" name="pt391">
              <a:extLst>
                <a:ext uri="{FF2B5EF4-FFF2-40B4-BE49-F238E27FC236}">
                  <a16:creationId xmlns:a16="http://schemas.microsoft.com/office/drawing/2014/main" id="{0DABEAF3-2555-4FF0-BE96-088DD8580850}"/>
                </a:ext>
              </a:extLst>
            </p:cNvPr>
            <p:cNvSpPr/>
            <p:nvPr/>
          </p:nvSpPr>
          <p:spPr>
            <a:xfrm>
              <a:off x="9204382" y="28786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1" name="pt392">
              <a:extLst>
                <a:ext uri="{FF2B5EF4-FFF2-40B4-BE49-F238E27FC236}">
                  <a16:creationId xmlns:a16="http://schemas.microsoft.com/office/drawing/2014/main" id="{E7D8CD0B-A98B-45CA-A600-EC3B4A89BFFB}"/>
                </a:ext>
              </a:extLst>
            </p:cNvPr>
            <p:cNvSpPr/>
            <p:nvPr/>
          </p:nvSpPr>
          <p:spPr>
            <a:xfrm>
              <a:off x="9067007" y="285989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2" name="pt393">
              <a:extLst>
                <a:ext uri="{FF2B5EF4-FFF2-40B4-BE49-F238E27FC236}">
                  <a16:creationId xmlns:a16="http://schemas.microsoft.com/office/drawing/2014/main" id="{5B8DBF22-BB68-4383-9319-C9EA8E61C111}"/>
                </a:ext>
              </a:extLst>
            </p:cNvPr>
            <p:cNvSpPr/>
            <p:nvPr/>
          </p:nvSpPr>
          <p:spPr>
            <a:xfrm>
              <a:off x="8945887" y="287931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3" name="pt394">
              <a:extLst>
                <a:ext uri="{FF2B5EF4-FFF2-40B4-BE49-F238E27FC236}">
                  <a16:creationId xmlns:a16="http://schemas.microsoft.com/office/drawing/2014/main" id="{8063D939-EB4B-4624-A8AC-8E3D39392F85}"/>
                </a:ext>
              </a:extLst>
            </p:cNvPr>
            <p:cNvSpPr/>
            <p:nvPr/>
          </p:nvSpPr>
          <p:spPr>
            <a:xfrm>
              <a:off x="9032050" y="29626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4" name="pt395">
              <a:extLst>
                <a:ext uri="{FF2B5EF4-FFF2-40B4-BE49-F238E27FC236}">
                  <a16:creationId xmlns:a16="http://schemas.microsoft.com/office/drawing/2014/main" id="{947AEA7B-FA1F-492A-BCBC-CAE034141B5E}"/>
                </a:ext>
              </a:extLst>
            </p:cNvPr>
            <p:cNvSpPr/>
            <p:nvPr/>
          </p:nvSpPr>
          <p:spPr>
            <a:xfrm>
              <a:off x="8921039" y="284845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5" name="pt396">
              <a:extLst>
                <a:ext uri="{FF2B5EF4-FFF2-40B4-BE49-F238E27FC236}">
                  <a16:creationId xmlns:a16="http://schemas.microsoft.com/office/drawing/2014/main" id="{8299E563-189D-4FD2-BF70-2E751004EDFB}"/>
                </a:ext>
              </a:extLst>
            </p:cNvPr>
            <p:cNvSpPr/>
            <p:nvPr/>
          </p:nvSpPr>
          <p:spPr>
            <a:xfrm>
              <a:off x="9063214" y="287410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6" name="pt397">
              <a:extLst>
                <a:ext uri="{FF2B5EF4-FFF2-40B4-BE49-F238E27FC236}">
                  <a16:creationId xmlns:a16="http://schemas.microsoft.com/office/drawing/2014/main" id="{F2FDF637-0BCA-4DB9-8FCF-A021DAAD9F18}"/>
                </a:ext>
              </a:extLst>
            </p:cNvPr>
            <p:cNvSpPr/>
            <p:nvPr/>
          </p:nvSpPr>
          <p:spPr>
            <a:xfrm>
              <a:off x="9126818" y="294406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7" name="pt398">
              <a:extLst>
                <a:ext uri="{FF2B5EF4-FFF2-40B4-BE49-F238E27FC236}">
                  <a16:creationId xmlns:a16="http://schemas.microsoft.com/office/drawing/2014/main" id="{FD002209-D0A2-4585-A1D4-8C0B4D25938A}"/>
                </a:ext>
              </a:extLst>
            </p:cNvPr>
            <p:cNvSpPr/>
            <p:nvPr/>
          </p:nvSpPr>
          <p:spPr>
            <a:xfrm>
              <a:off x="9151231" y="289134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8" name="pt399">
              <a:extLst>
                <a:ext uri="{FF2B5EF4-FFF2-40B4-BE49-F238E27FC236}">
                  <a16:creationId xmlns:a16="http://schemas.microsoft.com/office/drawing/2014/main" id="{95344740-F9B9-4AD6-AF0A-E614EEC160D6}"/>
                </a:ext>
              </a:extLst>
            </p:cNvPr>
            <p:cNvSpPr/>
            <p:nvPr/>
          </p:nvSpPr>
          <p:spPr>
            <a:xfrm>
              <a:off x="9052201" y="28358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19" name="pt400">
              <a:extLst>
                <a:ext uri="{FF2B5EF4-FFF2-40B4-BE49-F238E27FC236}">
                  <a16:creationId xmlns:a16="http://schemas.microsoft.com/office/drawing/2014/main" id="{A1BB7A5B-CC91-4489-8B35-D06DBF7AC90A}"/>
                </a:ext>
              </a:extLst>
            </p:cNvPr>
            <p:cNvSpPr/>
            <p:nvPr/>
          </p:nvSpPr>
          <p:spPr>
            <a:xfrm>
              <a:off x="8963167" y="291746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0" name="pt401">
              <a:extLst>
                <a:ext uri="{FF2B5EF4-FFF2-40B4-BE49-F238E27FC236}">
                  <a16:creationId xmlns:a16="http://schemas.microsoft.com/office/drawing/2014/main" id="{7E13A0D6-6EEB-4D49-B48E-32A51176B063}"/>
                </a:ext>
              </a:extLst>
            </p:cNvPr>
            <p:cNvSpPr/>
            <p:nvPr/>
          </p:nvSpPr>
          <p:spPr>
            <a:xfrm>
              <a:off x="9251090" y="292697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1" name="pt402">
              <a:extLst>
                <a:ext uri="{FF2B5EF4-FFF2-40B4-BE49-F238E27FC236}">
                  <a16:creationId xmlns:a16="http://schemas.microsoft.com/office/drawing/2014/main" id="{96823744-1B92-40F4-99BA-46584124073B}"/>
                </a:ext>
              </a:extLst>
            </p:cNvPr>
            <p:cNvSpPr/>
            <p:nvPr/>
          </p:nvSpPr>
          <p:spPr>
            <a:xfrm>
              <a:off x="9154114" y="278582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2" name="pt403">
              <a:extLst>
                <a:ext uri="{FF2B5EF4-FFF2-40B4-BE49-F238E27FC236}">
                  <a16:creationId xmlns:a16="http://schemas.microsoft.com/office/drawing/2014/main" id="{6AB20870-B3C3-42E2-B329-2A88641B096D}"/>
                </a:ext>
              </a:extLst>
            </p:cNvPr>
            <p:cNvSpPr/>
            <p:nvPr/>
          </p:nvSpPr>
          <p:spPr>
            <a:xfrm>
              <a:off x="8947961" y="287844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3" name="pt404">
              <a:extLst>
                <a:ext uri="{FF2B5EF4-FFF2-40B4-BE49-F238E27FC236}">
                  <a16:creationId xmlns:a16="http://schemas.microsoft.com/office/drawing/2014/main" id="{6D972566-2497-478B-9722-C3286CF213BB}"/>
                </a:ext>
              </a:extLst>
            </p:cNvPr>
            <p:cNvSpPr/>
            <p:nvPr/>
          </p:nvSpPr>
          <p:spPr>
            <a:xfrm>
              <a:off x="9232854" y="29152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4" name="pt405">
              <a:extLst>
                <a:ext uri="{FF2B5EF4-FFF2-40B4-BE49-F238E27FC236}">
                  <a16:creationId xmlns:a16="http://schemas.microsoft.com/office/drawing/2014/main" id="{33A6AA4B-287A-446E-9606-4C729F6CA3B1}"/>
                </a:ext>
              </a:extLst>
            </p:cNvPr>
            <p:cNvSpPr/>
            <p:nvPr/>
          </p:nvSpPr>
          <p:spPr>
            <a:xfrm>
              <a:off x="9099254" y="286847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5" name="pt406">
              <a:extLst>
                <a:ext uri="{FF2B5EF4-FFF2-40B4-BE49-F238E27FC236}">
                  <a16:creationId xmlns:a16="http://schemas.microsoft.com/office/drawing/2014/main" id="{5EEBE1B8-4EE6-4F05-A4B7-1D546DA972FC}"/>
                </a:ext>
              </a:extLst>
            </p:cNvPr>
            <p:cNvSpPr/>
            <p:nvPr/>
          </p:nvSpPr>
          <p:spPr>
            <a:xfrm>
              <a:off x="8923904" y="284911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6" name="pt407">
              <a:extLst>
                <a:ext uri="{FF2B5EF4-FFF2-40B4-BE49-F238E27FC236}">
                  <a16:creationId xmlns:a16="http://schemas.microsoft.com/office/drawing/2014/main" id="{83CF4004-74E4-4D71-87E6-FD527054876C}"/>
                </a:ext>
              </a:extLst>
            </p:cNvPr>
            <p:cNvSpPr/>
            <p:nvPr/>
          </p:nvSpPr>
          <p:spPr>
            <a:xfrm>
              <a:off x="9177637" y="29214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7" name="pt408">
              <a:extLst>
                <a:ext uri="{FF2B5EF4-FFF2-40B4-BE49-F238E27FC236}">
                  <a16:creationId xmlns:a16="http://schemas.microsoft.com/office/drawing/2014/main" id="{4626B5F7-70A8-40B2-863A-3145C4180302}"/>
                </a:ext>
              </a:extLst>
            </p:cNvPr>
            <p:cNvSpPr/>
            <p:nvPr/>
          </p:nvSpPr>
          <p:spPr>
            <a:xfrm>
              <a:off x="8985569" y="297117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8" name="pt409">
              <a:extLst>
                <a:ext uri="{FF2B5EF4-FFF2-40B4-BE49-F238E27FC236}">
                  <a16:creationId xmlns:a16="http://schemas.microsoft.com/office/drawing/2014/main" id="{E3C3AE57-D67A-4046-A8EF-6CA05D9FCCF3}"/>
                </a:ext>
              </a:extLst>
            </p:cNvPr>
            <p:cNvSpPr/>
            <p:nvPr/>
          </p:nvSpPr>
          <p:spPr>
            <a:xfrm>
              <a:off x="9108029" y="289100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29" name="pt410">
              <a:extLst>
                <a:ext uri="{FF2B5EF4-FFF2-40B4-BE49-F238E27FC236}">
                  <a16:creationId xmlns:a16="http://schemas.microsoft.com/office/drawing/2014/main" id="{F1231D21-1D7F-469F-8E49-9059459DD89C}"/>
                </a:ext>
              </a:extLst>
            </p:cNvPr>
            <p:cNvSpPr/>
            <p:nvPr/>
          </p:nvSpPr>
          <p:spPr>
            <a:xfrm>
              <a:off x="9022964" y="295167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0" name="pt411">
              <a:extLst>
                <a:ext uri="{FF2B5EF4-FFF2-40B4-BE49-F238E27FC236}">
                  <a16:creationId xmlns:a16="http://schemas.microsoft.com/office/drawing/2014/main" id="{6D263A90-DEB6-4C33-91B9-B4839CF74645}"/>
                </a:ext>
              </a:extLst>
            </p:cNvPr>
            <p:cNvSpPr/>
            <p:nvPr/>
          </p:nvSpPr>
          <p:spPr>
            <a:xfrm>
              <a:off x="8958042" y="29315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1" name="pt412">
              <a:extLst>
                <a:ext uri="{FF2B5EF4-FFF2-40B4-BE49-F238E27FC236}">
                  <a16:creationId xmlns:a16="http://schemas.microsoft.com/office/drawing/2014/main" id="{A833F01A-BF87-426E-BE46-8E9BD2D47C67}"/>
                </a:ext>
              </a:extLst>
            </p:cNvPr>
            <p:cNvSpPr/>
            <p:nvPr/>
          </p:nvSpPr>
          <p:spPr>
            <a:xfrm>
              <a:off x="9015846" y="290775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2" name="pt413">
              <a:extLst>
                <a:ext uri="{FF2B5EF4-FFF2-40B4-BE49-F238E27FC236}">
                  <a16:creationId xmlns:a16="http://schemas.microsoft.com/office/drawing/2014/main" id="{3C9F2E63-3F00-48AA-AF5A-99C87B33E758}"/>
                </a:ext>
              </a:extLst>
            </p:cNvPr>
            <p:cNvSpPr/>
            <p:nvPr/>
          </p:nvSpPr>
          <p:spPr>
            <a:xfrm>
              <a:off x="9286157" y="282634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3" name="pt414">
              <a:extLst>
                <a:ext uri="{FF2B5EF4-FFF2-40B4-BE49-F238E27FC236}">
                  <a16:creationId xmlns:a16="http://schemas.microsoft.com/office/drawing/2014/main" id="{D1C2C2E0-2059-4231-B0C5-DE3F084988B4}"/>
                </a:ext>
              </a:extLst>
            </p:cNvPr>
            <p:cNvSpPr/>
            <p:nvPr/>
          </p:nvSpPr>
          <p:spPr>
            <a:xfrm>
              <a:off x="9178600" y="28238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4" name="pt415">
              <a:extLst>
                <a:ext uri="{FF2B5EF4-FFF2-40B4-BE49-F238E27FC236}">
                  <a16:creationId xmlns:a16="http://schemas.microsoft.com/office/drawing/2014/main" id="{38EB4C4D-5286-4D32-84B5-FB71ED033AEC}"/>
                </a:ext>
              </a:extLst>
            </p:cNvPr>
            <p:cNvSpPr/>
            <p:nvPr/>
          </p:nvSpPr>
          <p:spPr>
            <a:xfrm>
              <a:off x="9177601" y="298729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5" name="pt416">
              <a:extLst>
                <a:ext uri="{FF2B5EF4-FFF2-40B4-BE49-F238E27FC236}">
                  <a16:creationId xmlns:a16="http://schemas.microsoft.com/office/drawing/2014/main" id="{C030EA5C-6C60-4CCC-8507-A2B7BE58B81C}"/>
                </a:ext>
              </a:extLst>
            </p:cNvPr>
            <p:cNvSpPr/>
            <p:nvPr/>
          </p:nvSpPr>
          <p:spPr>
            <a:xfrm>
              <a:off x="8946768" y="29207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6" name="pt417">
              <a:extLst>
                <a:ext uri="{FF2B5EF4-FFF2-40B4-BE49-F238E27FC236}">
                  <a16:creationId xmlns:a16="http://schemas.microsoft.com/office/drawing/2014/main" id="{C1596F1A-B2A4-47F6-AFDF-4F23B0E07D4A}"/>
                </a:ext>
              </a:extLst>
            </p:cNvPr>
            <p:cNvSpPr/>
            <p:nvPr/>
          </p:nvSpPr>
          <p:spPr>
            <a:xfrm>
              <a:off x="8946365" y="288441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7" name="pt418">
              <a:extLst>
                <a:ext uri="{FF2B5EF4-FFF2-40B4-BE49-F238E27FC236}">
                  <a16:creationId xmlns:a16="http://schemas.microsoft.com/office/drawing/2014/main" id="{65E61FF9-C7C6-4BFC-A821-695381D6546F}"/>
                </a:ext>
              </a:extLst>
            </p:cNvPr>
            <p:cNvSpPr/>
            <p:nvPr/>
          </p:nvSpPr>
          <p:spPr>
            <a:xfrm>
              <a:off x="9018561" y="297737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8" name="pt419">
              <a:extLst>
                <a:ext uri="{FF2B5EF4-FFF2-40B4-BE49-F238E27FC236}">
                  <a16:creationId xmlns:a16="http://schemas.microsoft.com/office/drawing/2014/main" id="{D843F609-E45F-4BDD-A6E2-10B34A670C9C}"/>
                </a:ext>
              </a:extLst>
            </p:cNvPr>
            <p:cNvSpPr/>
            <p:nvPr/>
          </p:nvSpPr>
          <p:spPr>
            <a:xfrm>
              <a:off x="9118821" y="293255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39" name="pt420">
              <a:extLst>
                <a:ext uri="{FF2B5EF4-FFF2-40B4-BE49-F238E27FC236}">
                  <a16:creationId xmlns:a16="http://schemas.microsoft.com/office/drawing/2014/main" id="{8384D1D4-0162-4151-ACF7-1843A03827B3}"/>
                </a:ext>
              </a:extLst>
            </p:cNvPr>
            <p:cNvSpPr/>
            <p:nvPr/>
          </p:nvSpPr>
          <p:spPr>
            <a:xfrm>
              <a:off x="8977889" y="29537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0" name="pt421">
              <a:extLst>
                <a:ext uri="{FF2B5EF4-FFF2-40B4-BE49-F238E27FC236}">
                  <a16:creationId xmlns:a16="http://schemas.microsoft.com/office/drawing/2014/main" id="{225D7A42-0BB1-43FD-B853-2B3AD45A36E5}"/>
                </a:ext>
              </a:extLst>
            </p:cNvPr>
            <p:cNvSpPr/>
            <p:nvPr/>
          </p:nvSpPr>
          <p:spPr>
            <a:xfrm>
              <a:off x="8909430" y="292203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1" name="pt422">
              <a:extLst>
                <a:ext uri="{FF2B5EF4-FFF2-40B4-BE49-F238E27FC236}">
                  <a16:creationId xmlns:a16="http://schemas.microsoft.com/office/drawing/2014/main" id="{6FFFDAC4-5C65-4109-B89D-75687031AA0E}"/>
                </a:ext>
              </a:extLst>
            </p:cNvPr>
            <p:cNvSpPr/>
            <p:nvPr/>
          </p:nvSpPr>
          <p:spPr>
            <a:xfrm>
              <a:off x="8980547" y="300615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2" name="pt423">
              <a:extLst>
                <a:ext uri="{FF2B5EF4-FFF2-40B4-BE49-F238E27FC236}">
                  <a16:creationId xmlns:a16="http://schemas.microsoft.com/office/drawing/2014/main" id="{0875790A-FA50-4695-9F4C-A3DF194E7FC6}"/>
                </a:ext>
              </a:extLst>
            </p:cNvPr>
            <p:cNvSpPr/>
            <p:nvPr/>
          </p:nvSpPr>
          <p:spPr>
            <a:xfrm>
              <a:off x="9103075" y="282630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3" name="pt424">
              <a:extLst>
                <a:ext uri="{FF2B5EF4-FFF2-40B4-BE49-F238E27FC236}">
                  <a16:creationId xmlns:a16="http://schemas.microsoft.com/office/drawing/2014/main" id="{26B271D1-9210-407F-BD65-C013DD19A636}"/>
                </a:ext>
              </a:extLst>
            </p:cNvPr>
            <p:cNvSpPr/>
            <p:nvPr/>
          </p:nvSpPr>
          <p:spPr>
            <a:xfrm>
              <a:off x="9287055" y="28327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4" name="pt425">
              <a:extLst>
                <a:ext uri="{FF2B5EF4-FFF2-40B4-BE49-F238E27FC236}">
                  <a16:creationId xmlns:a16="http://schemas.microsoft.com/office/drawing/2014/main" id="{74A6445E-885D-4BF7-BEFD-20BE2D6434CB}"/>
                </a:ext>
              </a:extLst>
            </p:cNvPr>
            <p:cNvSpPr/>
            <p:nvPr/>
          </p:nvSpPr>
          <p:spPr>
            <a:xfrm>
              <a:off x="8995845" y="291975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5" name="pt426">
              <a:extLst>
                <a:ext uri="{FF2B5EF4-FFF2-40B4-BE49-F238E27FC236}">
                  <a16:creationId xmlns:a16="http://schemas.microsoft.com/office/drawing/2014/main" id="{5D46BFA3-347E-4777-BB5C-E7E5757F1B02}"/>
                </a:ext>
              </a:extLst>
            </p:cNvPr>
            <p:cNvSpPr/>
            <p:nvPr/>
          </p:nvSpPr>
          <p:spPr>
            <a:xfrm>
              <a:off x="9183338" y="287767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6" name="pt427">
              <a:extLst>
                <a:ext uri="{FF2B5EF4-FFF2-40B4-BE49-F238E27FC236}">
                  <a16:creationId xmlns:a16="http://schemas.microsoft.com/office/drawing/2014/main" id="{7CFD770A-8944-4590-8E32-26CE786A4F2B}"/>
                </a:ext>
              </a:extLst>
            </p:cNvPr>
            <p:cNvSpPr/>
            <p:nvPr/>
          </p:nvSpPr>
          <p:spPr>
            <a:xfrm>
              <a:off x="8924712" y="29199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7" name="pt428">
              <a:extLst>
                <a:ext uri="{FF2B5EF4-FFF2-40B4-BE49-F238E27FC236}">
                  <a16:creationId xmlns:a16="http://schemas.microsoft.com/office/drawing/2014/main" id="{3214C3D2-A662-4A3C-AF8B-0A0C23CE3096}"/>
                </a:ext>
              </a:extLst>
            </p:cNvPr>
            <p:cNvSpPr/>
            <p:nvPr/>
          </p:nvSpPr>
          <p:spPr>
            <a:xfrm>
              <a:off x="8955898" y="2872143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8" name="pt429">
              <a:extLst>
                <a:ext uri="{FF2B5EF4-FFF2-40B4-BE49-F238E27FC236}">
                  <a16:creationId xmlns:a16="http://schemas.microsoft.com/office/drawing/2014/main" id="{9B980187-7FD1-4260-B855-94F3B9850244}"/>
                </a:ext>
              </a:extLst>
            </p:cNvPr>
            <p:cNvSpPr/>
            <p:nvPr/>
          </p:nvSpPr>
          <p:spPr>
            <a:xfrm>
              <a:off x="8971546" y="291513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49" name="pt430">
              <a:extLst>
                <a:ext uri="{FF2B5EF4-FFF2-40B4-BE49-F238E27FC236}">
                  <a16:creationId xmlns:a16="http://schemas.microsoft.com/office/drawing/2014/main" id="{AEF71581-1F15-44FE-A98C-292FF6529C7B}"/>
                </a:ext>
              </a:extLst>
            </p:cNvPr>
            <p:cNvSpPr/>
            <p:nvPr/>
          </p:nvSpPr>
          <p:spPr>
            <a:xfrm>
              <a:off x="9071146" y="29791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0" name="pt431">
              <a:extLst>
                <a:ext uri="{FF2B5EF4-FFF2-40B4-BE49-F238E27FC236}">
                  <a16:creationId xmlns:a16="http://schemas.microsoft.com/office/drawing/2014/main" id="{9DCB36E5-565E-4826-840E-DC33BBE902CC}"/>
                </a:ext>
              </a:extLst>
            </p:cNvPr>
            <p:cNvSpPr/>
            <p:nvPr/>
          </p:nvSpPr>
          <p:spPr>
            <a:xfrm>
              <a:off x="9254151" y="281748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1" name="pt432">
              <a:extLst>
                <a:ext uri="{FF2B5EF4-FFF2-40B4-BE49-F238E27FC236}">
                  <a16:creationId xmlns:a16="http://schemas.microsoft.com/office/drawing/2014/main" id="{E6DBD147-F6AD-4A32-949F-05415804BBD0}"/>
                </a:ext>
              </a:extLst>
            </p:cNvPr>
            <p:cNvSpPr/>
            <p:nvPr/>
          </p:nvSpPr>
          <p:spPr>
            <a:xfrm>
              <a:off x="9345392" y="278691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2" name="pt433">
              <a:extLst>
                <a:ext uri="{FF2B5EF4-FFF2-40B4-BE49-F238E27FC236}">
                  <a16:creationId xmlns:a16="http://schemas.microsoft.com/office/drawing/2014/main" id="{96C97CDB-08D1-4BB9-AFFD-54C4E63D7F56}"/>
                </a:ext>
              </a:extLst>
            </p:cNvPr>
            <p:cNvSpPr/>
            <p:nvPr/>
          </p:nvSpPr>
          <p:spPr>
            <a:xfrm>
              <a:off x="9141619" y="28669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3" name="pt434">
              <a:extLst>
                <a:ext uri="{FF2B5EF4-FFF2-40B4-BE49-F238E27FC236}">
                  <a16:creationId xmlns:a16="http://schemas.microsoft.com/office/drawing/2014/main" id="{30383118-33C9-4F03-84E1-E093A032ED4B}"/>
                </a:ext>
              </a:extLst>
            </p:cNvPr>
            <p:cNvSpPr/>
            <p:nvPr/>
          </p:nvSpPr>
          <p:spPr>
            <a:xfrm>
              <a:off x="9016767" y="29339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4" name="pt435">
              <a:extLst>
                <a:ext uri="{FF2B5EF4-FFF2-40B4-BE49-F238E27FC236}">
                  <a16:creationId xmlns:a16="http://schemas.microsoft.com/office/drawing/2014/main" id="{19806EF6-8095-4B4C-B742-705F44F7E1C3}"/>
                </a:ext>
              </a:extLst>
            </p:cNvPr>
            <p:cNvSpPr/>
            <p:nvPr/>
          </p:nvSpPr>
          <p:spPr>
            <a:xfrm>
              <a:off x="9114469" y="29700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5" name="pt436">
              <a:extLst>
                <a:ext uri="{FF2B5EF4-FFF2-40B4-BE49-F238E27FC236}">
                  <a16:creationId xmlns:a16="http://schemas.microsoft.com/office/drawing/2014/main" id="{A291E61C-9A12-4A9A-9FC1-B8EE903BDB69}"/>
                </a:ext>
              </a:extLst>
            </p:cNvPr>
            <p:cNvSpPr/>
            <p:nvPr/>
          </p:nvSpPr>
          <p:spPr>
            <a:xfrm>
              <a:off x="9094031" y="295728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6" name="pt437">
              <a:extLst>
                <a:ext uri="{FF2B5EF4-FFF2-40B4-BE49-F238E27FC236}">
                  <a16:creationId xmlns:a16="http://schemas.microsoft.com/office/drawing/2014/main" id="{768636B4-19F7-4B03-8F62-A2EEF95DF0C9}"/>
                </a:ext>
              </a:extLst>
            </p:cNvPr>
            <p:cNvSpPr/>
            <p:nvPr/>
          </p:nvSpPr>
          <p:spPr>
            <a:xfrm>
              <a:off x="9073660" y="289044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7" name="pt438">
              <a:extLst>
                <a:ext uri="{FF2B5EF4-FFF2-40B4-BE49-F238E27FC236}">
                  <a16:creationId xmlns:a16="http://schemas.microsoft.com/office/drawing/2014/main" id="{7259449F-44DD-45D2-973B-C451F4F972FC}"/>
                </a:ext>
              </a:extLst>
            </p:cNvPr>
            <p:cNvSpPr/>
            <p:nvPr/>
          </p:nvSpPr>
          <p:spPr>
            <a:xfrm>
              <a:off x="9062465" y="285191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8" name="pt439">
              <a:extLst>
                <a:ext uri="{FF2B5EF4-FFF2-40B4-BE49-F238E27FC236}">
                  <a16:creationId xmlns:a16="http://schemas.microsoft.com/office/drawing/2014/main" id="{9D05F236-D7EC-41AF-9E1A-CDDA4CC35CC1}"/>
                </a:ext>
              </a:extLst>
            </p:cNvPr>
            <p:cNvSpPr/>
            <p:nvPr/>
          </p:nvSpPr>
          <p:spPr>
            <a:xfrm>
              <a:off x="8980337" y="2870915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59" name="pt440">
              <a:extLst>
                <a:ext uri="{FF2B5EF4-FFF2-40B4-BE49-F238E27FC236}">
                  <a16:creationId xmlns:a16="http://schemas.microsoft.com/office/drawing/2014/main" id="{6E61A3BF-6821-4B37-974E-7D788FCC8C11}"/>
                </a:ext>
              </a:extLst>
            </p:cNvPr>
            <p:cNvSpPr/>
            <p:nvPr/>
          </p:nvSpPr>
          <p:spPr>
            <a:xfrm>
              <a:off x="9118125" y="288688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0" name="pt441">
              <a:extLst>
                <a:ext uri="{FF2B5EF4-FFF2-40B4-BE49-F238E27FC236}">
                  <a16:creationId xmlns:a16="http://schemas.microsoft.com/office/drawing/2014/main" id="{BBBB50C5-DCAC-4332-B12E-217B281881B5}"/>
                </a:ext>
              </a:extLst>
            </p:cNvPr>
            <p:cNvSpPr/>
            <p:nvPr/>
          </p:nvSpPr>
          <p:spPr>
            <a:xfrm>
              <a:off x="9021820" y="286398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1" name="pt442">
              <a:extLst>
                <a:ext uri="{FF2B5EF4-FFF2-40B4-BE49-F238E27FC236}">
                  <a16:creationId xmlns:a16="http://schemas.microsoft.com/office/drawing/2014/main" id="{07CE1FBA-1966-400A-BD4D-1E2172A8FA96}"/>
                </a:ext>
              </a:extLst>
            </p:cNvPr>
            <p:cNvSpPr/>
            <p:nvPr/>
          </p:nvSpPr>
          <p:spPr>
            <a:xfrm>
              <a:off x="9015279" y="287925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2" name="pt443">
              <a:extLst>
                <a:ext uri="{FF2B5EF4-FFF2-40B4-BE49-F238E27FC236}">
                  <a16:creationId xmlns:a16="http://schemas.microsoft.com/office/drawing/2014/main" id="{8F377C2A-B1B3-48AE-A7ED-1B3CA50B5B61}"/>
                </a:ext>
              </a:extLst>
            </p:cNvPr>
            <p:cNvSpPr/>
            <p:nvPr/>
          </p:nvSpPr>
          <p:spPr>
            <a:xfrm>
              <a:off x="9118328" y="296205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3" name="pt444">
              <a:extLst>
                <a:ext uri="{FF2B5EF4-FFF2-40B4-BE49-F238E27FC236}">
                  <a16:creationId xmlns:a16="http://schemas.microsoft.com/office/drawing/2014/main" id="{BD63BF72-C364-46BD-8B02-86EA65041F37}"/>
                </a:ext>
              </a:extLst>
            </p:cNvPr>
            <p:cNvSpPr/>
            <p:nvPr/>
          </p:nvSpPr>
          <p:spPr>
            <a:xfrm>
              <a:off x="9305151" y="284555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4" name="pt445">
              <a:extLst>
                <a:ext uri="{FF2B5EF4-FFF2-40B4-BE49-F238E27FC236}">
                  <a16:creationId xmlns:a16="http://schemas.microsoft.com/office/drawing/2014/main" id="{C1CEF04A-C674-4977-99AF-43B2E038BB22}"/>
                </a:ext>
              </a:extLst>
            </p:cNvPr>
            <p:cNvSpPr/>
            <p:nvPr/>
          </p:nvSpPr>
          <p:spPr>
            <a:xfrm>
              <a:off x="8987592" y="29249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5" name="pt446">
              <a:extLst>
                <a:ext uri="{FF2B5EF4-FFF2-40B4-BE49-F238E27FC236}">
                  <a16:creationId xmlns:a16="http://schemas.microsoft.com/office/drawing/2014/main" id="{307A6048-4FE7-4CA1-A990-3612F1EB5063}"/>
                </a:ext>
              </a:extLst>
            </p:cNvPr>
            <p:cNvSpPr/>
            <p:nvPr/>
          </p:nvSpPr>
          <p:spPr>
            <a:xfrm>
              <a:off x="9345674" y="28528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6" name="pt447">
              <a:extLst>
                <a:ext uri="{FF2B5EF4-FFF2-40B4-BE49-F238E27FC236}">
                  <a16:creationId xmlns:a16="http://schemas.microsoft.com/office/drawing/2014/main" id="{360485CE-5CD9-4E9A-9F87-1BB695D9B125}"/>
                </a:ext>
              </a:extLst>
            </p:cNvPr>
            <p:cNvSpPr/>
            <p:nvPr/>
          </p:nvSpPr>
          <p:spPr>
            <a:xfrm>
              <a:off x="9121822" y="29305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7" name="pt448">
              <a:extLst>
                <a:ext uri="{FF2B5EF4-FFF2-40B4-BE49-F238E27FC236}">
                  <a16:creationId xmlns:a16="http://schemas.microsoft.com/office/drawing/2014/main" id="{4B56BF6D-B1A0-4ADB-9E87-C0F2DC53C25B}"/>
                </a:ext>
              </a:extLst>
            </p:cNvPr>
            <p:cNvSpPr/>
            <p:nvPr/>
          </p:nvSpPr>
          <p:spPr>
            <a:xfrm>
              <a:off x="8837388" y="296825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8" name="pt449">
              <a:extLst>
                <a:ext uri="{FF2B5EF4-FFF2-40B4-BE49-F238E27FC236}">
                  <a16:creationId xmlns:a16="http://schemas.microsoft.com/office/drawing/2014/main" id="{60B9E14D-5F06-42C0-A52B-CACA6B979128}"/>
                </a:ext>
              </a:extLst>
            </p:cNvPr>
            <p:cNvSpPr/>
            <p:nvPr/>
          </p:nvSpPr>
          <p:spPr>
            <a:xfrm>
              <a:off x="8997867" y="29461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69" name="pt450">
              <a:extLst>
                <a:ext uri="{FF2B5EF4-FFF2-40B4-BE49-F238E27FC236}">
                  <a16:creationId xmlns:a16="http://schemas.microsoft.com/office/drawing/2014/main" id="{4D853D90-2388-4131-8EBF-9B2A20BD1FC0}"/>
                </a:ext>
              </a:extLst>
            </p:cNvPr>
            <p:cNvSpPr/>
            <p:nvPr/>
          </p:nvSpPr>
          <p:spPr>
            <a:xfrm>
              <a:off x="8903056" y="2883910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0" name="pt451">
              <a:extLst>
                <a:ext uri="{FF2B5EF4-FFF2-40B4-BE49-F238E27FC236}">
                  <a16:creationId xmlns:a16="http://schemas.microsoft.com/office/drawing/2014/main" id="{A68D8ECD-323A-4C32-A95F-C5B434353037}"/>
                </a:ext>
              </a:extLst>
            </p:cNvPr>
            <p:cNvSpPr/>
            <p:nvPr/>
          </p:nvSpPr>
          <p:spPr>
            <a:xfrm>
              <a:off x="9216027" y="287550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1" name="pt452">
              <a:extLst>
                <a:ext uri="{FF2B5EF4-FFF2-40B4-BE49-F238E27FC236}">
                  <a16:creationId xmlns:a16="http://schemas.microsoft.com/office/drawing/2014/main" id="{14243AFD-6614-4F2D-9331-9A3BB6A68FD5}"/>
                </a:ext>
              </a:extLst>
            </p:cNvPr>
            <p:cNvSpPr/>
            <p:nvPr/>
          </p:nvSpPr>
          <p:spPr>
            <a:xfrm>
              <a:off x="9248058" y="285515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2" name="pt453">
              <a:extLst>
                <a:ext uri="{FF2B5EF4-FFF2-40B4-BE49-F238E27FC236}">
                  <a16:creationId xmlns:a16="http://schemas.microsoft.com/office/drawing/2014/main" id="{6B8FAE20-A1AA-4612-AD87-B9C65198E6D6}"/>
                </a:ext>
              </a:extLst>
            </p:cNvPr>
            <p:cNvSpPr/>
            <p:nvPr/>
          </p:nvSpPr>
          <p:spPr>
            <a:xfrm>
              <a:off x="9156596" y="279031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3" name="pt454">
              <a:extLst>
                <a:ext uri="{FF2B5EF4-FFF2-40B4-BE49-F238E27FC236}">
                  <a16:creationId xmlns:a16="http://schemas.microsoft.com/office/drawing/2014/main" id="{367D0B1F-92C5-4DD5-AF34-D9CDD2A36F23}"/>
                </a:ext>
              </a:extLst>
            </p:cNvPr>
            <p:cNvSpPr/>
            <p:nvPr/>
          </p:nvSpPr>
          <p:spPr>
            <a:xfrm>
              <a:off x="9038578" y="29107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4" name="pt455">
              <a:extLst>
                <a:ext uri="{FF2B5EF4-FFF2-40B4-BE49-F238E27FC236}">
                  <a16:creationId xmlns:a16="http://schemas.microsoft.com/office/drawing/2014/main" id="{5726DE49-66D0-4E49-B5E1-943296DB5B44}"/>
                </a:ext>
              </a:extLst>
            </p:cNvPr>
            <p:cNvSpPr/>
            <p:nvPr/>
          </p:nvSpPr>
          <p:spPr>
            <a:xfrm>
              <a:off x="9359989" y="27601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5" name="pt456">
              <a:extLst>
                <a:ext uri="{FF2B5EF4-FFF2-40B4-BE49-F238E27FC236}">
                  <a16:creationId xmlns:a16="http://schemas.microsoft.com/office/drawing/2014/main" id="{EF69862B-FF71-40EF-8D93-6FEDD77ED16A}"/>
                </a:ext>
              </a:extLst>
            </p:cNvPr>
            <p:cNvSpPr/>
            <p:nvPr/>
          </p:nvSpPr>
          <p:spPr>
            <a:xfrm>
              <a:off x="9138065" y="283990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6" name="pt457">
              <a:extLst>
                <a:ext uri="{FF2B5EF4-FFF2-40B4-BE49-F238E27FC236}">
                  <a16:creationId xmlns:a16="http://schemas.microsoft.com/office/drawing/2014/main" id="{094882C1-F73F-4F1A-9323-3379220FC24C}"/>
                </a:ext>
              </a:extLst>
            </p:cNvPr>
            <p:cNvSpPr/>
            <p:nvPr/>
          </p:nvSpPr>
          <p:spPr>
            <a:xfrm>
              <a:off x="9070711" y="292707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7" name="pt458">
              <a:extLst>
                <a:ext uri="{FF2B5EF4-FFF2-40B4-BE49-F238E27FC236}">
                  <a16:creationId xmlns:a16="http://schemas.microsoft.com/office/drawing/2014/main" id="{5E511DE3-DED2-4A1F-88B4-9454A2B3D106}"/>
                </a:ext>
              </a:extLst>
            </p:cNvPr>
            <p:cNvSpPr/>
            <p:nvPr/>
          </p:nvSpPr>
          <p:spPr>
            <a:xfrm>
              <a:off x="9134113" y="28956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8" name="pt459">
              <a:extLst>
                <a:ext uri="{FF2B5EF4-FFF2-40B4-BE49-F238E27FC236}">
                  <a16:creationId xmlns:a16="http://schemas.microsoft.com/office/drawing/2014/main" id="{6D5B82F5-1EB1-484C-B533-9FF3F5B33B70}"/>
                </a:ext>
              </a:extLst>
            </p:cNvPr>
            <p:cNvSpPr/>
            <p:nvPr/>
          </p:nvSpPr>
          <p:spPr>
            <a:xfrm>
              <a:off x="9173889" y="28041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79" name="pt460">
              <a:extLst>
                <a:ext uri="{FF2B5EF4-FFF2-40B4-BE49-F238E27FC236}">
                  <a16:creationId xmlns:a16="http://schemas.microsoft.com/office/drawing/2014/main" id="{670BD94E-5C6C-419A-9E15-BC4DE05F89E7}"/>
                </a:ext>
              </a:extLst>
            </p:cNvPr>
            <p:cNvSpPr/>
            <p:nvPr/>
          </p:nvSpPr>
          <p:spPr>
            <a:xfrm>
              <a:off x="8945912" y="296456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0" name="pt461">
              <a:extLst>
                <a:ext uri="{FF2B5EF4-FFF2-40B4-BE49-F238E27FC236}">
                  <a16:creationId xmlns:a16="http://schemas.microsoft.com/office/drawing/2014/main" id="{518A292B-D502-40E9-978C-77CF8BB20D1C}"/>
                </a:ext>
              </a:extLst>
            </p:cNvPr>
            <p:cNvSpPr/>
            <p:nvPr/>
          </p:nvSpPr>
          <p:spPr>
            <a:xfrm>
              <a:off x="8955325" y="29441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1" name="pt462">
              <a:extLst>
                <a:ext uri="{FF2B5EF4-FFF2-40B4-BE49-F238E27FC236}">
                  <a16:creationId xmlns:a16="http://schemas.microsoft.com/office/drawing/2014/main" id="{00ED883D-BA8B-4DDA-8B13-740B60EE2572}"/>
                </a:ext>
              </a:extLst>
            </p:cNvPr>
            <p:cNvSpPr/>
            <p:nvPr/>
          </p:nvSpPr>
          <p:spPr>
            <a:xfrm>
              <a:off x="8924573" y="2874008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2" name="pt463">
              <a:extLst>
                <a:ext uri="{FF2B5EF4-FFF2-40B4-BE49-F238E27FC236}">
                  <a16:creationId xmlns:a16="http://schemas.microsoft.com/office/drawing/2014/main" id="{13B9161F-D034-48B6-9A8F-37E56BC9817F}"/>
                </a:ext>
              </a:extLst>
            </p:cNvPr>
            <p:cNvSpPr/>
            <p:nvPr/>
          </p:nvSpPr>
          <p:spPr>
            <a:xfrm>
              <a:off x="8930422" y="294044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3" name="pt464">
              <a:extLst>
                <a:ext uri="{FF2B5EF4-FFF2-40B4-BE49-F238E27FC236}">
                  <a16:creationId xmlns:a16="http://schemas.microsoft.com/office/drawing/2014/main" id="{3D1D80C6-9923-4B5D-A9DC-09B0CE7397A1}"/>
                </a:ext>
              </a:extLst>
            </p:cNvPr>
            <p:cNvSpPr/>
            <p:nvPr/>
          </p:nvSpPr>
          <p:spPr>
            <a:xfrm>
              <a:off x="8863344" y="29773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4" name="pt465">
              <a:extLst>
                <a:ext uri="{FF2B5EF4-FFF2-40B4-BE49-F238E27FC236}">
                  <a16:creationId xmlns:a16="http://schemas.microsoft.com/office/drawing/2014/main" id="{F68C7484-613A-4097-A41D-851B3C9DCDF6}"/>
                </a:ext>
              </a:extLst>
            </p:cNvPr>
            <p:cNvSpPr/>
            <p:nvPr/>
          </p:nvSpPr>
          <p:spPr>
            <a:xfrm>
              <a:off x="8785096" y="293625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5" name="pt466">
              <a:extLst>
                <a:ext uri="{FF2B5EF4-FFF2-40B4-BE49-F238E27FC236}">
                  <a16:creationId xmlns:a16="http://schemas.microsoft.com/office/drawing/2014/main" id="{61DD50FA-B4B6-41C8-9DD1-9614CA7E25CC}"/>
                </a:ext>
              </a:extLst>
            </p:cNvPr>
            <p:cNvSpPr/>
            <p:nvPr/>
          </p:nvSpPr>
          <p:spPr>
            <a:xfrm>
              <a:off x="8989333" y="295788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6" name="pt467">
              <a:extLst>
                <a:ext uri="{FF2B5EF4-FFF2-40B4-BE49-F238E27FC236}">
                  <a16:creationId xmlns:a16="http://schemas.microsoft.com/office/drawing/2014/main" id="{D0509495-8943-4258-8B90-437B9B0D881B}"/>
                </a:ext>
              </a:extLst>
            </p:cNvPr>
            <p:cNvSpPr/>
            <p:nvPr/>
          </p:nvSpPr>
          <p:spPr>
            <a:xfrm>
              <a:off x="8897072" y="295249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7" name="pt468">
              <a:extLst>
                <a:ext uri="{FF2B5EF4-FFF2-40B4-BE49-F238E27FC236}">
                  <a16:creationId xmlns:a16="http://schemas.microsoft.com/office/drawing/2014/main" id="{934B6087-DFB2-4C95-96A5-8DC93FF54A7F}"/>
                </a:ext>
              </a:extLst>
            </p:cNvPr>
            <p:cNvSpPr/>
            <p:nvPr/>
          </p:nvSpPr>
          <p:spPr>
            <a:xfrm>
              <a:off x="9078195" y="288578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8" name="pt469">
              <a:extLst>
                <a:ext uri="{FF2B5EF4-FFF2-40B4-BE49-F238E27FC236}">
                  <a16:creationId xmlns:a16="http://schemas.microsoft.com/office/drawing/2014/main" id="{8E99EC33-BCB8-47B4-AE88-141B9AE33C95}"/>
                </a:ext>
              </a:extLst>
            </p:cNvPr>
            <p:cNvSpPr/>
            <p:nvPr/>
          </p:nvSpPr>
          <p:spPr>
            <a:xfrm>
              <a:off x="8810310" y="29890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89" name="pt470">
              <a:extLst>
                <a:ext uri="{FF2B5EF4-FFF2-40B4-BE49-F238E27FC236}">
                  <a16:creationId xmlns:a16="http://schemas.microsoft.com/office/drawing/2014/main" id="{29B57A8F-F08A-40A5-BCE6-6F006C344BEA}"/>
                </a:ext>
              </a:extLst>
            </p:cNvPr>
            <p:cNvSpPr/>
            <p:nvPr/>
          </p:nvSpPr>
          <p:spPr>
            <a:xfrm>
              <a:off x="9503557" y="26601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0" name="pt471">
              <a:extLst>
                <a:ext uri="{FF2B5EF4-FFF2-40B4-BE49-F238E27FC236}">
                  <a16:creationId xmlns:a16="http://schemas.microsoft.com/office/drawing/2014/main" id="{5664F6D6-8C37-49E0-8DB4-63CC56FD0C51}"/>
                </a:ext>
              </a:extLst>
            </p:cNvPr>
            <p:cNvSpPr/>
            <p:nvPr/>
          </p:nvSpPr>
          <p:spPr>
            <a:xfrm>
              <a:off x="9008378" y="29350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1" name="pt472">
              <a:extLst>
                <a:ext uri="{FF2B5EF4-FFF2-40B4-BE49-F238E27FC236}">
                  <a16:creationId xmlns:a16="http://schemas.microsoft.com/office/drawing/2014/main" id="{9DE1F860-2D89-4026-A782-8E2801DF5290}"/>
                </a:ext>
              </a:extLst>
            </p:cNvPr>
            <p:cNvSpPr/>
            <p:nvPr/>
          </p:nvSpPr>
          <p:spPr>
            <a:xfrm>
              <a:off x="8996650" y="29161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2" name="pt473">
              <a:extLst>
                <a:ext uri="{FF2B5EF4-FFF2-40B4-BE49-F238E27FC236}">
                  <a16:creationId xmlns:a16="http://schemas.microsoft.com/office/drawing/2014/main" id="{4267ED15-2F04-4BF0-BB53-5E87C3C6E918}"/>
                </a:ext>
              </a:extLst>
            </p:cNvPr>
            <p:cNvSpPr/>
            <p:nvPr/>
          </p:nvSpPr>
          <p:spPr>
            <a:xfrm>
              <a:off x="8916591" y="290812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3" name="pt474">
              <a:extLst>
                <a:ext uri="{FF2B5EF4-FFF2-40B4-BE49-F238E27FC236}">
                  <a16:creationId xmlns:a16="http://schemas.microsoft.com/office/drawing/2014/main" id="{E3634FEB-101E-4C37-9838-52BCE10060A7}"/>
                </a:ext>
              </a:extLst>
            </p:cNvPr>
            <p:cNvSpPr/>
            <p:nvPr/>
          </p:nvSpPr>
          <p:spPr>
            <a:xfrm>
              <a:off x="9020177" y="287742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4" name="pt475">
              <a:extLst>
                <a:ext uri="{FF2B5EF4-FFF2-40B4-BE49-F238E27FC236}">
                  <a16:creationId xmlns:a16="http://schemas.microsoft.com/office/drawing/2014/main" id="{A2EFE5A7-F19E-440C-96C9-7977124AF7E2}"/>
                </a:ext>
              </a:extLst>
            </p:cNvPr>
            <p:cNvSpPr/>
            <p:nvPr/>
          </p:nvSpPr>
          <p:spPr>
            <a:xfrm>
              <a:off x="9071590" y="28363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5" name="pt476">
              <a:extLst>
                <a:ext uri="{FF2B5EF4-FFF2-40B4-BE49-F238E27FC236}">
                  <a16:creationId xmlns:a16="http://schemas.microsoft.com/office/drawing/2014/main" id="{FF94AA5A-454A-449A-94A2-EF9AB4C73B2C}"/>
                </a:ext>
              </a:extLst>
            </p:cNvPr>
            <p:cNvSpPr/>
            <p:nvPr/>
          </p:nvSpPr>
          <p:spPr>
            <a:xfrm>
              <a:off x="9010254" y="29636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6" name="pt477">
              <a:extLst>
                <a:ext uri="{FF2B5EF4-FFF2-40B4-BE49-F238E27FC236}">
                  <a16:creationId xmlns:a16="http://schemas.microsoft.com/office/drawing/2014/main" id="{B09E6F79-1A0F-4798-8F1E-680E0FF7D790}"/>
                </a:ext>
              </a:extLst>
            </p:cNvPr>
            <p:cNvSpPr/>
            <p:nvPr/>
          </p:nvSpPr>
          <p:spPr>
            <a:xfrm>
              <a:off x="8967034" y="29203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7" name="pt478">
              <a:extLst>
                <a:ext uri="{FF2B5EF4-FFF2-40B4-BE49-F238E27FC236}">
                  <a16:creationId xmlns:a16="http://schemas.microsoft.com/office/drawing/2014/main" id="{9A81C197-04A4-4C48-AD5C-03D281B4565A}"/>
                </a:ext>
              </a:extLst>
            </p:cNvPr>
            <p:cNvSpPr/>
            <p:nvPr/>
          </p:nvSpPr>
          <p:spPr>
            <a:xfrm>
              <a:off x="9080218" y="29738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8" name="pt479">
              <a:extLst>
                <a:ext uri="{FF2B5EF4-FFF2-40B4-BE49-F238E27FC236}">
                  <a16:creationId xmlns:a16="http://schemas.microsoft.com/office/drawing/2014/main" id="{B028DA99-FB7C-485E-BB84-F326CCE07A05}"/>
                </a:ext>
              </a:extLst>
            </p:cNvPr>
            <p:cNvSpPr/>
            <p:nvPr/>
          </p:nvSpPr>
          <p:spPr>
            <a:xfrm>
              <a:off x="8966275" y="286087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599" name="pt480">
              <a:extLst>
                <a:ext uri="{FF2B5EF4-FFF2-40B4-BE49-F238E27FC236}">
                  <a16:creationId xmlns:a16="http://schemas.microsoft.com/office/drawing/2014/main" id="{F4306B61-B8B1-4155-A2FB-C5C98636F194}"/>
                </a:ext>
              </a:extLst>
            </p:cNvPr>
            <p:cNvSpPr/>
            <p:nvPr/>
          </p:nvSpPr>
          <p:spPr>
            <a:xfrm>
              <a:off x="9018810" y="28920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0" name="pt481">
              <a:extLst>
                <a:ext uri="{FF2B5EF4-FFF2-40B4-BE49-F238E27FC236}">
                  <a16:creationId xmlns:a16="http://schemas.microsoft.com/office/drawing/2014/main" id="{0EC8E912-5503-4315-8512-96BAFB5C7584}"/>
                </a:ext>
              </a:extLst>
            </p:cNvPr>
            <p:cNvSpPr/>
            <p:nvPr/>
          </p:nvSpPr>
          <p:spPr>
            <a:xfrm>
              <a:off x="8783006" y="292313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1" name="pt482">
              <a:extLst>
                <a:ext uri="{FF2B5EF4-FFF2-40B4-BE49-F238E27FC236}">
                  <a16:creationId xmlns:a16="http://schemas.microsoft.com/office/drawing/2014/main" id="{26DF901D-14A8-45DD-A2A8-D1AE8F0AB5E9}"/>
                </a:ext>
              </a:extLst>
            </p:cNvPr>
            <p:cNvSpPr/>
            <p:nvPr/>
          </p:nvSpPr>
          <p:spPr>
            <a:xfrm>
              <a:off x="8992081" y="28340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2" name="pt483">
              <a:extLst>
                <a:ext uri="{FF2B5EF4-FFF2-40B4-BE49-F238E27FC236}">
                  <a16:creationId xmlns:a16="http://schemas.microsoft.com/office/drawing/2014/main" id="{F7A94F46-EF38-4B3E-84D7-9518ED320EBC}"/>
                </a:ext>
              </a:extLst>
            </p:cNvPr>
            <p:cNvSpPr/>
            <p:nvPr/>
          </p:nvSpPr>
          <p:spPr>
            <a:xfrm>
              <a:off x="8944909" y="29454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3" name="pt484">
              <a:extLst>
                <a:ext uri="{FF2B5EF4-FFF2-40B4-BE49-F238E27FC236}">
                  <a16:creationId xmlns:a16="http://schemas.microsoft.com/office/drawing/2014/main" id="{517F8A3B-FC2C-4DB7-BECC-A4D1188136C9}"/>
                </a:ext>
              </a:extLst>
            </p:cNvPr>
            <p:cNvSpPr/>
            <p:nvPr/>
          </p:nvSpPr>
          <p:spPr>
            <a:xfrm>
              <a:off x="8915747" y="288960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4" name="pt485">
              <a:extLst>
                <a:ext uri="{FF2B5EF4-FFF2-40B4-BE49-F238E27FC236}">
                  <a16:creationId xmlns:a16="http://schemas.microsoft.com/office/drawing/2014/main" id="{7F3F5361-F0EF-420C-9D9C-8071AADC98BA}"/>
                </a:ext>
              </a:extLst>
            </p:cNvPr>
            <p:cNvSpPr/>
            <p:nvPr/>
          </p:nvSpPr>
          <p:spPr>
            <a:xfrm>
              <a:off x="9263463" y="27661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5" name="pt486">
              <a:extLst>
                <a:ext uri="{FF2B5EF4-FFF2-40B4-BE49-F238E27FC236}">
                  <a16:creationId xmlns:a16="http://schemas.microsoft.com/office/drawing/2014/main" id="{DAFDAFBF-5C19-4F87-A25A-F964F2E85F99}"/>
                </a:ext>
              </a:extLst>
            </p:cNvPr>
            <p:cNvSpPr/>
            <p:nvPr/>
          </p:nvSpPr>
          <p:spPr>
            <a:xfrm>
              <a:off x="8848308" y="300546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6" name="pt487">
              <a:extLst>
                <a:ext uri="{FF2B5EF4-FFF2-40B4-BE49-F238E27FC236}">
                  <a16:creationId xmlns:a16="http://schemas.microsoft.com/office/drawing/2014/main" id="{D384F7D4-F7BC-4464-BB13-35D4E750B11F}"/>
                </a:ext>
              </a:extLst>
            </p:cNvPr>
            <p:cNvSpPr/>
            <p:nvPr/>
          </p:nvSpPr>
          <p:spPr>
            <a:xfrm>
              <a:off x="9047159" y="291588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7" name="pt488">
              <a:extLst>
                <a:ext uri="{FF2B5EF4-FFF2-40B4-BE49-F238E27FC236}">
                  <a16:creationId xmlns:a16="http://schemas.microsoft.com/office/drawing/2014/main" id="{53252188-4F9C-4B26-A484-28E3C46B6681}"/>
                </a:ext>
              </a:extLst>
            </p:cNvPr>
            <p:cNvSpPr/>
            <p:nvPr/>
          </p:nvSpPr>
          <p:spPr>
            <a:xfrm>
              <a:off x="8970793" y="30121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8" name="pt489">
              <a:extLst>
                <a:ext uri="{FF2B5EF4-FFF2-40B4-BE49-F238E27FC236}">
                  <a16:creationId xmlns:a16="http://schemas.microsoft.com/office/drawing/2014/main" id="{7B1CD9CB-1A3C-4BBF-B488-649F96550740}"/>
                </a:ext>
              </a:extLst>
            </p:cNvPr>
            <p:cNvSpPr/>
            <p:nvPr/>
          </p:nvSpPr>
          <p:spPr>
            <a:xfrm>
              <a:off x="9017876" y="292765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09" name="pt490">
              <a:extLst>
                <a:ext uri="{FF2B5EF4-FFF2-40B4-BE49-F238E27FC236}">
                  <a16:creationId xmlns:a16="http://schemas.microsoft.com/office/drawing/2014/main" id="{4CCBD44E-D803-4CD6-9356-0DAF513C13BB}"/>
                </a:ext>
              </a:extLst>
            </p:cNvPr>
            <p:cNvSpPr/>
            <p:nvPr/>
          </p:nvSpPr>
          <p:spPr>
            <a:xfrm>
              <a:off x="8972945" y="28587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0" name="pt491">
              <a:extLst>
                <a:ext uri="{FF2B5EF4-FFF2-40B4-BE49-F238E27FC236}">
                  <a16:creationId xmlns:a16="http://schemas.microsoft.com/office/drawing/2014/main" id="{36C96A6B-27F9-4FC0-BC0D-26DF7C80B9C7}"/>
                </a:ext>
              </a:extLst>
            </p:cNvPr>
            <p:cNvSpPr/>
            <p:nvPr/>
          </p:nvSpPr>
          <p:spPr>
            <a:xfrm>
              <a:off x="8985232" y="290465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1" name="pt492">
              <a:extLst>
                <a:ext uri="{FF2B5EF4-FFF2-40B4-BE49-F238E27FC236}">
                  <a16:creationId xmlns:a16="http://schemas.microsoft.com/office/drawing/2014/main" id="{CCCC8F1D-588A-4077-929F-E57759861724}"/>
                </a:ext>
              </a:extLst>
            </p:cNvPr>
            <p:cNvSpPr/>
            <p:nvPr/>
          </p:nvSpPr>
          <p:spPr>
            <a:xfrm>
              <a:off x="9078551" y="29648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2" name="pt493">
              <a:extLst>
                <a:ext uri="{FF2B5EF4-FFF2-40B4-BE49-F238E27FC236}">
                  <a16:creationId xmlns:a16="http://schemas.microsoft.com/office/drawing/2014/main" id="{E9EA0221-76DC-43B4-AE92-5009CC21EBE1}"/>
                </a:ext>
              </a:extLst>
            </p:cNvPr>
            <p:cNvSpPr/>
            <p:nvPr/>
          </p:nvSpPr>
          <p:spPr>
            <a:xfrm>
              <a:off x="8936693" y="301906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3" name="pt494">
              <a:extLst>
                <a:ext uri="{FF2B5EF4-FFF2-40B4-BE49-F238E27FC236}">
                  <a16:creationId xmlns:a16="http://schemas.microsoft.com/office/drawing/2014/main" id="{5EC0397D-2CAF-41C7-A618-5DB4445E3B8D}"/>
                </a:ext>
              </a:extLst>
            </p:cNvPr>
            <p:cNvSpPr/>
            <p:nvPr/>
          </p:nvSpPr>
          <p:spPr>
            <a:xfrm>
              <a:off x="8890501" y="293210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4" name="pt495">
              <a:extLst>
                <a:ext uri="{FF2B5EF4-FFF2-40B4-BE49-F238E27FC236}">
                  <a16:creationId xmlns:a16="http://schemas.microsoft.com/office/drawing/2014/main" id="{5B0C847B-ADBE-4D25-A625-37A31DB19064}"/>
                </a:ext>
              </a:extLst>
            </p:cNvPr>
            <p:cNvSpPr/>
            <p:nvPr/>
          </p:nvSpPr>
          <p:spPr>
            <a:xfrm>
              <a:off x="8921162" y="289169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5" name="pt496">
              <a:extLst>
                <a:ext uri="{FF2B5EF4-FFF2-40B4-BE49-F238E27FC236}">
                  <a16:creationId xmlns:a16="http://schemas.microsoft.com/office/drawing/2014/main" id="{F5544FBC-A786-4F21-B171-E092DF4DFC53}"/>
                </a:ext>
              </a:extLst>
            </p:cNvPr>
            <p:cNvSpPr/>
            <p:nvPr/>
          </p:nvSpPr>
          <p:spPr>
            <a:xfrm>
              <a:off x="9071597" y="29842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6" name="pt497">
              <a:extLst>
                <a:ext uri="{FF2B5EF4-FFF2-40B4-BE49-F238E27FC236}">
                  <a16:creationId xmlns:a16="http://schemas.microsoft.com/office/drawing/2014/main" id="{B8B7A93F-3B3D-4D72-B037-D26246364D20}"/>
                </a:ext>
              </a:extLst>
            </p:cNvPr>
            <p:cNvSpPr/>
            <p:nvPr/>
          </p:nvSpPr>
          <p:spPr>
            <a:xfrm>
              <a:off x="9322431" y="28235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7" name="pt498">
              <a:extLst>
                <a:ext uri="{FF2B5EF4-FFF2-40B4-BE49-F238E27FC236}">
                  <a16:creationId xmlns:a16="http://schemas.microsoft.com/office/drawing/2014/main" id="{70439237-B5C1-43D5-8836-BAA1F64FE74A}"/>
                </a:ext>
              </a:extLst>
            </p:cNvPr>
            <p:cNvSpPr/>
            <p:nvPr/>
          </p:nvSpPr>
          <p:spPr>
            <a:xfrm>
              <a:off x="9000033" y="298915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8" name="pt499">
              <a:extLst>
                <a:ext uri="{FF2B5EF4-FFF2-40B4-BE49-F238E27FC236}">
                  <a16:creationId xmlns:a16="http://schemas.microsoft.com/office/drawing/2014/main" id="{3AE76974-9849-4C1B-AA1D-CD9C86184173}"/>
                </a:ext>
              </a:extLst>
            </p:cNvPr>
            <p:cNvSpPr/>
            <p:nvPr/>
          </p:nvSpPr>
          <p:spPr>
            <a:xfrm>
              <a:off x="9063829" y="289073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19" name="pt500">
              <a:extLst>
                <a:ext uri="{FF2B5EF4-FFF2-40B4-BE49-F238E27FC236}">
                  <a16:creationId xmlns:a16="http://schemas.microsoft.com/office/drawing/2014/main" id="{B3EE0A0B-3726-4DC1-B7AE-5654973413F4}"/>
                </a:ext>
              </a:extLst>
            </p:cNvPr>
            <p:cNvSpPr/>
            <p:nvPr/>
          </p:nvSpPr>
          <p:spPr>
            <a:xfrm>
              <a:off x="9319869" y="28010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0" name="pt501">
              <a:extLst>
                <a:ext uri="{FF2B5EF4-FFF2-40B4-BE49-F238E27FC236}">
                  <a16:creationId xmlns:a16="http://schemas.microsoft.com/office/drawing/2014/main" id="{30EE7DEF-C79F-42A8-98EC-2D762F88A396}"/>
                </a:ext>
              </a:extLst>
            </p:cNvPr>
            <p:cNvSpPr/>
            <p:nvPr/>
          </p:nvSpPr>
          <p:spPr>
            <a:xfrm>
              <a:off x="8791042" y="287869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1" name="pt502">
              <a:extLst>
                <a:ext uri="{FF2B5EF4-FFF2-40B4-BE49-F238E27FC236}">
                  <a16:creationId xmlns:a16="http://schemas.microsoft.com/office/drawing/2014/main" id="{F18EC8F7-FDF5-48FF-BB45-632D39760B3A}"/>
                </a:ext>
              </a:extLst>
            </p:cNvPr>
            <p:cNvSpPr/>
            <p:nvPr/>
          </p:nvSpPr>
          <p:spPr>
            <a:xfrm>
              <a:off x="8679132" y="297713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2" name="pt503">
              <a:extLst>
                <a:ext uri="{FF2B5EF4-FFF2-40B4-BE49-F238E27FC236}">
                  <a16:creationId xmlns:a16="http://schemas.microsoft.com/office/drawing/2014/main" id="{BABF2CDF-8CBE-4ECF-894D-AA387AEDB1D7}"/>
                </a:ext>
              </a:extLst>
            </p:cNvPr>
            <p:cNvSpPr/>
            <p:nvPr/>
          </p:nvSpPr>
          <p:spPr>
            <a:xfrm>
              <a:off x="8805537" y="29967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3" name="pt504">
              <a:extLst>
                <a:ext uri="{FF2B5EF4-FFF2-40B4-BE49-F238E27FC236}">
                  <a16:creationId xmlns:a16="http://schemas.microsoft.com/office/drawing/2014/main" id="{CCA4F617-74CA-41BE-B647-A2F001CFCE77}"/>
                </a:ext>
              </a:extLst>
            </p:cNvPr>
            <p:cNvSpPr/>
            <p:nvPr/>
          </p:nvSpPr>
          <p:spPr>
            <a:xfrm>
              <a:off x="8996080" y="295598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4" name="pt505">
              <a:extLst>
                <a:ext uri="{FF2B5EF4-FFF2-40B4-BE49-F238E27FC236}">
                  <a16:creationId xmlns:a16="http://schemas.microsoft.com/office/drawing/2014/main" id="{A8D8867D-38A7-49BB-98E2-C10F0BB675D7}"/>
                </a:ext>
              </a:extLst>
            </p:cNvPr>
            <p:cNvSpPr/>
            <p:nvPr/>
          </p:nvSpPr>
          <p:spPr>
            <a:xfrm>
              <a:off x="9237333" y="28586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5" name="pt506">
              <a:extLst>
                <a:ext uri="{FF2B5EF4-FFF2-40B4-BE49-F238E27FC236}">
                  <a16:creationId xmlns:a16="http://schemas.microsoft.com/office/drawing/2014/main" id="{431548B9-272D-4252-8280-3893B4C166AC}"/>
                </a:ext>
              </a:extLst>
            </p:cNvPr>
            <p:cNvSpPr/>
            <p:nvPr/>
          </p:nvSpPr>
          <p:spPr>
            <a:xfrm>
              <a:off x="9140502" y="283031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6" name="pt507">
              <a:extLst>
                <a:ext uri="{FF2B5EF4-FFF2-40B4-BE49-F238E27FC236}">
                  <a16:creationId xmlns:a16="http://schemas.microsoft.com/office/drawing/2014/main" id="{A1A2F96A-024E-4AF1-AD76-748954032313}"/>
                </a:ext>
              </a:extLst>
            </p:cNvPr>
            <p:cNvSpPr/>
            <p:nvPr/>
          </p:nvSpPr>
          <p:spPr>
            <a:xfrm>
              <a:off x="8965275" y="292979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7" name="pt508">
              <a:extLst>
                <a:ext uri="{FF2B5EF4-FFF2-40B4-BE49-F238E27FC236}">
                  <a16:creationId xmlns:a16="http://schemas.microsoft.com/office/drawing/2014/main" id="{FAD6D8E9-44EC-4760-AE53-C713E8302773}"/>
                </a:ext>
              </a:extLst>
            </p:cNvPr>
            <p:cNvSpPr/>
            <p:nvPr/>
          </p:nvSpPr>
          <p:spPr>
            <a:xfrm>
              <a:off x="8955946" y="293738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8" name="pt509">
              <a:extLst>
                <a:ext uri="{FF2B5EF4-FFF2-40B4-BE49-F238E27FC236}">
                  <a16:creationId xmlns:a16="http://schemas.microsoft.com/office/drawing/2014/main" id="{CF7D4F07-E7AC-4BE4-A1B0-BC268F928799}"/>
                </a:ext>
              </a:extLst>
            </p:cNvPr>
            <p:cNvSpPr/>
            <p:nvPr/>
          </p:nvSpPr>
          <p:spPr>
            <a:xfrm>
              <a:off x="9056666" y="299108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29" name="pt510">
              <a:extLst>
                <a:ext uri="{FF2B5EF4-FFF2-40B4-BE49-F238E27FC236}">
                  <a16:creationId xmlns:a16="http://schemas.microsoft.com/office/drawing/2014/main" id="{303D6BD8-04B0-48E6-999B-03C370ECC944}"/>
                </a:ext>
              </a:extLst>
            </p:cNvPr>
            <p:cNvSpPr/>
            <p:nvPr/>
          </p:nvSpPr>
          <p:spPr>
            <a:xfrm>
              <a:off x="9041365" y="292773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0" name="pt511">
              <a:extLst>
                <a:ext uri="{FF2B5EF4-FFF2-40B4-BE49-F238E27FC236}">
                  <a16:creationId xmlns:a16="http://schemas.microsoft.com/office/drawing/2014/main" id="{7ED4C1CF-F86D-44DA-A07F-6F46F0157C63}"/>
                </a:ext>
              </a:extLst>
            </p:cNvPr>
            <p:cNvSpPr/>
            <p:nvPr/>
          </p:nvSpPr>
          <p:spPr>
            <a:xfrm>
              <a:off x="8865595" y="294558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1" name="pt512">
              <a:extLst>
                <a:ext uri="{FF2B5EF4-FFF2-40B4-BE49-F238E27FC236}">
                  <a16:creationId xmlns:a16="http://schemas.microsoft.com/office/drawing/2014/main" id="{C396C4E8-EBDD-4F5B-A33D-2DCCC00CC579}"/>
                </a:ext>
              </a:extLst>
            </p:cNvPr>
            <p:cNvSpPr/>
            <p:nvPr/>
          </p:nvSpPr>
          <p:spPr>
            <a:xfrm>
              <a:off x="9125146" y="28487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2" name="pt513">
              <a:extLst>
                <a:ext uri="{FF2B5EF4-FFF2-40B4-BE49-F238E27FC236}">
                  <a16:creationId xmlns:a16="http://schemas.microsoft.com/office/drawing/2014/main" id="{B777070D-7B9B-4CFE-BC5E-964FCF9280C2}"/>
                </a:ext>
              </a:extLst>
            </p:cNvPr>
            <p:cNvSpPr/>
            <p:nvPr/>
          </p:nvSpPr>
          <p:spPr>
            <a:xfrm>
              <a:off x="9350810" y="289117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3" name="pt514">
              <a:extLst>
                <a:ext uri="{FF2B5EF4-FFF2-40B4-BE49-F238E27FC236}">
                  <a16:creationId xmlns:a16="http://schemas.microsoft.com/office/drawing/2014/main" id="{0BF0E232-433D-4E12-BE55-51248D7E0D77}"/>
                </a:ext>
              </a:extLst>
            </p:cNvPr>
            <p:cNvSpPr/>
            <p:nvPr/>
          </p:nvSpPr>
          <p:spPr>
            <a:xfrm>
              <a:off x="8892912" y="293101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4" name="pt515">
              <a:extLst>
                <a:ext uri="{FF2B5EF4-FFF2-40B4-BE49-F238E27FC236}">
                  <a16:creationId xmlns:a16="http://schemas.microsoft.com/office/drawing/2014/main" id="{F0AA3442-D14C-492D-98BC-1A720ACF1FD8}"/>
                </a:ext>
              </a:extLst>
            </p:cNvPr>
            <p:cNvSpPr/>
            <p:nvPr/>
          </p:nvSpPr>
          <p:spPr>
            <a:xfrm>
              <a:off x="8819173" y="300876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5" name="pt516">
              <a:extLst>
                <a:ext uri="{FF2B5EF4-FFF2-40B4-BE49-F238E27FC236}">
                  <a16:creationId xmlns:a16="http://schemas.microsoft.com/office/drawing/2014/main" id="{25299B5F-99EB-4BBC-8C3A-4B6A2A9DFF19}"/>
                </a:ext>
              </a:extLst>
            </p:cNvPr>
            <p:cNvSpPr/>
            <p:nvPr/>
          </p:nvSpPr>
          <p:spPr>
            <a:xfrm>
              <a:off x="9167964" y="295599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6" name="pt517">
              <a:extLst>
                <a:ext uri="{FF2B5EF4-FFF2-40B4-BE49-F238E27FC236}">
                  <a16:creationId xmlns:a16="http://schemas.microsoft.com/office/drawing/2014/main" id="{30198DAB-A6C0-4AFB-9369-15245D76E174}"/>
                </a:ext>
              </a:extLst>
            </p:cNvPr>
            <p:cNvSpPr/>
            <p:nvPr/>
          </p:nvSpPr>
          <p:spPr>
            <a:xfrm>
              <a:off x="8960754" y="289771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7" name="pt518">
              <a:extLst>
                <a:ext uri="{FF2B5EF4-FFF2-40B4-BE49-F238E27FC236}">
                  <a16:creationId xmlns:a16="http://schemas.microsoft.com/office/drawing/2014/main" id="{BB884BB5-0D4F-4D83-909D-5656D840D8F6}"/>
                </a:ext>
              </a:extLst>
            </p:cNvPr>
            <p:cNvSpPr/>
            <p:nvPr/>
          </p:nvSpPr>
          <p:spPr>
            <a:xfrm>
              <a:off x="9028725" y="293671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8" name="pt519">
              <a:extLst>
                <a:ext uri="{FF2B5EF4-FFF2-40B4-BE49-F238E27FC236}">
                  <a16:creationId xmlns:a16="http://schemas.microsoft.com/office/drawing/2014/main" id="{1A96BDB7-DE59-4ED6-9287-79FFBBC3AFEF}"/>
                </a:ext>
              </a:extLst>
            </p:cNvPr>
            <p:cNvSpPr/>
            <p:nvPr/>
          </p:nvSpPr>
          <p:spPr>
            <a:xfrm>
              <a:off x="9395079" y="282746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39" name="pt520">
              <a:extLst>
                <a:ext uri="{FF2B5EF4-FFF2-40B4-BE49-F238E27FC236}">
                  <a16:creationId xmlns:a16="http://schemas.microsoft.com/office/drawing/2014/main" id="{21277AD9-8D09-4187-9DFB-E66FBA0112B5}"/>
                </a:ext>
              </a:extLst>
            </p:cNvPr>
            <p:cNvSpPr/>
            <p:nvPr/>
          </p:nvSpPr>
          <p:spPr>
            <a:xfrm>
              <a:off x="8839146" y="289465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0" name="pt521">
              <a:extLst>
                <a:ext uri="{FF2B5EF4-FFF2-40B4-BE49-F238E27FC236}">
                  <a16:creationId xmlns:a16="http://schemas.microsoft.com/office/drawing/2014/main" id="{BC711FE1-5AC0-4690-AC82-F6AAB004353F}"/>
                </a:ext>
              </a:extLst>
            </p:cNvPr>
            <p:cNvSpPr/>
            <p:nvPr/>
          </p:nvSpPr>
          <p:spPr>
            <a:xfrm>
              <a:off x="9123935" y="287624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1" name="pt522">
              <a:extLst>
                <a:ext uri="{FF2B5EF4-FFF2-40B4-BE49-F238E27FC236}">
                  <a16:creationId xmlns:a16="http://schemas.microsoft.com/office/drawing/2014/main" id="{0839137F-9070-4F7F-A044-BC99F375601F}"/>
                </a:ext>
              </a:extLst>
            </p:cNvPr>
            <p:cNvSpPr/>
            <p:nvPr/>
          </p:nvSpPr>
          <p:spPr>
            <a:xfrm>
              <a:off x="9063885" y="294701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2" name="pt523">
              <a:extLst>
                <a:ext uri="{FF2B5EF4-FFF2-40B4-BE49-F238E27FC236}">
                  <a16:creationId xmlns:a16="http://schemas.microsoft.com/office/drawing/2014/main" id="{74DFFB58-D933-4CA1-A437-32FDF7294060}"/>
                </a:ext>
              </a:extLst>
            </p:cNvPr>
            <p:cNvSpPr/>
            <p:nvPr/>
          </p:nvSpPr>
          <p:spPr>
            <a:xfrm>
              <a:off x="8971200" y="291187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3" name="pt524">
              <a:extLst>
                <a:ext uri="{FF2B5EF4-FFF2-40B4-BE49-F238E27FC236}">
                  <a16:creationId xmlns:a16="http://schemas.microsoft.com/office/drawing/2014/main" id="{852D2936-D212-46AF-9E62-9AA3F960F807}"/>
                </a:ext>
              </a:extLst>
            </p:cNvPr>
            <p:cNvSpPr/>
            <p:nvPr/>
          </p:nvSpPr>
          <p:spPr>
            <a:xfrm>
              <a:off x="8983554" y="28944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4" name="pt525">
              <a:extLst>
                <a:ext uri="{FF2B5EF4-FFF2-40B4-BE49-F238E27FC236}">
                  <a16:creationId xmlns:a16="http://schemas.microsoft.com/office/drawing/2014/main" id="{11BEC144-709A-421F-9EA0-EEC964B20D68}"/>
                </a:ext>
              </a:extLst>
            </p:cNvPr>
            <p:cNvSpPr/>
            <p:nvPr/>
          </p:nvSpPr>
          <p:spPr>
            <a:xfrm>
              <a:off x="9009952" y="292134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5" name="pt526">
              <a:extLst>
                <a:ext uri="{FF2B5EF4-FFF2-40B4-BE49-F238E27FC236}">
                  <a16:creationId xmlns:a16="http://schemas.microsoft.com/office/drawing/2014/main" id="{822C3C53-56C2-4E1D-8758-DE1F8CE818D6}"/>
                </a:ext>
              </a:extLst>
            </p:cNvPr>
            <p:cNvSpPr/>
            <p:nvPr/>
          </p:nvSpPr>
          <p:spPr>
            <a:xfrm>
              <a:off x="9079701" y="300080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6" name="pt527">
              <a:extLst>
                <a:ext uri="{FF2B5EF4-FFF2-40B4-BE49-F238E27FC236}">
                  <a16:creationId xmlns:a16="http://schemas.microsoft.com/office/drawing/2014/main" id="{0D61B67B-1A6C-42B5-B6E8-7F82F02E3E40}"/>
                </a:ext>
              </a:extLst>
            </p:cNvPr>
            <p:cNvSpPr/>
            <p:nvPr/>
          </p:nvSpPr>
          <p:spPr>
            <a:xfrm>
              <a:off x="8838164" y="29740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7" name="pt528">
              <a:extLst>
                <a:ext uri="{FF2B5EF4-FFF2-40B4-BE49-F238E27FC236}">
                  <a16:creationId xmlns:a16="http://schemas.microsoft.com/office/drawing/2014/main" id="{C306C586-10DD-48A1-BE0C-09F354E43A36}"/>
                </a:ext>
              </a:extLst>
            </p:cNvPr>
            <p:cNvSpPr/>
            <p:nvPr/>
          </p:nvSpPr>
          <p:spPr>
            <a:xfrm>
              <a:off x="8975614" y="289470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8" name="pt529">
              <a:extLst>
                <a:ext uri="{FF2B5EF4-FFF2-40B4-BE49-F238E27FC236}">
                  <a16:creationId xmlns:a16="http://schemas.microsoft.com/office/drawing/2014/main" id="{21BF6A39-ED38-4994-9D98-BEDF4A3F7C4B}"/>
                </a:ext>
              </a:extLst>
            </p:cNvPr>
            <p:cNvSpPr/>
            <p:nvPr/>
          </p:nvSpPr>
          <p:spPr>
            <a:xfrm>
              <a:off x="8961720" y="29198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49" name="pt530">
              <a:extLst>
                <a:ext uri="{FF2B5EF4-FFF2-40B4-BE49-F238E27FC236}">
                  <a16:creationId xmlns:a16="http://schemas.microsoft.com/office/drawing/2014/main" id="{8D523687-996F-49E7-826D-EC04D4177550}"/>
                </a:ext>
              </a:extLst>
            </p:cNvPr>
            <p:cNvSpPr/>
            <p:nvPr/>
          </p:nvSpPr>
          <p:spPr>
            <a:xfrm>
              <a:off x="9009835" y="29416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0" name="pt531">
              <a:extLst>
                <a:ext uri="{FF2B5EF4-FFF2-40B4-BE49-F238E27FC236}">
                  <a16:creationId xmlns:a16="http://schemas.microsoft.com/office/drawing/2014/main" id="{FFA4CD06-7693-43B2-A30D-DE3B75C23C25}"/>
                </a:ext>
              </a:extLst>
            </p:cNvPr>
            <p:cNvSpPr/>
            <p:nvPr/>
          </p:nvSpPr>
          <p:spPr>
            <a:xfrm>
              <a:off x="9041724" y="291543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1" name="pt532">
              <a:extLst>
                <a:ext uri="{FF2B5EF4-FFF2-40B4-BE49-F238E27FC236}">
                  <a16:creationId xmlns:a16="http://schemas.microsoft.com/office/drawing/2014/main" id="{D699540B-2EF2-4277-B623-DEA503589BB8}"/>
                </a:ext>
              </a:extLst>
            </p:cNvPr>
            <p:cNvSpPr/>
            <p:nvPr/>
          </p:nvSpPr>
          <p:spPr>
            <a:xfrm>
              <a:off x="9039857" y="288006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2" name="pt533">
              <a:extLst>
                <a:ext uri="{FF2B5EF4-FFF2-40B4-BE49-F238E27FC236}">
                  <a16:creationId xmlns:a16="http://schemas.microsoft.com/office/drawing/2014/main" id="{A042C8EF-5ED6-4966-999D-DA9F12CCE887}"/>
                </a:ext>
              </a:extLst>
            </p:cNvPr>
            <p:cNvSpPr/>
            <p:nvPr/>
          </p:nvSpPr>
          <p:spPr>
            <a:xfrm>
              <a:off x="9080029" y="29191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3" name="pt534">
              <a:extLst>
                <a:ext uri="{FF2B5EF4-FFF2-40B4-BE49-F238E27FC236}">
                  <a16:creationId xmlns:a16="http://schemas.microsoft.com/office/drawing/2014/main" id="{4D4942CB-9F18-4865-85BA-99E3BF0CEEF3}"/>
                </a:ext>
              </a:extLst>
            </p:cNvPr>
            <p:cNvSpPr/>
            <p:nvPr/>
          </p:nvSpPr>
          <p:spPr>
            <a:xfrm>
              <a:off x="8807953" y="298003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4" name="pt535">
              <a:extLst>
                <a:ext uri="{FF2B5EF4-FFF2-40B4-BE49-F238E27FC236}">
                  <a16:creationId xmlns:a16="http://schemas.microsoft.com/office/drawing/2014/main" id="{BF6E1B3B-9478-48D8-B2CA-C94DB3C43C79}"/>
                </a:ext>
              </a:extLst>
            </p:cNvPr>
            <p:cNvSpPr/>
            <p:nvPr/>
          </p:nvSpPr>
          <p:spPr>
            <a:xfrm>
              <a:off x="9039970" y="294468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5" name="pt536">
              <a:extLst>
                <a:ext uri="{FF2B5EF4-FFF2-40B4-BE49-F238E27FC236}">
                  <a16:creationId xmlns:a16="http://schemas.microsoft.com/office/drawing/2014/main" id="{BC6B5428-1E37-4760-AC7E-89E96F6A9D99}"/>
                </a:ext>
              </a:extLst>
            </p:cNvPr>
            <p:cNvSpPr/>
            <p:nvPr/>
          </p:nvSpPr>
          <p:spPr>
            <a:xfrm>
              <a:off x="8789744" y="29486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6" name="pt537">
              <a:extLst>
                <a:ext uri="{FF2B5EF4-FFF2-40B4-BE49-F238E27FC236}">
                  <a16:creationId xmlns:a16="http://schemas.microsoft.com/office/drawing/2014/main" id="{CBA1EBD7-2B76-4E17-BB12-7C8655FFB908}"/>
                </a:ext>
              </a:extLst>
            </p:cNvPr>
            <p:cNvSpPr/>
            <p:nvPr/>
          </p:nvSpPr>
          <p:spPr>
            <a:xfrm>
              <a:off x="9028268" y="292544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7" name="pt538">
              <a:extLst>
                <a:ext uri="{FF2B5EF4-FFF2-40B4-BE49-F238E27FC236}">
                  <a16:creationId xmlns:a16="http://schemas.microsoft.com/office/drawing/2014/main" id="{0EC9867A-BAD5-4135-A20F-036394525C0C}"/>
                </a:ext>
              </a:extLst>
            </p:cNvPr>
            <p:cNvSpPr/>
            <p:nvPr/>
          </p:nvSpPr>
          <p:spPr>
            <a:xfrm>
              <a:off x="8975246" y="2885098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8" name="pt539">
              <a:extLst>
                <a:ext uri="{FF2B5EF4-FFF2-40B4-BE49-F238E27FC236}">
                  <a16:creationId xmlns:a16="http://schemas.microsoft.com/office/drawing/2014/main" id="{5118D800-54C3-4206-9A6A-C091AB948B7E}"/>
                </a:ext>
              </a:extLst>
            </p:cNvPr>
            <p:cNvSpPr/>
            <p:nvPr/>
          </p:nvSpPr>
          <p:spPr>
            <a:xfrm>
              <a:off x="8949444" y="294985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59" name="pt540">
              <a:extLst>
                <a:ext uri="{FF2B5EF4-FFF2-40B4-BE49-F238E27FC236}">
                  <a16:creationId xmlns:a16="http://schemas.microsoft.com/office/drawing/2014/main" id="{DED1B552-142E-44FF-B012-5F91FE8382A7}"/>
                </a:ext>
              </a:extLst>
            </p:cNvPr>
            <p:cNvSpPr/>
            <p:nvPr/>
          </p:nvSpPr>
          <p:spPr>
            <a:xfrm>
              <a:off x="9013498" y="288381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0" name="pt541">
              <a:extLst>
                <a:ext uri="{FF2B5EF4-FFF2-40B4-BE49-F238E27FC236}">
                  <a16:creationId xmlns:a16="http://schemas.microsoft.com/office/drawing/2014/main" id="{A008DB9A-831A-4CA6-8E16-8C68BA371CB1}"/>
                </a:ext>
              </a:extLst>
            </p:cNvPr>
            <p:cNvSpPr/>
            <p:nvPr/>
          </p:nvSpPr>
          <p:spPr>
            <a:xfrm>
              <a:off x="9120382" y="29071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1" name="pt542">
              <a:extLst>
                <a:ext uri="{FF2B5EF4-FFF2-40B4-BE49-F238E27FC236}">
                  <a16:creationId xmlns:a16="http://schemas.microsoft.com/office/drawing/2014/main" id="{BD4ECEB6-56BA-49A7-B7E2-1C093D9F4FE7}"/>
                </a:ext>
              </a:extLst>
            </p:cNvPr>
            <p:cNvSpPr/>
            <p:nvPr/>
          </p:nvSpPr>
          <p:spPr>
            <a:xfrm>
              <a:off x="9192368" y="293602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2" name="pt543">
              <a:extLst>
                <a:ext uri="{FF2B5EF4-FFF2-40B4-BE49-F238E27FC236}">
                  <a16:creationId xmlns:a16="http://schemas.microsoft.com/office/drawing/2014/main" id="{2C7724C0-1F2D-4837-AE76-FF9DC35B10CA}"/>
                </a:ext>
              </a:extLst>
            </p:cNvPr>
            <p:cNvSpPr/>
            <p:nvPr/>
          </p:nvSpPr>
          <p:spPr>
            <a:xfrm>
              <a:off x="9081115" y="286502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3" name="pt544">
              <a:extLst>
                <a:ext uri="{FF2B5EF4-FFF2-40B4-BE49-F238E27FC236}">
                  <a16:creationId xmlns:a16="http://schemas.microsoft.com/office/drawing/2014/main" id="{C3309A82-1589-4C20-988C-313E4CB8E204}"/>
                </a:ext>
              </a:extLst>
            </p:cNvPr>
            <p:cNvSpPr/>
            <p:nvPr/>
          </p:nvSpPr>
          <p:spPr>
            <a:xfrm>
              <a:off x="9059649" y="291173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4" name="pt545">
              <a:extLst>
                <a:ext uri="{FF2B5EF4-FFF2-40B4-BE49-F238E27FC236}">
                  <a16:creationId xmlns:a16="http://schemas.microsoft.com/office/drawing/2014/main" id="{15684D01-878B-4561-91E8-7BA93F7A7C50}"/>
                </a:ext>
              </a:extLst>
            </p:cNvPr>
            <p:cNvSpPr/>
            <p:nvPr/>
          </p:nvSpPr>
          <p:spPr>
            <a:xfrm>
              <a:off x="9040318" y="288860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5" name="pt546">
              <a:extLst>
                <a:ext uri="{FF2B5EF4-FFF2-40B4-BE49-F238E27FC236}">
                  <a16:creationId xmlns:a16="http://schemas.microsoft.com/office/drawing/2014/main" id="{0E12BC04-F00C-41A8-AF64-42BB9F392067}"/>
                </a:ext>
              </a:extLst>
            </p:cNvPr>
            <p:cNvSpPr/>
            <p:nvPr/>
          </p:nvSpPr>
          <p:spPr>
            <a:xfrm>
              <a:off x="8949927" y="297225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6" name="pt547">
              <a:extLst>
                <a:ext uri="{FF2B5EF4-FFF2-40B4-BE49-F238E27FC236}">
                  <a16:creationId xmlns:a16="http://schemas.microsoft.com/office/drawing/2014/main" id="{8C134DDE-477B-450E-8B63-41DB83EECD92}"/>
                </a:ext>
              </a:extLst>
            </p:cNvPr>
            <p:cNvSpPr/>
            <p:nvPr/>
          </p:nvSpPr>
          <p:spPr>
            <a:xfrm>
              <a:off x="8932433" y="298954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7" name="pt548">
              <a:extLst>
                <a:ext uri="{FF2B5EF4-FFF2-40B4-BE49-F238E27FC236}">
                  <a16:creationId xmlns:a16="http://schemas.microsoft.com/office/drawing/2014/main" id="{2463C127-D9A2-44CC-B43D-550485F982D8}"/>
                </a:ext>
              </a:extLst>
            </p:cNvPr>
            <p:cNvSpPr/>
            <p:nvPr/>
          </p:nvSpPr>
          <p:spPr>
            <a:xfrm>
              <a:off x="9092962" y="300807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8" name="pt549">
              <a:extLst>
                <a:ext uri="{FF2B5EF4-FFF2-40B4-BE49-F238E27FC236}">
                  <a16:creationId xmlns:a16="http://schemas.microsoft.com/office/drawing/2014/main" id="{C2C8487D-33F8-4DAF-9CEB-5A687B532B96}"/>
                </a:ext>
              </a:extLst>
            </p:cNvPr>
            <p:cNvSpPr/>
            <p:nvPr/>
          </p:nvSpPr>
          <p:spPr>
            <a:xfrm>
              <a:off x="8980082" y="2886135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69" name="pt550">
              <a:extLst>
                <a:ext uri="{FF2B5EF4-FFF2-40B4-BE49-F238E27FC236}">
                  <a16:creationId xmlns:a16="http://schemas.microsoft.com/office/drawing/2014/main" id="{0EBB1BB2-3F1A-403F-9B98-E6FD8F125F55}"/>
                </a:ext>
              </a:extLst>
            </p:cNvPr>
            <p:cNvSpPr/>
            <p:nvPr/>
          </p:nvSpPr>
          <p:spPr>
            <a:xfrm>
              <a:off x="9159620" y="297233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0" name="pt551">
              <a:extLst>
                <a:ext uri="{FF2B5EF4-FFF2-40B4-BE49-F238E27FC236}">
                  <a16:creationId xmlns:a16="http://schemas.microsoft.com/office/drawing/2014/main" id="{89738614-EEB7-45DB-A6A8-1241906E864D}"/>
                </a:ext>
              </a:extLst>
            </p:cNvPr>
            <p:cNvSpPr/>
            <p:nvPr/>
          </p:nvSpPr>
          <p:spPr>
            <a:xfrm>
              <a:off x="9257959" y="286283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1" name="pt552">
              <a:extLst>
                <a:ext uri="{FF2B5EF4-FFF2-40B4-BE49-F238E27FC236}">
                  <a16:creationId xmlns:a16="http://schemas.microsoft.com/office/drawing/2014/main" id="{03B15AD6-4C57-4534-963F-DFE4B0BCDF43}"/>
                </a:ext>
              </a:extLst>
            </p:cNvPr>
            <p:cNvSpPr/>
            <p:nvPr/>
          </p:nvSpPr>
          <p:spPr>
            <a:xfrm>
              <a:off x="9003383" y="293111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2" name="pt553">
              <a:extLst>
                <a:ext uri="{FF2B5EF4-FFF2-40B4-BE49-F238E27FC236}">
                  <a16:creationId xmlns:a16="http://schemas.microsoft.com/office/drawing/2014/main" id="{16DE2D4D-73D9-4A09-A8FC-B6747578C4AE}"/>
                </a:ext>
              </a:extLst>
            </p:cNvPr>
            <p:cNvSpPr/>
            <p:nvPr/>
          </p:nvSpPr>
          <p:spPr>
            <a:xfrm>
              <a:off x="9189651" y="29116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3" name="pt554">
              <a:extLst>
                <a:ext uri="{FF2B5EF4-FFF2-40B4-BE49-F238E27FC236}">
                  <a16:creationId xmlns:a16="http://schemas.microsoft.com/office/drawing/2014/main" id="{C53BEDC9-8E5A-4F57-96E1-145BB7371AA3}"/>
                </a:ext>
              </a:extLst>
            </p:cNvPr>
            <p:cNvSpPr/>
            <p:nvPr/>
          </p:nvSpPr>
          <p:spPr>
            <a:xfrm>
              <a:off x="9030560" y="292673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4" name="pt555">
              <a:extLst>
                <a:ext uri="{FF2B5EF4-FFF2-40B4-BE49-F238E27FC236}">
                  <a16:creationId xmlns:a16="http://schemas.microsoft.com/office/drawing/2014/main" id="{D3B20E1D-DD6B-4A6F-B3E3-8FB5048141D4}"/>
                </a:ext>
              </a:extLst>
            </p:cNvPr>
            <p:cNvSpPr/>
            <p:nvPr/>
          </p:nvSpPr>
          <p:spPr>
            <a:xfrm>
              <a:off x="8974474" y="295425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5" name="pt556">
              <a:extLst>
                <a:ext uri="{FF2B5EF4-FFF2-40B4-BE49-F238E27FC236}">
                  <a16:creationId xmlns:a16="http://schemas.microsoft.com/office/drawing/2014/main" id="{CF088468-C5EA-4323-9CB2-56E9706452BF}"/>
                </a:ext>
              </a:extLst>
            </p:cNvPr>
            <p:cNvSpPr/>
            <p:nvPr/>
          </p:nvSpPr>
          <p:spPr>
            <a:xfrm>
              <a:off x="8982971" y="28525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6" name="pt557">
              <a:extLst>
                <a:ext uri="{FF2B5EF4-FFF2-40B4-BE49-F238E27FC236}">
                  <a16:creationId xmlns:a16="http://schemas.microsoft.com/office/drawing/2014/main" id="{00BB71B5-9540-4174-A752-4D93B8535B4D}"/>
                </a:ext>
              </a:extLst>
            </p:cNvPr>
            <p:cNvSpPr/>
            <p:nvPr/>
          </p:nvSpPr>
          <p:spPr>
            <a:xfrm>
              <a:off x="8890282" y="28844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7" name="pt558">
              <a:extLst>
                <a:ext uri="{FF2B5EF4-FFF2-40B4-BE49-F238E27FC236}">
                  <a16:creationId xmlns:a16="http://schemas.microsoft.com/office/drawing/2014/main" id="{A9D8D451-0052-4167-A227-1780019EA6F3}"/>
                </a:ext>
              </a:extLst>
            </p:cNvPr>
            <p:cNvSpPr/>
            <p:nvPr/>
          </p:nvSpPr>
          <p:spPr>
            <a:xfrm>
              <a:off x="8785555" y="29940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8" name="pt559">
              <a:extLst>
                <a:ext uri="{FF2B5EF4-FFF2-40B4-BE49-F238E27FC236}">
                  <a16:creationId xmlns:a16="http://schemas.microsoft.com/office/drawing/2014/main" id="{89E7E1D2-C457-4488-A3B5-B87D6A3AD203}"/>
                </a:ext>
              </a:extLst>
            </p:cNvPr>
            <p:cNvSpPr/>
            <p:nvPr/>
          </p:nvSpPr>
          <p:spPr>
            <a:xfrm>
              <a:off x="8983049" y="286417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79" name="pt560">
              <a:extLst>
                <a:ext uri="{FF2B5EF4-FFF2-40B4-BE49-F238E27FC236}">
                  <a16:creationId xmlns:a16="http://schemas.microsoft.com/office/drawing/2014/main" id="{27FB8559-4D62-4365-8165-B48070D3B4E6}"/>
                </a:ext>
              </a:extLst>
            </p:cNvPr>
            <p:cNvSpPr/>
            <p:nvPr/>
          </p:nvSpPr>
          <p:spPr>
            <a:xfrm>
              <a:off x="9238539" y="287184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0" name="pt561">
              <a:extLst>
                <a:ext uri="{FF2B5EF4-FFF2-40B4-BE49-F238E27FC236}">
                  <a16:creationId xmlns:a16="http://schemas.microsoft.com/office/drawing/2014/main" id="{4DA2B382-8930-4D3F-896E-9C19FAC680B2}"/>
                </a:ext>
              </a:extLst>
            </p:cNvPr>
            <p:cNvSpPr/>
            <p:nvPr/>
          </p:nvSpPr>
          <p:spPr>
            <a:xfrm>
              <a:off x="9168158" y="29621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1" name="pt562">
              <a:extLst>
                <a:ext uri="{FF2B5EF4-FFF2-40B4-BE49-F238E27FC236}">
                  <a16:creationId xmlns:a16="http://schemas.microsoft.com/office/drawing/2014/main" id="{5E986D0D-4531-4B74-B7BC-3CEDD4808642}"/>
                </a:ext>
              </a:extLst>
            </p:cNvPr>
            <p:cNvSpPr/>
            <p:nvPr/>
          </p:nvSpPr>
          <p:spPr>
            <a:xfrm>
              <a:off x="9043220" y="294313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2" name="pt563">
              <a:extLst>
                <a:ext uri="{FF2B5EF4-FFF2-40B4-BE49-F238E27FC236}">
                  <a16:creationId xmlns:a16="http://schemas.microsoft.com/office/drawing/2014/main" id="{047187DF-42E9-46F4-B7D8-5F17CC4785CC}"/>
                </a:ext>
              </a:extLst>
            </p:cNvPr>
            <p:cNvSpPr/>
            <p:nvPr/>
          </p:nvSpPr>
          <p:spPr>
            <a:xfrm>
              <a:off x="9226949" y="291065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3" name="pt564">
              <a:extLst>
                <a:ext uri="{FF2B5EF4-FFF2-40B4-BE49-F238E27FC236}">
                  <a16:creationId xmlns:a16="http://schemas.microsoft.com/office/drawing/2014/main" id="{DC1B5BA6-8EAC-4E05-80D1-3A6BD67AA79D}"/>
                </a:ext>
              </a:extLst>
            </p:cNvPr>
            <p:cNvSpPr/>
            <p:nvPr/>
          </p:nvSpPr>
          <p:spPr>
            <a:xfrm>
              <a:off x="9006963" y="29670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4" name="pt565">
              <a:extLst>
                <a:ext uri="{FF2B5EF4-FFF2-40B4-BE49-F238E27FC236}">
                  <a16:creationId xmlns:a16="http://schemas.microsoft.com/office/drawing/2014/main" id="{CCBAE56C-7FE8-4A38-9343-C248985A8F68}"/>
                </a:ext>
              </a:extLst>
            </p:cNvPr>
            <p:cNvSpPr/>
            <p:nvPr/>
          </p:nvSpPr>
          <p:spPr>
            <a:xfrm>
              <a:off x="9051338" y="289432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5" name="pt566">
              <a:extLst>
                <a:ext uri="{FF2B5EF4-FFF2-40B4-BE49-F238E27FC236}">
                  <a16:creationId xmlns:a16="http://schemas.microsoft.com/office/drawing/2014/main" id="{E38BDB4B-0165-471A-9AF1-E3EE1A9F522A}"/>
                </a:ext>
              </a:extLst>
            </p:cNvPr>
            <p:cNvSpPr/>
            <p:nvPr/>
          </p:nvSpPr>
          <p:spPr>
            <a:xfrm>
              <a:off x="9005712" y="294899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6" name="pt567">
              <a:extLst>
                <a:ext uri="{FF2B5EF4-FFF2-40B4-BE49-F238E27FC236}">
                  <a16:creationId xmlns:a16="http://schemas.microsoft.com/office/drawing/2014/main" id="{7613289A-27EE-465E-9E42-C3A0C05811FB}"/>
                </a:ext>
              </a:extLst>
            </p:cNvPr>
            <p:cNvSpPr/>
            <p:nvPr/>
          </p:nvSpPr>
          <p:spPr>
            <a:xfrm>
              <a:off x="9221270" y="286196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7" name="pt568">
              <a:extLst>
                <a:ext uri="{FF2B5EF4-FFF2-40B4-BE49-F238E27FC236}">
                  <a16:creationId xmlns:a16="http://schemas.microsoft.com/office/drawing/2014/main" id="{0EFC805E-48F1-4E8B-88DC-1C35779B143E}"/>
                </a:ext>
              </a:extLst>
            </p:cNvPr>
            <p:cNvSpPr/>
            <p:nvPr/>
          </p:nvSpPr>
          <p:spPr>
            <a:xfrm>
              <a:off x="8785256" y="29453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8" name="pt569">
              <a:extLst>
                <a:ext uri="{FF2B5EF4-FFF2-40B4-BE49-F238E27FC236}">
                  <a16:creationId xmlns:a16="http://schemas.microsoft.com/office/drawing/2014/main" id="{CBCDD54F-99A0-46E6-8A7F-61BA58BA8B6B}"/>
                </a:ext>
              </a:extLst>
            </p:cNvPr>
            <p:cNvSpPr/>
            <p:nvPr/>
          </p:nvSpPr>
          <p:spPr>
            <a:xfrm>
              <a:off x="9310746" y="279521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89" name="pt570">
              <a:extLst>
                <a:ext uri="{FF2B5EF4-FFF2-40B4-BE49-F238E27FC236}">
                  <a16:creationId xmlns:a16="http://schemas.microsoft.com/office/drawing/2014/main" id="{79817FFA-E6F6-4F92-A693-EFCB065FFA7E}"/>
                </a:ext>
              </a:extLst>
            </p:cNvPr>
            <p:cNvSpPr/>
            <p:nvPr/>
          </p:nvSpPr>
          <p:spPr>
            <a:xfrm>
              <a:off x="9245065" y="295465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0" name="pt571">
              <a:extLst>
                <a:ext uri="{FF2B5EF4-FFF2-40B4-BE49-F238E27FC236}">
                  <a16:creationId xmlns:a16="http://schemas.microsoft.com/office/drawing/2014/main" id="{F3E1431E-1A6F-4A80-B11B-DC5844F6E86D}"/>
                </a:ext>
              </a:extLst>
            </p:cNvPr>
            <p:cNvSpPr/>
            <p:nvPr/>
          </p:nvSpPr>
          <p:spPr>
            <a:xfrm>
              <a:off x="9011462" y="286159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1" name="pt572">
              <a:extLst>
                <a:ext uri="{FF2B5EF4-FFF2-40B4-BE49-F238E27FC236}">
                  <a16:creationId xmlns:a16="http://schemas.microsoft.com/office/drawing/2014/main" id="{BCFE789F-CD9D-4045-A2F6-BDF46891C24C}"/>
                </a:ext>
              </a:extLst>
            </p:cNvPr>
            <p:cNvSpPr/>
            <p:nvPr/>
          </p:nvSpPr>
          <p:spPr>
            <a:xfrm>
              <a:off x="9305425" y="28197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2" name="pt573">
              <a:extLst>
                <a:ext uri="{FF2B5EF4-FFF2-40B4-BE49-F238E27FC236}">
                  <a16:creationId xmlns:a16="http://schemas.microsoft.com/office/drawing/2014/main" id="{D1F4F3A9-64E9-4458-8541-8EF27844D05F}"/>
                </a:ext>
              </a:extLst>
            </p:cNvPr>
            <p:cNvSpPr/>
            <p:nvPr/>
          </p:nvSpPr>
          <p:spPr>
            <a:xfrm>
              <a:off x="9113208" y="29486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3" name="pt574">
              <a:extLst>
                <a:ext uri="{FF2B5EF4-FFF2-40B4-BE49-F238E27FC236}">
                  <a16:creationId xmlns:a16="http://schemas.microsoft.com/office/drawing/2014/main" id="{4F36613E-3688-4B9A-AC98-7928AC26F4F8}"/>
                </a:ext>
              </a:extLst>
            </p:cNvPr>
            <p:cNvSpPr/>
            <p:nvPr/>
          </p:nvSpPr>
          <p:spPr>
            <a:xfrm>
              <a:off x="8900086" y="29609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4" name="pt575">
              <a:extLst>
                <a:ext uri="{FF2B5EF4-FFF2-40B4-BE49-F238E27FC236}">
                  <a16:creationId xmlns:a16="http://schemas.microsoft.com/office/drawing/2014/main" id="{DB5A742B-1C04-4119-B4DB-27A621858E48}"/>
                </a:ext>
              </a:extLst>
            </p:cNvPr>
            <p:cNvSpPr/>
            <p:nvPr/>
          </p:nvSpPr>
          <p:spPr>
            <a:xfrm>
              <a:off x="8983821" y="298368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5" name="pt576">
              <a:extLst>
                <a:ext uri="{FF2B5EF4-FFF2-40B4-BE49-F238E27FC236}">
                  <a16:creationId xmlns:a16="http://schemas.microsoft.com/office/drawing/2014/main" id="{73329010-38FC-4AD1-B145-B25132B9AC41}"/>
                </a:ext>
              </a:extLst>
            </p:cNvPr>
            <p:cNvSpPr/>
            <p:nvPr/>
          </p:nvSpPr>
          <p:spPr>
            <a:xfrm>
              <a:off x="8769584" y="29267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6" name="pt577">
              <a:extLst>
                <a:ext uri="{FF2B5EF4-FFF2-40B4-BE49-F238E27FC236}">
                  <a16:creationId xmlns:a16="http://schemas.microsoft.com/office/drawing/2014/main" id="{0B5F344E-2C4C-48AE-BF58-D1513D2C8D55}"/>
                </a:ext>
              </a:extLst>
            </p:cNvPr>
            <p:cNvSpPr/>
            <p:nvPr/>
          </p:nvSpPr>
          <p:spPr>
            <a:xfrm>
              <a:off x="8954150" y="295860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7" name="pt578">
              <a:extLst>
                <a:ext uri="{FF2B5EF4-FFF2-40B4-BE49-F238E27FC236}">
                  <a16:creationId xmlns:a16="http://schemas.microsoft.com/office/drawing/2014/main" id="{A93ED851-0F54-4BBF-A85C-91A9A4DD3F8E}"/>
                </a:ext>
              </a:extLst>
            </p:cNvPr>
            <p:cNvSpPr/>
            <p:nvPr/>
          </p:nvSpPr>
          <p:spPr>
            <a:xfrm>
              <a:off x="9042333" y="28951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8" name="pt579">
              <a:extLst>
                <a:ext uri="{FF2B5EF4-FFF2-40B4-BE49-F238E27FC236}">
                  <a16:creationId xmlns:a16="http://schemas.microsoft.com/office/drawing/2014/main" id="{20E6035B-7E4F-4B3F-946E-0C56305FB260}"/>
                </a:ext>
              </a:extLst>
            </p:cNvPr>
            <p:cNvSpPr/>
            <p:nvPr/>
          </p:nvSpPr>
          <p:spPr>
            <a:xfrm>
              <a:off x="9084590" y="29723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699" name="pt580">
              <a:extLst>
                <a:ext uri="{FF2B5EF4-FFF2-40B4-BE49-F238E27FC236}">
                  <a16:creationId xmlns:a16="http://schemas.microsoft.com/office/drawing/2014/main" id="{B2DD9D72-9121-4E5B-B0CC-EB04E24ED668}"/>
                </a:ext>
              </a:extLst>
            </p:cNvPr>
            <p:cNvSpPr/>
            <p:nvPr/>
          </p:nvSpPr>
          <p:spPr>
            <a:xfrm>
              <a:off x="9013801" y="28954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0" name="pt581">
              <a:extLst>
                <a:ext uri="{FF2B5EF4-FFF2-40B4-BE49-F238E27FC236}">
                  <a16:creationId xmlns:a16="http://schemas.microsoft.com/office/drawing/2014/main" id="{C359446F-142D-4FA6-956B-786ED34ECCC8}"/>
                </a:ext>
              </a:extLst>
            </p:cNvPr>
            <p:cNvSpPr/>
            <p:nvPr/>
          </p:nvSpPr>
          <p:spPr>
            <a:xfrm>
              <a:off x="9092575" y="30251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1" name="pt582">
              <a:extLst>
                <a:ext uri="{FF2B5EF4-FFF2-40B4-BE49-F238E27FC236}">
                  <a16:creationId xmlns:a16="http://schemas.microsoft.com/office/drawing/2014/main" id="{68ED8C22-0861-4978-A192-048BB22DE99A}"/>
                </a:ext>
              </a:extLst>
            </p:cNvPr>
            <p:cNvSpPr/>
            <p:nvPr/>
          </p:nvSpPr>
          <p:spPr>
            <a:xfrm>
              <a:off x="9026979" y="286777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2" name="pt583">
              <a:extLst>
                <a:ext uri="{FF2B5EF4-FFF2-40B4-BE49-F238E27FC236}">
                  <a16:creationId xmlns:a16="http://schemas.microsoft.com/office/drawing/2014/main" id="{CF31391D-0C41-4012-8928-6FC24086B403}"/>
                </a:ext>
              </a:extLst>
            </p:cNvPr>
            <p:cNvSpPr/>
            <p:nvPr/>
          </p:nvSpPr>
          <p:spPr>
            <a:xfrm>
              <a:off x="9388871" y="291370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3" name="pt584">
              <a:extLst>
                <a:ext uri="{FF2B5EF4-FFF2-40B4-BE49-F238E27FC236}">
                  <a16:creationId xmlns:a16="http://schemas.microsoft.com/office/drawing/2014/main" id="{B28308B4-82C0-4F3A-A5B2-59C5C99A98DB}"/>
                </a:ext>
              </a:extLst>
            </p:cNvPr>
            <p:cNvSpPr/>
            <p:nvPr/>
          </p:nvSpPr>
          <p:spPr>
            <a:xfrm>
              <a:off x="9192443" y="29548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4" name="pt585">
              <a:extLst>
                <a:ext uri="{FF2B5EF4-FFF2-40B4-BE49-F238E27FC236}">
                  <a16:creationId xmlns:a16="http://schemas.microsoft.com/office/drawing/2014/main" id="{260BAF3F-88D2-4390-96F9-65DCB0E3E246}"/>
                </a:ext>
              </a:extLst>
            </p:cNvPr>
            <p:cNvSpPr/>
            <p:nvPr/>
          </p:nvSpPr>
          <p:spPr>
            <a:xfrm>
              <a:off x="9061815" y="29216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5" name="pt586">
              <a:extLst>
                <a:ext uri="{FF2B5EF4-FFF2-40B4-BE49-F238E27FC236}">
                  <a16:creationId xmlns:a16="http://schemas.microsoft.com/office/drawing/2014/main" id="{859157C9-47FB-4939-8A44-6D936FF50D48}"/>
                </a:ext>
              </a:extLst>
            </p:cNvPr>
            <p:cNvSpPr/>
            <p:nvPr/>
          </p:nvSpPr>
          <p:spPr>
            <a:xfrm>
              <a:off x="8943617" y="29794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6" name="pt587">
              <a:extLst>
                <a:ext uri="{FF2B5EF4-FFF2-40B4-BE49-F238E27FC236}">
                  <a16:creationId xmlns:a16="http://schemas.microsoft.com/office/drawing/2014/main" id="{B763F38D-8038-4B39-B76D-14183A5FAB40}"/>
                </a:ext>
              </a:extLst>
            </p:cNvPr>
            <p:cNvSpPr/>
            <p:nvPr/>
          </p:nvSpPr>
          <p:spPr>
            <a:xfrm>
              <a:off x="8986692" y="298790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7" name="pt588">
              <a:extLst>
                <a:ext uri="{FF2B5EF4-FFF2-40B4-BE49-F238E27FC236}">
                  <a16:creationId xmlns:a16="http://schemas.microsoft.com/office/drawing/2014/main" id="{A62F8489-8937-4AB3-99D2-696A5EA3A614}"/>
                </a:ext>
              </a:extLst>
            </p:cNvPr>
            <p:cNvSpPr/>
            <p:nvPr/>
          </p:nvSpPr>
          <p:spPr>
            <a:xfrm>
              <a:off x="8855202" y="297989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8" name="pt589">
              <a:extLst>
                <a:ext uri="{FF2B5EF4-FFF2-40B4-BE49-F238E27FC236}">
                  <a16:creationId xmlns:a16="http://schemas.microsoft.com/office/drawing/2014/main" id="{43AB1E92-55A9-4FFF-B84A-6511950FD67D}"/>
                </a:ext>
              </a:extLst>
            </p:cNvPr>
            <p:cNvSpPr/>
            <p:nvPr/>
          </p:nvSpPr>
          <p:spPr>
            <a:xfrm>
              <a:off x="9156950" y="30070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09" name="pt590">
              <a:extLst>
                <a:ext uri="{FF2B5EF4-FFF2-40B4-BE49-F238E27FC236}">
                  <a16:creationId xmlns:a16="http://schemas.microsoft.com/office/drawing/2014/main" id="{6E17C4D1-B59F-42CC-8483-EC5A8E0C1706}"/>
                </a:ext>
              </a:extLst>
            </p:cNvPr>
            <p:cNvSpPr/>
            <p:nvPr/>
          </p:nvSpPr>
          <p:spPr>
            <a:xfrm>
              <a:off x="9426118" y="285952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0" name="pt591">
              <a:extLst>
                <a:ext uri="{FF2B5EF4-FFF2-40B4-BE49-F238E27FC236}">
                  <a16:creationId xmlns:a16="http://schemas.microsoft.com/office/drawing/2014/main" id="{34C1C3FF-597D-492A-B08E-2E3ACFD2A373}"/>
                </a:ext>
              </a:extLst>
            </p:cNvPr>
            <p:cNvSpPr/>
            <p:nvPr/>
          </p:nvSpPr>
          <p:spPr>
            <a:xfrm>
              <a:off x="8992633" y="29196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1" name="pt592">
              <a:extLst>
                <a:ext uri="{FF2B5EF4-FFF2-40B4-BE49-F238E27FC236}">
                  <a16:creationId xmlns:a16="http://schemas.microsoft.com/office/drawing/2014/main" id="{E6D807A0-B058-4F37-8145-3C879DEE7D00}"/>
                </a:ext>
              </a:extLst>
            </p:cNvPr>
            <p:cNvSpPr/>
            <p:nvPr/>
          </p:nvSpPr>
          <p:spPr>
            <a:xfrm>
              <a:off x="8947914" y="29849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2" name="pt593">
              <a:extLst>
                <a:ext uri="{FF2B5EF4-FFF2-40B4-BE49-F238E27FC236}">
                  <a16:creationId xmlns:a16="http://schemas.microsoft.com/office/drawing/2014/main" id="{E546C4D6-6AD1-449B-BD0E-CBCC5DB3F906}"/>
                </a:ext>
              </a:extLst>
            </p:cNvPr>
            <p:cNvSpPr/>
            <p:nvPr/>
          </p:nvSpPr>
          <p:spPr>
            <a:xfrm>
              <a:off x="9011366" y="2877590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3" name="pt594">
              <a:extLst>
                <a:ext uri="{FF2B5EF4-FFF2-40B4-BE49-F238E27FC236}">
                  <a16:creationId xmlns:a16="http://schemas.microsoft.com/office/drawing/2014/main" id="{2C70E641-FDA0-473D-BF8F-9D7CB6EE9204}"/>
                </a:ext>
              </a:extLst>
            </p:cNvPr>
            <p:cNvSpPr/>
            <p:nvPr/>
          </p:nvSpPr>
          <p:spPr>
            <a:xfrm>
              <a:off x="9014346" y="299187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4" name="pt595">
              <a:extLst>
                <a:ext uri="{FF2B5EF4-FFF2-40B4-BE49-F238E27FC236}">
                  <a16:creationId xmlns:a16="http://schemas.microsoft.com/office/drawing/2014/main" id="{47CDC2E1-E542-4E25-ADD3-5A4B71ABA2B6}"/>
                </a:ext>
              </a:extLst>
            </p:cNvPr>
            <p:cNvSpPr/>
            <p:nvPr/>
          </p:nvSpPr>
          <p:spPr>
            <a:xfrm>
              <a:off x="9087826" y="29337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5" name="pt596">
              <a:extLst>
                <a:ext uri="{FF2B5EF4-FFF2-40B4-BE49-F238E27FC236}">
                  <a16:creationId xmlns:a16="http://schemas.microsoft.com/office/drawing/2014/main" id="{E25A105F-D458-411A-B2B6-DFEFBFD68265}"/>
                </a:ext>
              </a:extLst>
            </p:cNvPr>
            <p:cNvSpPr/>
            <p:nvPr/>
          </p:nvSpPr>
          <p:spPr>
            <a:xfrm>
              <a:off x="9274526" y="28953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6" name="pt597">
              <a:extLst>
                <a:ext uri="{FF2B5EF4-FFF2-40B4-BE49-F238E27FC236}">
                  <a16:creationId xmlns:a16="http://schemas.microsoft.com/office/drawing/2014/main" id="{8B4FCCB3-9DE8-4CC1-AA2D-8886E4EC2049}"/>
                </a:ext>
              </a:extLst>
            </p:cNvPr>
            <p:cNvSpPr/>
            <p:nvPr/>
          </p:nvSpPr>
          <p:spPr>
            <a:xfrm>
              <a:off x="8979169" y="29596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7" name="pt598">
              <a:extLst>
                <a:ext uri="{FF2B5EF4-FFF2-40B4-BE49-F238E27FC236}">
                  <a16:creationId xmlns:a16="http://schemas.microsoft.com/office/drawing/2014/main" id="{BDAA20AA-5DBB-4C67-899E-D700456AD97D}"/>
                </a:ext>
              </a:extLst>
            </p:cNvPr>
            <p:cNvSpPr/>
            <p:nvPr/>
          </p:nvSpPr>
          <p:spPr>
            <a:xfrm>
              <a:off x="9346272" y="298384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8" name="pt599">
              <a:extLst>
                <a:ext uri="{FF2B5EF4-FFF2-40B4-BE49-F238E27FC236}">
                  <a16:creationId xmlns:a16="http://schemas.microsoft.com/office/drawing/2014/main" id="{E1A82B36-457C-485A-ABC2-BD2B8D7D2235}"/>
                </a:ext>
              </a:extLst>
            </p:cNvPr>
            <p:cNvSpPr/>
            <p:nvPr/>
          </p:nvSpPr>
          <p:spPr>
            <a:xfrm>
              <a:off x="9165825" y="299497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19" name="pt600">
              <a:extLst>
                <a:ext uri="{FF2B5EF4-FFF2-40B4-BE49-F238E27FC236}">
                  <a16:creationId xmlns:a16="http://schemas.microsoft.com/office/drawing/2014/main" id="{2AB46E02-A4FC-4507-9F4E-BB717C9E7F12}"/>
                </a:ext>
              </a:extLst>
            </p:cNvPr>
            <p:cNvSpPr/>
            <p:nvPr/>
          </p:nvSpPr>
          <p:spPr>
            <a:xfrm>
              <a:off x="9156324" y="29306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0" name="pt601">
              <a:extLst>
                <a:ext uri="{FF2B5EF4-FFF2-40B4-BE49-F238E27FC236}">
                  <a16:creationId xmlns:a16="http://schemas.microsoft.com/office/drawing/2014/main" id="{D0F1A220-8EEC-42AE-9A40-61B4F5C6EDF1}"/>
                </a:ext>
              </a:extLst>
            </p:cNvPr>
            <p:cNvSpPr/>
            <p:nvPr/>
          </p:nvSpPr>
          <p:spPr>
            <a:xfrm>
              <a:off x="9537230" y="287270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1" name="pt602">
              <a:extLst>
                <a:ext uri="{FF2B5EF4-FFF2-40B4-BE49-F238E27FC236}">
                  <a16:creationId xmlns:a16="http://schemas.microsoft.com/office/drawing/2014/main" id="{57274FB7-C557-4402-B9E7-1C3915B3AC15}"/>
                </a:ext>
              </a:extLst>
            </p:cNvPr>
            <p:cNvSpPr/>
            <p:nvPr/>
          </p:nvSpPr>
          <p:spPr>
            <a:xfrm>
              <a:off x="8951330" y="295860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2" name="pt603">
              <a:extLst>
                <a:ext uri="{FF2B5EF4-FFF2-40B4-BE49-F238E27FC236}">
                  <a16:creationId xmlns:a16="http://schemas.microsoft.com/office/drawing/2014/main" id="{46B2CA9F-24E7-456A-A98B-D5AA5801CDA4}"/>
                </a:ext>
              </a:extLst>
            </p:cNvPr>
            <p:cNvSpPr/>
            <p:nvPr/>
          </p:nvSpPr>
          <p:spPr>
            <a:xfrm>
              <a:off x="9039344" y="291636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3" name="pt604">
              <a:extLst>
                <a:ext uri="{FF2B5EF4-FFF2-40B4-BE49-F238E27FC236}">
                  <a16:creationId xmlns:a16="http://schemas.microsoft.com/office/drawing/2014/main" id="{AA83ECAD-88E7-4D40-8349-66A13245AF33}"/>
                </a:ext>
              </a:extLst>
            </p:cNvPr>
            <p:cNvSpPr/>
            <p:nvPr/>
          </p:nvSpPr>
          <p:spPr>
            <a:xfrm>
              <a:off x="9052174" y="2875269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4" name="pt605">
              <a:extLst>
                <a:ext uri="{FF2B5EF4-FFF2-40B4-BE49-F238E27FC236}">
                  <a16:creationId xmlns:a16="http://schemas.microsoft.com/office/drawing/2014/main" id="{52271B86-1382-41D8-A9CE-157F3DF7245F}"/>
                </a:ext>
              </a:extLst>
            </p:cNvPr>
            <p:cNvSpPr/>
            <p:nvPr/>
          </p:nvSpPr>
          <p:spPr>
            <a:xfrm>
              <a:off x="9106654" y="294585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5" name="pt606">
              <a:extLst>
                <a:ext uri="{FF2B5EF4-FFF2-40B4-BE49-F238E27FC236}">
                  <a16:creationId xmlns:a16="http://schemas.microsoft.com/office/drawing/2014/main" id="{D1351D63-F371-4ED1-8F8A-8B820D08D867}"/>
                </a:ext>
              </a:extLst>
            </p:cNvPr>
            <p:cNvSpPr/>
            <p:nvPr/>
          </p:nvSpPr>
          <p:spPr>
            <a:xfrm>
              <a:off x="9034778" y="29375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6" name="pt607">
              <a:extLst>
                <a:ext uri="{FF2B5EF4-FFF2-40B4-BE49-F238E27FC236}">
                  <a16:creationId xmlns:a16="http://schemas.microsoft.com/office/drawing/2014/main" id="{9171D2B4-A0AE-45BB-8778-8CB39597778F}"/>
                </a:ext>
              </a:extLst>
            </p:cNvPr>
            <p:cNvSpPr/>
            <p:nvPr/>
          </p:nvSpPr>
          <p:spPr>
            <a:xfrm>
              <a:off x="9020438" y="28580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7" name="pt608">
              <a:extLst>
                <a:ext uri="{FF2B5EF4-FFF2-40B4-BE49-F238E27FC236}">
                  <a16:creationId xmlns:a16="http://schemas.microsoft.com/office/drawing/2014/main" id="{24AEBCA2-68CA-40EF-A897-38A91F9662E7}"/>
                </a:ext>
              </a:extLst>
            </p:cNvPr>
            <p:cNvSpPr/>
            <p:nvPr/>
          </p:nvSpPr>
          <p:spPr>
            <a:xfrm>
              <a:off x="9217549" y="29081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8" name="pt609">
              <a:extLst>
                <a:ext uri="{FF2B5EF4-FFF2-40B4-BE49-F238E27FC236}">
                  <a16:creationId xmlns:a16="http://schemas.microsoft.com/office/drawing/2014/main" id="{B1B5892F-E571-4F5D-9634-6D43B1E4CCED}"/>
                </a:ext>
              </a:extLst>
            </p:cNvPr>
            <p:cNvSpPr/>
            <p:nvPr/>
          </p:nvSpPr>
          <p:spPr>
            <a:xfrm>
              <a:off x="9244688" y="290465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29" name="pt610">
              <a:extLst>
                <a:ext uri="{FF2B5EF4-FFF2-40B4-BE49-F238E27FC236}">
                  <a16:creationId xmlns:a16="http://schemas.microsoft.com/office/drawing/2014/main" id="{8EE04ADA-1FFE-44C5-BFFB-A8F6FCF19A82}"/>
                </a:ext>
              </a:extLst>
            </p:cNvPr>
            <p:cNvSpPr/>
            <p:nvPr/>
          </p:nvSpPr>
          <p:spPr>
            <a:xfrm>
              <a:off x="9089326" y="29856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0" name="pt611">
              <a:extLst>
                <a:ext uri="{FF2B5EF4-FFF2-40B4-BE49-F238E27FC236}">
                  <a16:creationId xmlns:a16="http://schemas.microsoft.com/office/drawing/2014/main" id="{BF3A2855-9A1F-4100-B3D8-8F954D474759}"/>
                </a:ext>
              </a:extLst>
            </p:cNvPr>
            <p:cNvSpPr/>
            <p:nvPr/>
          </p:nvSpPr>
          <p:spPr>
            <a:xfrm>
              <a:off x="9146697" y="28538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1" name="pt612">
              <a:extLst>
                <a:ext uri="{FF2B5EF4-FFF2-40B4-BE49-F238E27FC236}">
                  <a16:creationId xmlns:a16="http://schemas.microsoft.com/office/drawing/2014/main" id="{393507C0-988D-4BFE-A2CA-80FF41A50BEB}"/>
                </a:ext>
              </a:extLst>
            </p:cNvPr>
            <p:cNvSpPr/>
            <p:nvPr/>
          </p:nvSpPr>
          <p:spPr>
            <a:xfrm>
              <a:off x="9384736" y="29211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2" name="pt613">
              <a:extLst>
                <a:ext uri="{FF2B5EF4-FFF2-40B4-BE49-F238E27FC236}">
                  <a16:creationId xmlns:a16="http://schemas.microsoft.com/office/drawing/2014/main" id="{05339DDE-4065-4E94-B8B4-6B3FDA340454}"/>
                </a:ext>
              </a:extLst>
            </p:cNvPr>
            <p:cNvSpPr/>
            <p:nvPr/>
          </p:nvSpPr>
          <p:spPr>
            <a:xfrm>
              <a:off x="9135269" y="29146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3" name="pt614">
              <a:extLst>
                <a:ext uri="{FF2B5EF4-FFF2-40B4-BE49-F238E27FC236}">
                  <a16:creationId xmlns:a16="http://schemas.microsoft.com/office/drawing/2014/main" id="{B36BE662-0908-47D0-97F0-34FC9C42C2BE}"/>
                </a:ext>
              </a:extLst>
            </p:cNvPr>
            <p:cNvSpPr/>
            <p:nvPr/>
          </p:nvSpPr>
          <p:spPr>
            <a:xfrm>
              <a:off x="9100810" y="29116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4" name="pt615">
              <a:extLst>
                <a:ext uri="{FF2B5EF4-FFF2-40B4-BE49-F238E27FC236}">
                  <a16:creationId xmlns:a16="http://schemas.microsoft.com/office/drawing/2014/main" id="{E7AC9D86-3AB2-440D-9D14-19496A3272B8}"/>
                </a:ext>
              </a:extLst>
            </p:cNvPr>
            <p:cNvSpPr/>
            <p:nvPr/>
          </p:nvSpPr>
          <p:spPr>
            <a:xfrm>
              <a:off x="9176345" y="283430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5" name="pt616">
              <a:extLst>
                <a:ext uri="{FF2B5EF4-FFF2-40B4-BE49-F238E27FC236}">
                  <a16:creationId xmlns:a16="http://schemas.microsoft.com/office/drawing/2014/main" id="{585D2B40-9793-4FC1-A8D0-8108EDF5F213}"/>
                </a:ext>
              </a:extLst>
            </p:cNvPr>
            <p:cNvSpPr/>
            <p:nvPr/>
          </p:nvSpPr>
          <p:spPr>
            <a:xfrm>
              <a:off x="9154394" y="30022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6" name="pt617">
              <a:extLst>
                <a:ext uri="{FF2B5EF4-FFF2-40B4-BE49-F238E27FC236}">
                  <a16:creationId xmlns:a16="http://schemas.microsoft.com/office/drawing/2014/main" id="{AE434983-E5F9-4B8D-942F-46FF7EB749CD}"/>
                </a:ext>
              </a:extLst>
            </p:cNvPr>
            <p:cNvSpPr/>
            <p:nvPr/>
          </p:nvSpPr>
          <p:spPr>
            <a:xfrm>
              <a:off x="9218914" y="288127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7" name="pt618">
              <a:extLst>
                <a:ext uri="{FF2B5EF4-FFF2-40B4-BE49-F238E27FC236}">
                  <a16:creationId xmlns:a16="http://schemas.microsoft.com/office/drawing/2014/main" id="{8DD2143F-ED64-4B33-9631-2066C361AB76}"/>
                </a:ext>
              </a:extLst>
            </p:cNvPr>
            <p:cNvSpPr/>
            <p:nvPr/>
          </p:nvSpPr>
          <p:spPr>
            <a:xfrm>
              <a:off x="9599944" y="275010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8" name="pt619">
              <a:extLst>
                <a:ext uri="{FF2B5EF4-FFF2-40B4-BE49-F238E27FC236}">
                  <a16:creationId xmlns:a16="http://schemas.microsoft.com/office/drawing/2014/main" id="{56EB569D-9B3C-4E0A-8DC5-B4B4A62F4515}"/>
                </a:ext>
              </a:extLst>
            </p:cNvPr>
            <p:cNvSpPr/>
            <p:nvPr/>
          </p:nvSpPr>
          <p:spPr>
            <a:xfrm>
              <a:off x="9113958" y="28719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39" name="pt620">
              <a:extLst>
                <a:ext uri="{FF2B5EF4-FFF2-40B4-BE49-F238E27FC236}">
                  <a16:creationId xmlns:a16="http://schemas.microsoft.com/office/drawing/2014/main" id="{74EF21B6-B62B-4FAC-9A82-0267BEFB60A2}"/>
                </a:ext>
              </a:extLst>
            </p:cNvPr>
            <p:cNvSpPr/>
            <p:nvPr/>
          </p:nvSpPr>
          <p:spPr>
            <a:xfrm>
              <a:off x="9085815" y="29019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0" name="pt621">
              <a:extLst>
                <a:ext uri="{FF2B5EF4-FFF2-40B4-BE49-F238E27FC236}">
                  <a16:creationId xmlns:a16="http://schemas.microsoft.com/office/drawing/2014/main" id="{07675A9B-C421-4BC0-AEC1-5ABA73398802}"/>
                </a:ext>
              </a:extLst>
            </p:cNvPr>
            <p:cNvSpPr/>
            <p:nvPr/>
          </p:nvSpPr>
          <p:spPr>
            <a:xfrm>
              <a:off x="9057189" y="28911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1" name="pt622">
              <a:extLst>
                <a:ext uri="{FF2B5EF4-FFF2-40B4-BE49-F238E27FC236}">
                  <a16:creationId xmlns:a16="http://schemas.microsoft.com/office/drawing/2014/main" id="{9E8E2871-8F58-401D-AFC2-4F859CB2C4C0}"/>
                </a:ext>
              </a:extLst>
            </p:cNvPr>
            <p:cNvSpPr/>
            <p:nvPr/>
          </p:nvSpPr>
          <p:spPr>
            <a:xfrm>
              <a:off x="9138684" y="292457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2" name="pt623">
              <a:extLst>
                <a:ext uri="{FF2B5EF4-FFF2-40B4-BE49-F238E27FC236}">
                  <a16:creationId xmlns:a16="http://schemas.microsoft.com/office/drawing/2014/main" id="{CC1A0FA0-D439-45EC-BBDF-567FE99DE587}"/>
                </a:ext>
              </a:extLst>
            </p:cNvPr>
            <p:cNvSpPr/>
            <p:nvPr/>
          </p:nvSpPr>
          <p:spPr>
            <a:xfrm>
              <a:off x="9207906" y="282185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3" name="pt624">
              <a:extLst>
                <a:ext uri="{FF2B5EF4-FFF2-40B4-BE49-F238E27FC236}">
                  <a16:creationId xmlns:a16="http://schemas.microsoft.com/office/drawing/2014/main" id="{3C917DB9-8022-4216-A5AE-DA4984F72421}"/>
                </a:ext>
              </a:extLst>
            </p:cNvPr>
            <p:cNvSpPr/>
            <p:nvPr/>
          </p:nvSpPr>
          <p:spPr>
            <a:xfrm>
              <a:off x="9398563" y="286377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4" name="pt625">
              <a:extLst>
                <a:ext uri="{FF2B5EF4-FFF2-40B4-BE49-F238E27FC236}">
                  <a16:creationId xmlns:a16="http://schemas.microsoft.com/office/drawing/2014/main" id="{F0976295-5E4B-4166-B488-63F248B8A09D}"/>
                </a:ext>
              </a:extLst>
            </p:cNvPr>
            <p:cNvSpPr/>
            <p:nvPr/>
          </p:nvSpPr>
          <p:spPr>
            <a:xfrm>
              <a:off x="9423855" y="288669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5" name="pt626">
              <a:extLst>
                <a:ext uri="{FF2B5EF4-FFF2-40B4-BE49-F238E27FC236}">
                  <a16:creationId xmlns:a16="http://schemas.microsoft.com/office/drawing/2014/main" id="{AFAA0C4E-CD6A-48C0-A813-7AA0E09A24B1}"/>
                </a:ext>
              </a:extLst>
            </p:cNvPr>
            <p:cNvSpPr/>
            <p:nvPr/>
          </p:nvSpPr>
          <p:spPr>
            <a:xfrm>
              <a:off x="9180057" y="2835200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6" name="pt627">
              <a:extLst>
                <a:ext uri="{FF2B5EF4-FFF2-40B4-BE49-F238E27FC236}">
                  <a16:creationId xmlns:a16="http://schemas.microsoft.com/office/drawing/2014/main" id="{4F5A1D30-7760-47CE-8275-1FB6702DB8DF}"/>
                </a:ext>
              </a:extLst>
            </p:cNvPr>
            <p:cNvSpPr/>
            <p:nvPr/>
          </p:nvSpPr>
          <p:spPr>
            <a:xfrm>
              <a:off x="9518412" y="28812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7" name="pt628">
              <a:extLst>
                <a:ext uri="{FF2B5EF4-FFF2-40B4-BE49-F238E27FC236}">
                  <a16:creationId xmlns:a16="http://schemas.microsoft.com/office/drawing/2014/main" id="{9A5DCC53-AE06-481E-9050-FA96A9F32244}"/>
                </a:ext>
              </a:extLst>
            </p:cNvPr>
            <p:cNvSpPr/>
            <p:nvPr/>
          </p:nvSpPr>
          <p:spPr>
            <a:xfrm>
              <a:off x="9343062" y="291926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8" name="pt629">
              <a:extLst>
                <a:ext uri="{FF2B5EF4-FFF2-40B4-BE49-F238E27FC236}">
                  <a16:creationId xmlns:a16="http://schemas.microsoft.com/office/drawing/2014/main" id="{AE9F91B6-E855-4F95-BE1B-8038CBA772B8}"/>
                </a:ext>
              </a:extLst>
            </p:cNvPr>
            <p:cNvSpPr/>
            <p:nvPr/>
          </p:nvSpPr>
          <p:spPr>
            <a:xfrm>
              <a:off x="9125528" y="29491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49" name="pt630">
              <a:extLst>
                <a:ext uri="{FF2B5EF4-FFF2-40B4-BE49-F238E27FC236}">
                  <a16:creationId xmlns:a16="http://schemas.microsoft.com/office/drawing/2014/main" id="{E3FE14D7-DC08-4210-9443-61ED73F7B22F}"/>
                </a:ext>
              </a:extLst>
            </p:cNvPr>
            <p:cNvSpPr/>
            <p:nvPr/>
          </p:nvSpPr>
          <p:spPr>
            <a:xfrm>
              <a:off x="9387646" y="27705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0" name="pt631">
              <a:extLst>
                <a:ext uri="{FF2B5EF4-FFF2-40B4-BE49-F238E27FC236}">
                  <a16:creationId xmlns:a16="http://schemas.microsoft.com/office/drawing/2014/main" id="{4F032F38-2BC0-4371-BA72-0F8C5859AD9D}"/>
                </a:ext>
              </a:extLst>
            </p:cNvPr>
            <p:cNvSpPr/>
            <p:nvPr/>
          </p:nvSpPr>
          <p:spPr>
            <a:xfrm>
              <a:off x="9148928" y="286134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1" name="pt632">
              <a:extLst>
                <a:ext uri="{FF2B5EF4-FFF2-40B4-BE49-F238E27FC236}">
                  <a16:creationId xmlns:a16="http://schemas.microsoft.com/office/drawing/2014/main" id="{D274118D-6FB5-4A33-BDFB-53EDEE646852}"/>
                </a:ext>
              </a:extLst>
            </p:cNvPr>
            <p:cNvSpPr/>
            <p:nvPr/>
          </p:nvSpPr>
          <p:spPr>
            <a:xfrm>
              <a:off x="9037796" y="286685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2" name="pt633">
              <a:extLst>
                <a:ext uri="{FF2B5EF4-FFF2-40B4-BE49-F238E27FC236}">
                  <a16:creationId xmlns:a16="http://schemas.microsoft.com/office/drawing/2014/main" id="{B19ABD89-90BB-4978-A0FF-08C8E0A52AB2}"/>
                </a:ext>
              </a:extLst>
            </p:cNvPr>
            <p:cNvSpPr/>
            <p:nvPr/>
          </p:nvSpPr>
          <p:spPr>
            <a:xfrm>
              <a:off x="9139732" y="292866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3" name="pt634">
              <a:extLst>
                <a:ext uri="{FF2B5EF4-FFF2-40B4-BE49-F238E27FC236}">
                  <a16:creationId xmlns:a16="http://schemas.microsoft.com/office/drawing/2014/main" id="{78C99EE6-4CB9-492B-849E-961025BB34FE}"/>
                </a:ext>
              </a:extLst>
            </p:cNvPr>
            <p:cNvSpPr/>
            <p:nvPr/>
          </p:nvSpPr>
          <p:spPr>
            <a:xfrm>
              <a:off x="9405297" y="289897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4" name="pt635">
              <a:extLst>
                <a:ext uri="{FF2B5EF4-FFF2-40B4-BE49-F238E27FC236}">
                  <a16:creationId xmlns:a16="http://schemas.microsoft.com/office/drawing/2014/main" id="{E837562D-0ED8-4B79-AC79-710B740A3694}"/>
                </a:ext>
              </a:extLst>
            </p:cNvPr>
            <p:cNvSpPr/>
            <p:nvPr/>
          </p:nvSpPr>
          <p:spPr>
            <a:xfrm>
              <a:off x="9435432" y="28310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5" name="pt636">
              <a:extLst>
                <a:ext uri="{FF2B5EF4-FFF2-40B4-BE49-F238E27FC236}">
                  <a16:creationId xmlns:a16="http://schemas.microsoft.com/office/drawing/2014/main" id="{5513E56E-6E88-4303-B689-2A7B647F96AA}"/>
                </a:ext>
              </a:extLst>
            </p:cNvPr>
            <p:cNvSpPr/>
            <p:nvPr/>
          </p:nvSpPr>
          <p:spPr>
            <a:xfrm>
              <a:off x="9015829" y="29305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6" name="pt637">
              <a:extLst>
                <a:ext uri="{FF2B5EF4-FFF2-40B4-BE49-F238E27FC236}">
                  <a16:creationId xmlns:a16="http://schemas.microsoft.com/office/drawing/2014/main" id="{00F48B6C-D768-486E-9DFF-A736CCE38259}"/>
                </a:ext>
              </a:extLst>
            </p:cNvPr>
            <p:cNvSpPr/>
            <p:nvPr/>
          </p:nvSpPr>
          <p:spPr>
            <a:xfrm>
              <a:off x="9181408" y="2830939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7" name="pt638">
              <a:extLst>
                <a:ext uri="{FF2B5EF4-FFF2-40B4-BE49-F238E27FC236}">
                  <a16:creationId xmlns:a16="http://schemas.microsoft.com/office/drawing/2014/main" id="{74B0C598-5D3B-4D3C-9E3E-0622C5E12E94}"/>
                </a:ext>
              </a:extLst>
            </p:cNvPr>
            <p:cNvSpPr/>
            <p:nvPr/>
          </p:nvSpPr>
          <p:spPr>
            <a:xfrm>
              <a:off x="9113254" y="29130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8" name="pt639">
              <a:extLst>
                <a:ext uri="{FF2B5EF4-FFF2-40B4-BE49-F238E27FC236}">
                  <a16:creationId xmlns:a16="http://schemas.microsoft.com/office/drawing/2014/main" id="{943EE9FF-A3B5-46D5-A12C-5D0DF8FEEFF2}"/>
                </a:ext>
              </a:extLst>
            </p:cNvPr>
            <p:cNvSpPr/>
            <p:nvPr/>
          </p:nvSpPr>
          <p:spPr>
            <a:xfrm>
              <a:off x="9054439" y="28847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59" name="pt640">
              <a:extLst>
                <a:ext uri="{FF2B5EF4-FFF2-40B4-BE49-F238E27FC236}">
                  <a16:creationId xmlns:a16="http://schemas.microsoft.com/office/drawing/2014/main" id="{B95B75CF-608A-4979-9565-40DFC08B47C4}"/>
                </a:ext>
              </a:extLst>
            </p:cNvPr>
            <p:cNvSpPr/>
            <p:nvPr/>
          </p:nvSpPr>
          <p:spPr>
            <a:xfrm>
              <a:off x="9192983" y="30040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0" name="pt641">
              <a:extLst>
                <a:ext uri="{FF2B5EF4-FFF2-40B4-BE49-F238E27FC236}">
                  <a16:creationId xmlns:a16="http://schemas.microsoft.com/office/drawing/2014/main" id="{D078496C-9F99-40D8-A1E9-34A5034D9E8A}"/>
                </a:ext>
              </a:extLst>
            </p:cNvPr>
            <p:cNvSpPr/>
            <p:nvPr/>
          </p:nvSpPr>
          <p:spPr>
            <a:xfrm>
              <a:off x="9249971" y="285159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1" name="pt642">
              <a:extLst>
                <a:ext uri="{FF2B5EF4-FFF2-40B4-BE49-F238E27FC236}">
                  <a16:creationId xmlns:a16="http://schemas.microsoft.com/office/drawing/2014/main" id="{3CFC6F40-E8DE-4523-B533-116670A8B2E0}"/>
                </a:ext>
              </a:extLst>
            </p:cNvPr>
            <p:cNvSpPr/>
            <p:nvPr/>
          </p:nvSpPr>
          <p:spPr>
            <a:xfrm>
              <a:off x="9222352" y="282164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2" name="pt643">
              <a:extLst>
                <a:ext uri="{FF2B5EF4-FFF2-40B4-BE49-F238E27FC236}">
                  <a16:creationId xmlns:a16="http://schemas.microsoft.com/office/drawing/2014/main" id="{9ABEC2CA-BBA8-4AB2-A8A2-3AB4AFFDA886}"/>
                </a:ext>
              </a:extLst>
            </p:cNvPr>
            <p:cNvSpPr/>
            <p:nvPr/>
          </p:nvSpPr>
          <p:spPr>
            <a:xfrm>
              <a:off x="8947943" y="29091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3" name="pt644">
              <a:extLst>
                <a:ext uri="{FF2B5EF4-FFF2-40B4-BE49-F238E27FC236}">
                  <a16:creationId xmlns:a16="http://schemas.microsoft.com/office/drawing/2014/main" id="{3E3994F9-07CE-4AD8-A1C2-E1287EE3D02F}"/>
                </a:ext>
              </a:extLst>
            </p:cNvPr>
            <p:cNvSpPr/>
            <p:nvPr/>
          </p:nvSpPr>
          <p:spPr>
            <a:xfrm>
              <a:off x="8912089" y="295432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4" name="pt645">
              <a:extLst>
                <a:ext uri="{FF2B5EF4-FFF2-40B4-BE49-F238E27FC236}">
                  <a16:creationId xmlns:a16="http://schemas.microsoft.com/office/drawing/2014/main" id="{CD3101ED-9106-4105-8018-60B60B52E32F}"/>
                </a:ext>
              </a:extLst>
            </p:cNvPr>
            <p:cNvSpPr/>
            <p:nvPr/>
          </p:nvSpPr>
          <p:spPr>
            <a:xfrm>
              <a:off x="9398634" y="28253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5" name="pt646">
              <a:extLst>
                <a:ext uri="{FF2B5EF4-FFF2-40B4-BE49-F238E27FC236}">
                  <a16:creationId xmlns:a16="http://schemas.microsoft.com/office/drawing/2014/main" id="{59E0B9DE-1D0C-48E6-B325-775C13B61315}"/>
                </a:ext>
              </a:extLst>
            </p:cNvPr>
            <p:cNvSpPr/>
            <p:nvPr/>
          </p:nvSpPr>
          <p:spPr>
            <a:xfrm>
              <a:off x="8935312" y="30043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6" name="pt647">
              <a:extLst>
                <a:ext uri="{FF2B5EF4-FFF2-40B4-BE49-F238E27FC236}">
                  <a16:creationId xmlns:a16="http://schemas.microsoft.com/office/drawing/2014/main" id="{F93CC1E0-B9A7-4C2C-A8D6-D3596CC8D59D}"/>
                </a:ext>
              </a:extLst>
            </p:cNvPr>
            <p:cNvSpPr/>
            <p:nvPr/>
          </p:nvSpPr>
          <p:spPr>
            <a:xfrm>
              <a:off x="8950441" y="288583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7" name="pt648">
              <a:extLst>
                <a:ext uri="{FF2B5EF4-FFF2-40B4-BE49-F238E27FC236}">
                  <a16:creationId xmlns:a16="http://schemas.microsoft.com/office/drawing/2014/main" id="{D5A86FBE-2EBD-400A-9DAC-5C95285959B0}"/>
                </a:ext>
              </a:extLst>
            </p:cNvPr>
            <p:cNvSpPr/>
            <p:nvPr/>
          </p:nvSpPr>
          <p:spPr>
            <a:xfrm>
              <a:off x="9040691" y="284421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8" name="pt649">
              <a:extLst>
                <a:ext uri="{FF2B5EF4-FFF2-40B4-BE49-F238E27FC236}">
                  <a16:creationId xmlns:a16="http://schemas.microsoft.com/office/drawing/2014/main" id="{A71F8CFC-A4BB-4C45-A437-9B65BBE7F688}"/>
                </a:ext>
              </a:extLst>
            </p:cNvPr>
            <p:cNvSpPr/>
            <p:nvPr/>
          </p:nvSpPr>
          <p:spPr>
            <a:xfrm>
              <a:off x="9181077" y="290608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69" name="pt650">
              <a:extLst>
                <a:ext uri="{FF2B5EF4-FFF2-40B4-BE49-F238E27FC236}">
                  <a16:creationId xmlns:a16="http://schemas.microsoft.com/office/drawing/2014/main" id="{55CF7F23-26CD-45A0-892F-D45828BF6C58}"/>
                </a:ext>
              </a:extLst>
            </p:cNvPr>
            <p:cNvSpPr/>
            <p:nvPr/>
          </p:nvSpPr>
          <p:spPr>
            <a:xfrm>
              <a:off x="9017742" y="293304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0" name="pt651">
              <a:extLst>
                <a:ext uri="{FF2B5EF4-FFF2-40B4-BE49-F238E27FC236}">
                  <a16:creationId xmlns:a16="http://schemas.microsoft.com/office/drawing/2014/main" id="{EEC1AF7E-C125-4810-99CD-A4C60DEC5EBD}"/>
                </a:ext>
              </a:extLst>
            </p:cNvPr>
            <p:cNvSpPr/>
            <p:nvPr/>
          </p:nvSpPr>
          <p:spPr>
            <a:xfrm>
              <a:off x="9320683" y="27922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1" name="pt652">
              <a:extLst>
                <a:ext uri="{FF2B5EF4-FFF2-40B4-BE49-F238E27FC236}">
                  <a16:creationId xmlns:a16="http://schemas.microsoft.com/office/drawing/2014/main" id="{66920B85-E4EF-4F36-8916-242841147CB4}"/>
                </a:ext>
              </a:extLst>
            </p:cNvPr>
            <p:cNvSpPr/>
            <p:nvPr/>
          </p:nvSpPr>
          <p:spPr>
            <a:xfrm>
              <a:off x="9025920" y="29697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2" name="pt653">
              <a:extLst>
                <a:ext uri="{FF2B5EF4-FFF2-40B4-BE49-F238E27FC236}">
                  <a16:creationId xmlns:a16="http://schemas.microsoft.com/office/drawing/2014/main" id="{988DECE4-CFD7-4415-A214-71D4C7A43CE5}"/>
                </a:ext>
              </a:extLst>
            </p:cNvPr>
            <p:cNvSpPr/>
            <p:nvPr/>
          </p:nvSpPr>
          <p:spPr>
            <a:xfrm>
              <a:off x="9539705" y="283473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3" name="pt654">
              <a:extLst>
                <a:ext uri="{FF2B5EF4-FFF2-40B4-BE49-F238E27FC236}">
                  <a16:creationId xmlns:a16="http://schemas.microsoft.com/office/drawing/2014/main" id="{0CA3F365-F355-4073-8ACA-4C5DF74E3FE5}"/>
                </a:ext>
              </a:extLst>
            </p:cNvPr>
            <p:cNvSpPr/>
            <p:nvPr/>
          </p:nvSpPr>
          <p:spPr>
            <a:xfrm>
              <a:off x="9177953" y="294627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4" name="pt655">
              <a:extLst>
                <a:ext uri="{FF2B5EF4-FFF2-40B4-BE49-F238E27FC236}">
                  <a16:creationId xmlns:a16="http://schemas.microsoft.com/office/drawing/2014/main" id="{691CFA42-8A5E-4736-B2D8-9F18CBC59CA7}"/>
                </a:ext>
              </a:extLst>
            </p:cNvPr>
            <p:cNvSpPr/>
            <p:nvPr/>
          </p:nvSpPr>
          <p:spPr>
            <a:xfrm>
              <a:off x="9128318" y="295868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5" name="pt656">
              <a:extLst>
                <a:ext uri="{FF2B5EF4-FFF2-40B4-BE49-F238E27FC236}">
                  <a16:creationId xmlns:a16="http://schemas.microsoft.com/office/drawing/2014/main" id="{81289AF5-E5AF-4363-9D71-E6C6BC1F193A}"/>
                </a:ext>
              </a:extLst>
            </p:cNvPr>
            <p:cNvSpPr/>
            <p:nvPr/>
          </p:nvSpPr>
          <p:spPr>
            <a:xfrm>
              <a:off x="9087835" y="288870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6" name="pt657">
              <a:extLst>
                <a:ext uri="{FF2B5EF4-FFF2-40B4-BE49-F238E27FC236}">
                  <a16:creationId xmlns:a16="http://schemas.microsoft.com/office/drawing/2014/main" id="{A3DF005B-C634-421C-97C2-8A1299DC19F2}"/>
                </a:ext>
              </a:extLst>
            </p:cNvPr>
            <p:cNvSpPr/>
            <p:nvPr/>
          </p:nvSpPr>
          <p:spPr>
            <a:xfrm>
              <a:off x="9032982" y="294397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7" name="pt658">
              <a:extLst>
                <a:ext uri="{FF2B5EF4-FFF2-40B4-BE49-F238E27FC236}">
                  <a16:creationId xmlns:a16="http://schemas.microsoft.com/office/drawing/2014/main" id="{2C5F6A81-D392-42C9-9BDE-20F7386D3B16}"/>
                </a:ext>
              </a:extLst>
            </p:cNvPr>
            <p:cNvSpPr/>
            <p:nvPr/>
          </p:nvSpPr>
          <p:spPr>
            <a:xfrm>
              <a:off x="9074465" y="296135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8" name="pt659">
              <a:extLst>
                <a:ext uri="{FF2B5EF4-FFF2-40B4-BE49-F238E27FC236}">
                  <a16:creationId xmlns:a16="http://schemas.microsoft.com/office/drawing/2014/main" id="{9E3CD632-BA97-4C68-A399-DFA157CCA816}"/>
                </a:ext>
              </a:extLst>
            </p:cNvPr>
            <p:cNvSpPr/>
            <p:nvPr/>
          </p:nvSpPr>
          <p:spPr>
            <a:xfrm>
              <a:off x="9070858" y="2864328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79" name="pt660">
              <a:extLst>
                <a:ext uri="{FF2B5EF4-FFF2-40B4-BE49-F238E27FC236}">
                  <a16:creationId xmlns:a16="http://schemas.microsoft.com/office/drawing/2014/main" id="{67689A27-CD26-4EDF-B521-B3CBA15BD084}"/>
                </a:ext>
              </a:extLst>
            </p:cNvPr>
            <p:cNvSpPr/>
            <p:nvPr/>
          </p:nvSpPr>
          <p:spPr>
            <a:xfrm>
              <a:off x="9206878" y="289603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0" name="pt661">
              <a:extLst>
                <a:ext uri="{FF2B5EF4-FFF2-40B4-BE49-F238E27FC236}">
                  <a16:creationId xmlns:a16="http://schemas.microsoft.com/office/drawing/2014/main" id="{54CD7CA8-226F-45DB-A050-E82BDBCFCF1C}"/>
                </a:ext>
              </a:extLst>
            </p:cNvPr>
            <p:cNvSpPr/>
            <p:nvPr/>
          </p:nvSpPr>
          <p:spPr>
            <a:xfrm>
              <a:off x="9285042" y="29237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1" name="pt662">
              <a:extLst>
                <a:ext uri="{FF2B5EF4-FFF2-40B4-BE49-F238E27FC236}">
                  <a16:creationId xmlns:a16="http://schemas.microsoft.com/office/drawing/2014/main" id="{ED4424F3-AA46-4CC6-9841-6836F0FC2B8C}"/>
                </a:ext>
              </a:extLst>
            </p:cNvPr>
            <p:cNvSpPr/>
            <p:nvPr/>
          </p:nvSpPr>
          <p:spPr>
            <a:xfrm>
              <a:off x="9090270" y="294653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2" name="pt663">
              <a:extLst>
                <a:ext uri="{FF2B5EF4-FFF2-40B4-BE49-F238E27FC236}">
                  <a16:creationId xmlns:a16="http://schemas.microsoft.com/office/drawing/2014/main" id="{B2B08A39-F218-48D4-B2D6-F7A97B7D6863}"/>
                </a:ext>
              </a:extLst>
            </p:cNvPr>
            <p:cNvSpPr/>
            <p:nvPr/>
          </p:nvSpPr>
          <p:spPr>
            <a:xfrm>
              <a:off x="9137741" y="29250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3" name="pt664">
              <a:extLst>
                <a:ext uri="{FF2B5EF4-FFF2-40B4-BE49-F238E27FC236}">
                  <a16:creationId xmlns:a16="http://schemas.microsoft.com/office/drawing/2014/main" id="{04CE16A6-285A-4A40-9BF5-58E2C47F05FC}"/>
                </a:ext>
              </a:extLst>
            </p:cNvPr>
            <p:cNvSpPr/>
            <p:nvPr/>
          </p:nvSpPr>
          <p:spPr>
            <a:xfrm>
              <a:off x="9159664" y="291810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4" name="pt665">
              <a:extLst>
                <a:ext uri="{FF2B5EF4-FFF2-40B4-BE49-F238E27FC236}">
                  <a16:creationId xmlns:a16="http://schemas.microsoft.com/office/drawing/2014/main" id="{13B6493A-ADD5-4A32-8F4F-27BB14DA04EB}"/>
                </a:ext>
              </a:extLst>
            </p:cNvPr>
            <p:cNvSpPr/>
            <p:nvPr/>
          </p:nvSpPr>
          <p:spPr>
            <a:xfrm>
              <a:off x="9092550" y="28314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5" name="pt666">
              <a:extLst>
                <a:ext uri="{FF2B5EF4-FFF2-40B4-BE49-F238E27FC236}">
                  <a16:creationId xmlns:a16="http://schemas.microsoft.com/office/drawing/2014/main" id="{D1FCD9CE-A708-41D9-AE67-7D78CDA9FBD4}"/>
                </a:ext>
              </a:extLst>
            </p:cNvPr>
            <p:cNvSpPr/>
            <p:nvPr/>
          </p:nvSpPr>
          <p:spPr>
            <a:xfrm>
              <a:off x="9520732" y="28731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6" name="pt667">
              <a:extLst>
                <a:ext uri="{FF2B5EF4-FFF2-40B4-BE49-F238E27FC236}">
                  <a16:creationId xmlns:a16="http://schemas.microsoft.com/office/drawing/2014/main" id="{FA8A1E34-81EA-424B-A867-D46A8AEEB2AA}"/>
                </a:ext>
              </a:extLst>
            </p:cNvPr>
            <p:cNvSpPr/>
            <p:nvPr/>
          </p:nvSpPr>
          <p:spPr>
            <a:xfrm>
              <a:off x="9189558" y="29885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7" name="pt668">
              <a:extLst>
                <a:ext uri="{FF2B5EF4-FFF2-40B4-BE49-F238E27FC236}">
                  <a16:creationId xmlns:a16="http://schemas.microsoft.com/office/drawing/2014/main" id="{B76A457D-069D-4872-BE65-D3C9C7673571}"/>
                </a:ext>
              </a:extLst>
            </p:cNvPr>
            <p:cNvSpPr/>
            <p:nvPr/>
          </p:nvSpPr>
          <p:spPr>
            <a:xfrm>
              <a:off x="9245307" y="29245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8" name="pt669">
              <a:extLst>
                <a:ext uri="{FF2B5EF4-FFF2-40B4-BE49-F238E27FC236}">
                  <a16:creationId xmlns:a16="http://schemas.microsoft.com/office/drawing/2014/main" id="{CD82D1A3-E2EE-492A-84E2-75B95FD812B4}"/>
                </a:ext>
              </a:extLst>
            </p:cNvPr>
            <p:cNvSpPr/>
            <p:nvPr/>
          </p:nvSpPr>
          <p:spPr>
            <a:xfrm>
              <a:off x="9178533" y="278351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89" name="pt670">
              <a:extLst>
                <a:ext uri="{FF2B5EF4-FFF2-40B4-BE49-F238E27FC236}">
                  <a16:creationId xmlns:a16="http://schemas.microsoft.com/office/drawing/2014/main" id="{EFBCB0FC-ECEA-4C31-A44B-2B8F81BEAC5F}"/>
                </a:ext>
              </a:extLst>
            </p:cNvPr>
            <p:cNvSpPr/>
            <p:nvPr/>
          </p:nvSpPr>
          <p:spPr>
            <a:xfrm>
              <a:off x="9067843" y="2839585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0" name="pt671">
              <a:extLst>
                <a:ext uri="{FF2B5EF4-FFF2-40B4-BE49-F238E27FC236}">
                  <a16:creationId xmlns:a16="http://schemas.microsoft.com/office/drawing/2014/main" id="{FDBF2481-8FDB-4410-8376-D2447805C47F}"/>
                </a:ext>
              </a:extLst>
            </p:cNvPr>
            <p:cNvSpPr/>
            <p:nvPr/>
          </p:nvSpPr>
          <p:spPr>
            <a:xfrm>
              <a:off x="9079228" y="288247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1" name="pt672">
              <a:extLst>
                <a:ext uri="{FF2B5EF4-FFF2-40B4-BE49-F238E27FC236}">
                  <a16:creationId xmlns:a16="http://schemas.microsoft.com/office/drawing/2014/main" id="{2B49F46E-39AA-4E64-B0D3-EB737E969E59}"/>
                </a:ext>
              </a:extLst>
            </p:cNvPr>
            <p:cNvSpPr/>
            <p:nvPr/>
          </p:nvSpPr>
          <p:spPr>
            <a:xfrm>
              <a:off x="9185264" y="28974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2" name="pt673">
              <a:extLst>
                <a:ext uri="{FF2B5EF4-FFF2-40B4-BE49-F238E27FC236}">
                  <a16:creationId xmlns:a16="http://schemas.microsoft.com/office/drawing/2014/main" id="{268A5A19-9EBE-4936-80A8-066D403EA586}"/>
                </a:ext>
              </a:extLst>
            </p:cNvPr>
            <p:cNvSpPr/>
            <p:nvPr/>
          </p:nvSpPr>
          <p:spPr>
            <a:xfrm>
              <a:off x="9006498" y="302138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3" name="pt674">
              <a:extLst>
                <a:ext uri="{FF2B5EF4-FFF2-40B4-BE49-F238E27FC236}">
                  <a16:creationId xmlns:a16="http://schemas.microsoft.com/office/drawing/2014/main" id="{E57E148E-B5E0-4AA1-9262-D3CC1F25D762}"/>
                </a:ext>
              </a:extLst>
            </p:cNvPr>
            <p:cNvSpPr/>
            <p:nvPr/>
          </p:nvSpPr>
          <p:spPr>
            <a:xfrm>
              <a:off x="9073457" y="286262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4" name="pt675">
              <a:extLst>
                <a:ext uri="{FF2B5EF4-FFF2-40B4-BE49-F238E27FC236}">
                  <a16:creationId xmlns:a16="http://schemas.microsoft.com/office/drawing/2014/main" id="{1BC946E6-9C65-4595-AF26-BA7D9C46FCF9}"/>
                </a:ext>
              </a:extLst>
            </p:cNvPr>
            <p:cNvSpPr/>
            <p:nvPr/>
          </p:nvSpPr>
          <p:spPr>
            <a:xfrm>
              <a:off x="9738656" y="255846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5" name="pt676">
              <a:extLst>
                <a:ext uri="{FF2B5EF4-FFF2-40B4-BE49-F238E27FC236}">
                  <a16:creationId xmlns:a16="http://schemas.microsoft.com/office/drawing/2014/main" id="{12ADC5AC-A685-4196-8EBF-A866CEE222E7}"/>
                </a:ext>
              </a:extLst>
            </p:cNvPr>
            <p:cNvSpPr/>
            <p:nvPr/>
          </p:nvSpPr>
          <p:spPr>
            <a:xfrm>
              <a:off x="9695034" y="25937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6" name="pt677">
              <a:extLst>
                <a:ext uri="{FF2B5EF4-FFF2-40B4-BE49-F238E27FC236}">
                  <a16:creationId xmlns:a16="http://schemas.microsoft.com/office/drawing/2014/main" id="{5DADB5EA-6FC3-4936-83F3-F145BF86BA95}"/>
                </a:ext>
              </a:extLst>
            </p:cNvPr>
            <p:cNvSpPr/>
            <p:nvPr/>
          </p:nvSpPr>
          <p:spPr>
            <a:xfrm>
              <a:off x="10107625" y="25708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7" name="pt678">
              <a:extLst>
                <a:ext uri="{FF2B5EF4-FFF2-40B4-BE49-F238E27FC236}">
                  <a16:creationId xmlns:a16="http://schemas.microsoft.com/office/drawing/2014/main" id="{73DE6B9E-1CAC-48B4-9ACB-6249103F0D92}"/>
                </a:ext>
              </a:extLst>
            </p:cNvPr>
            <p:cNvSpPr/>
            <p:nvPr/>
          </p:nvSpPr>
          <p:spPr>
            <a:xfrm>
              <a:off x="10356057" y="245812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8" name="pt679">
              <a:extLst>
                <a:ext uri="{FF2B5EF4-FFF2-40B4-BE49-F238E27FC236}">
                  <a16:creationId xmlns:a16="http://schemas.microsoft.com/office/drawing/2014/main" id="{BA387DB9-2131-40C9-AD5F-9DCCC8A9A2F1}"/>
                </a:ext>
              </a:extLst>
            </p:cNvPr>
            <p:cNvSpPr/>
            <p:nvPr/>
          </p:nvSpPr>
          <p:spPr>
            <a:xfrm>
              <a:off x="10417781" y="23219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799" name="pt680">
              <a:extLst>
                <a:ext uri="{FF2B5EF4-FFF2-40B4-BE49-F238E27FC236}">
                  <a16:creationId xmlns:a16="http://schemas.microsoft.com/office/drawing/2014/main" id="{DF9BCAF3-4E99-4878-9343-AD1BB3DFCB21}"/>
                </a:ext>
              </a:extLst>
            </p:cNvPr>
            <p:cNvSpPr/>
            <p:nvPr/>
          </p:nvSpPr>
          <p:spPr>
            <a:xfrm>
              <a:off x="9916001" y="257804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0" name="pt681">
              <a:extLst>
                <a:ext uri="{FF2B5EF4-FFF2-40B4-BE49-F238E27FC236}">
                  <a16:creationId xmlns:a16="http://schemas.microsoft.com/office/drawing/2014/main" id="{D7093B2C-8CF0-47EA-9F34-DEAD2F393603}"/>
                </a:ext>
              </a:extLst>
            </p:cNvPr>
            <p:cNvSpPr/>
            <p:nvPr/>
          </p:nvSpPr>
          <p:spPr>
            <a:xfrm>
              <a:off x="9876887" y="26997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1" name="pt682">
              <a:extLst>
                <a:ext uri="{FF2B5EF4-FFF2-40B4-BE49-F238E27FC236}">
                  <a16:creationId xmlns:a16="http://schemas.microsoft.com/office/drawing/2014/main" id="{6CFD081B-58F6-4491-B130-1031064BCE8E}"/>
                </a:ext>
              </a:extLst>
            </p:cNvPr>
            <p:cNvSpPr/>
            <p:nvPr/>
          </p:nvSpPr>
          <p:spPr>
            <a:xfrm>
              <a:off x="10315480" y="261298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2" name="pt683">
              <a:extLst>
                <a:ext uri="{FF2B5EF4-FFF2-40B4-BE49-F238E27FC236}">
                  <a16:creationId xmlns:a16="http://schemas.microsoft.com/office/drawing/2014/main" id="{9A804E9F-F8FD-4BF7-84A6-CE21B6081905}"/>
                </a:ext>
              </a:extLst>
            </p:cNvPr>
            <p:cNvSpPr/>
            <p:nvPr/>
          </p:nvSpPr>
          <p:spPr>
            <a:xfrm>
              <a:off x="9806430" y="25521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3" name="pt684">
              <a:extLst>
                <a:ext uri="{FF2B5EF4-FFF2-40B4-BE49-F238E27FC236}">
                  <a16:creationId xmlns:a16="http://schemas.microsoft.com/office/drawing/2014/main" id="{8535C38E-5D85-40BD-A014-598F56D84544}"/>
                </a:ext>
              </a:extLst>
            </p:cNvPr>
            <p:cNvSpPr/>
            <p:nvPr/>
          </p:nvSpPr>
          <p:spPr>
            <a:xfrm>
              <a:off x="10164376" y="250056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4" name="pt685">
              <a:extLst>
                <a:ext uri="{FF2B5EF4-FFF2-40B4-BE49-F238E27FC236}">
                  <a16:creationId xmlns:a16="http://schemas.microsoft.com/office/drawing/2014/main" id="{AC22DBB0-9104-41A8-96BC-D4ED368D77F9}"/>
                </a:ext>
              </a:extLst>
            </p:cNvPr>
            <p:cNvSpPr/>
            <p:nvPr/>
          </p:nvSpPr>
          <p:spPr>
            <a:xfrm>
              <a:off x="10185215" y="266379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5" name="pt686">
              <a:extLst>
                <a:ext uri="{FF2B5EF4-FFF2-40B4-BE49-F238E27FC236}">
                  <a16:creationId xmlns:a16="http://schemas.microsoft.com/office/drawing/2014/main" id="{3EA60E04-8DA7-48AF-88DC-655D06BD39D9}"/>
                </a:ext>
              </a:extLst>
            </p:cNvPr>
            <p:cNvSpPr/>
            <p:nvPr/>
          </p:nvSpPr>
          <p:spPr>
            <a:xfrm>
              <a:off x="10384647" y="23011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6" name="pt687">
              <a:extLst>
                <a:ext uri="{FF2B5EF4-FFF2-40B4-BE49-F238E27FC236}">
                  <a16:creationId xmlns:a16="http://schemas.microsoft.com/office/drawing/2014/main" id="{D8E44820-77A9-45E1-8CFB-3F5500022C32}"/>
                </a:ext>
              </a:extLst>
            </p:cNvPr>
            <p:cNvSpPr/>
            <p:nvPr/>
          </p:nvSpPr>
          <p:spPr>
            <a:xfrm>
              <a:off x="9706179" y="255967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7" name="pt688">
              <a:extLst>
                <a:ext uri="{FF2B5EF4-FFF2-40B4-BE49-F238E27FC236}">
                  <a16:creationId xmlns:a16="http://schemas.microsoft.com/office/drawing/2014/main" id="{80F2D942-2653-48DF-AA1C-0E3ACDD21C17}"/>
                </a:ext>
              </a:extLst>
            </p:cNvPr>
            <p:cNvSpPr/>
            <p:nvPr/>
          </p:nvSpPr>
          <p:spPr>
            <a:xfrm>
              <a:off x="9994361" y="25296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8" name="pt689">
              <a:extLst>
                <a:ext uri="{FF2B5EF4-FFF2-40B4-BE49-F238E27FC236}">
                  <a16:creationId xmlns:a16="http://schemas.microsoft.com/office/drawing/2014/main" id="{D5CD8238-1AC1-4403-942A-CEF1197D1DB1}"/>
                </a:ext>
              </a:extLst>
            </p:cNvPr>
            <p:cNvSpPr/>
            <p:nvPr/>
          </p:nvSpPr>
          <p:spPr>
            <a:xfrm>
              <a:off x="9995591" y="275850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09" name="pt690">
              <a:extLst>
                <a:ext uri="{FF2B5EF4-FFF2-40B4-BE49-F238E27FC236}">
                  <a16:creationId xmlns:a16="http://schemas.microsoft.com/office/drawing/2014/main" id="{F9F4F2B0-9952-4997-B65B-7440B0E4AF58}"/>
                </a:ext>
              </a:extLst>
            </p:cNvPr>
            <p:cNvSpPr/>
            <p:nvPr/>
          </p:nvSpPr>
          <p:spPr>
            <a:xfrm>
              <a:off x="10023491" y="255996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0" name="pt691">
              <a:extLst>
                <a:ext uri="{FF2B5EF4-FFF2-40B4-BE49-F238E27FC236}">
                  <a16:creationId xmlns:a16="http://schemas.microsoft.com/office/drawing/2014/main" id="{CA727621-F0E5-4BCD-A2B9-3633B76DDB4E}"/>
                </a:ext>
              </a:extLst>
            </p:cNvPr>
            <p:cNvSpPr/>
            <p:nvPr/>
          </p:nvSpPr>
          <p:spPr>
            <a:xfrm>
              <a:off x="9749480" y="26453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1" name="pt692">
              <a:extLst>
                <a:ext uri="{FF2B5EF4-FFF2-40B4-BE49-F238E27FC236}">
                  <a16:creationId xmlns:a16="http://schemas.microsoft.com/office/drawing/2014/main" id="{4C59935E-E430-46C1-B929-8C7A61CA6EB9}"/>
                </a:ext>
              </a:extLst>
            </p:cNvPr>
            <p:cNvSpPr/>
            <p:nvPr/>
          </p:nvSpPr>
          <p:spPr>
            <a:xfrm>
              <a:off x="9904544" y="253604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2" name="pt693">
              <a:extLst>
                <a:ext uri="{FF2B5EF4-FFF2-40B4-BE49-F238E27FC236}">
                  <a16:creationId xmlns:a16="http://schemas.microsoft.com/office/drawing/2014/main" id="{5873AF23-BBD8-4EF9-B3C8-75E4A613FBD8}"/>
                </a:ext>
              </a:extLst>
            </p:cNvPr>
            <p:cNvSpPr/>
            <p:nvPr/>
          </p:nvSpPr>
          <p:spPr>
            <a:xfrm>
              <a:off x="9900354" y="265096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3" name="pt694">
              <a:extLst>
                <a:ext uri="{FF2B5EF4-FFF2-40B4-BE49-F238E27FC236}">
                  <a16:creationId xmlns:a16="http://schemas.microsoft.com/office/drawing/2014/main" id="{7D315962-A09B-4492-B11B-8EF0A4FF66F4}"/>
                </a:ext>
              </a:extLst>
            </p:cNvPr>
            <p:cNvSpPr/>
            <p:nvPr/>
          </p:nvSpPr>
          <p:spPr>
            <a:xfrm>
              <a:off x="9772715" y="26720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4" name="pt695">
              <a:extLst>
                <a:ext uri="{FF2B5EF4-FFF2-40B4-BE49-F238E27FC236}">
                  <a16:creationId xmlns:a16="http://schemas.microsoft.com/office/drawing/2014/main" id="{638711A8-8471-4A40-BCB5-4B5B0E30913F}"/>
                </a:ext>
              </a:extLst>
            </p:cNvPr>
            <p:cNvSpPr/>
            <p:nvPr/>
          </p:nvSpPr>
          <p:spPr>
            <a:xfrm>
              <a:off x="9839385" y="249225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5" name="pt696">
              <a:extLst>
                <a:ext uri="{FF2B5EF4-FFF2-40B4-BE49-F238E27FC236}">
                  <a16:creationId xmlns:a16="http://schemas.microsoft.com/office/drawing/2014/main" id="{8A4DBC52-2F6F-436E-834F-C2D3EDB158F6}"/>
                </a:ext>
              </a:extLst>
            </p:cNvPr>
            <p:cNvSpPr/>
            <p:nvPr/>
          </p:nvSpPr>
          <p:spPr>
            <a:xfrm>
              <a:off x="9805571" y="253279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6" name="pt697">
              <a:extLst>
                <a:ext uri="{FF2B5EF4-FFF2-40B4-BE49-F238E27FC236}">
                  <a16:creationId xmlns:a16="http://schemas.microsoft.com/office/drawing/2014/main" id="{243073B5-C6D2-4B64-8C0D-A104B39B23B9}"/>
                </a:ext>
              </a:extLst>
            </p:cNvPr>
            <p:cNvSpPr/>
            <p:nvPr/>
          </p:nvSpPr>
          <p:spPr>
            <a:xfrm>
              <a:off x="9968108" y="26732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7" name="pt698">
              <a:extLst>
                <a:ext uri="{FF2B5EF4-FFF2-40B4-BE49-F238E27FC236}">
                  <a16:creationId xmlns:a16="http://schemas.microsoft.com/office/drawing/2014/main" id="{021ACBA4-9C2B-4C7B-9E97-36C3F44B5830}"/>
                </a:ext>
              </a:extLst>
            </p:cNvPr>
            <p:cNvSpPr/>
            <p:nvPr/>
          </p:nvSpPr>
          <p:spPr>
            <a:xfrm>
              <a:off x="9688295" y="254323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8" name="pt699">
              <a:extLst>
                <a:ext uri="{FF2B5EF4-FFF2-40B4-BE49-F238E27FC236}">
                  <a16:creationId xmlns:a16="http://schemas.microsoft.com/office/drawing/2014/main" id="{FA7A953C-A7B5-43BD-89AF-8865F5246E62}"/>
                </a:ext>
              </a:extLst>
            </p:cNvPr>
            <p:cNvSpPr/>
            <p:nvPr/>
          </p:nvSpPr>
          <p:spPr>
            <a:xfrm>
              <a:off x="9883425" y="249145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19" name="pt700">
              <a:extLst>
                <a:ext uri="{FF2B5EF4-FFF2-40B4-BE49-F238E27FC236}">
                  <a16:creationId xmlns:a16="http://schemas.microsoft.com/office/drawing/2014/main" id="{8245AD2E-97E8-4C0E-AE42-734132D40016}"/>
                </a:ext>
              </a:extLst>
            </p:cNvPr>
            <p:cNvSpPr/>
            <p:nvPr/>
          </p:nvSpPr>
          <p:spPr>
            <a:xfrm>
              <a:off x="9484095" y="260074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0" name="pt701">
              <a:extLst>
                <a:ext uri="{FF2B5EF4-FFF2-40B4-BE49-F238E27FC236}">
                  <a16:creationId xmlns:a16="http://schemas.microsoft.com/office/drawing/2014/main" id="{AF6BB10A-C021-484F-A1A3-813668CFA581}"/>
                </a:ext>
              </a:extLst>
            </p:cNvPr>
            <p:cNvSpPr/>
            <p:nvPr/>
          </p:nvSpPr>
          <p:spPr>
            <a:xfrm>
              <a:off x="9913552" y="244733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1" name="pt702">
              <a:extLst>
                <a:ext uri="{FF2B5EF4-FFF2-40B4-BE49-F238E27FC236}">
                  <a16:creationId xmlns:a16="http://schemas.microsoft.com/office/drawing/2014/main" id="{F55C94CC-9160-430E-BFAF-A9EE897F105D}"/>
                </a:ext>
              </a:extLst>
            </p:cNvPr>
            <p:cNvSpPr/>
            <p:nvPr/>
          </p:nvSpPr>
          <p:spPr>
            <a:xfrm>
              <a:off x="9691515" y="278178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2" name="pt703">
              <a:extLst>
                <a:ext uri="{FF2B5EF4-FFF2-40B4-BE49-F238E27FC236}">
                  <a16:creationId xmlns:a16="http://schemas.microsoft.com/office/drawing/2014/main" id="{C6B56139-5741-41BF-9EEB-92E096E6209B}"/>
                </a:ext>
              </a:extLst>
            </p:cNvPr>
            <p:cNvSpPr/>
            <p:nvPr/>
          </p:nvSpPr>
          <p:spPr>
            <a:xfrm>
              <a:off x="10469027" y="236315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3" name="pt704">
              <a:extLst>
                <a:ext uri="{FF2B5EF4-FFF2-40B4-BE49-F238E27FC236}">
                  <a16:creationId xmlns:a16="http://schemas.microsoft.com/office/drawing/2014/main" id="{353CA62D-6561-4306-94FC-6DB08D3211F7}"/>
                </a:ext>
              </a:extLst>
            </p:cNvPr>
            <p:cNvSpPr/>
            <p:nvPr/>
          </p:nvSpPr>
          <p:spPr>
            <a:xfrm>
              <a:off x="10033777" y="243022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4" name="pt705">
              <a:extLst>
                <a:ext uri="{FF2B5EF4-FFF2-40B4-BE49-F238E27FC236}">
                  <a16:creationId xmlns:a16="http://schemas.microsoft.com/office/drawing/2014/main" id="{D278B269-3B3F-4BBC-A192-10BB06E5945B}"/>
                </a:ext>
              </a:extLst>
            </p:cNvPr>
            <p:cNvSpPr/>
            <p:nvPr/>
          </p:nvSpPr>
          <p:spPr>
            <a:xfrm>
              <a:off x="9694206" y="268133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5" name="pt706">
              <a:extLst>
                <a:ext uri="{FF2B5EF4-FFF2-40B4-BE49-F238E27FC236}">
                  <a16:creationId xmlns:a16="http://schemas.microsoft.com/office/drawing/2014/main" id="{560DA053-8AEF-4121-9B2E-CAB3D8F70CC6}"/>
                </a:ext>
              </a:extLst>
            </p:cNvPr>
            <p:cNvSpPr/>
            <p:nvPr/>
          </p:nvSpPr>
          <p:spPr>
            <a:xfrm>
              <a:off x="9951029" y="25607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6" name="pt707">
              <a:extLst>
                <a:ext uri="{FF2B5EF4-FFF2-40B4-BE49-F238E27FC236}">
                  <a16:creationId xmlns:a16="http://schemas.microsoft.com/office/drawing/2014/main" id="{79E4AA34-BF9F-4BA3-8E4A-BAACA29FA8A6}"/>
                </a:ext>
              </a:extLst>
            </p:cNvPr>
            <p:cNvSpPr/>
            <p:nvPr/>
          </p:nvSpPr>
          <p:spPr>
            <a:xfrm>
              <a:off x="10378572" y="234241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7" name="pt708">
              <a:extLst>
                <a:ext uri="{FF2B5EF4-FFF2-40B4-BE49-F238E27FC236}">
                  <a16:creationId xmlns:a16="http://schemas.microsoft.com/office/drawing/2014/main" id="{83A9ABE8-D0A0-46BF-B56E-4D6B3F14C81A}"/>
                </a:ext>
              </a:extLst>
            </p:cNvPr>
            <p:cNvSpPr/>
            <p:nvPr/>
          </p:nvSpPr>
          <p:spPr>
            <a:xfrm>
              <a:off x="9651791" y="2566788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8" name="pt709">
              <a:extLst>
                <a:ext uri="{FF2B5EF4-FFF2-40B4-BE49-F238E27FC236}">
                  <a16:creationId xmlns:a16="http://schemas.microsoft.com/office/drawing/2014/main" id="{C4440770-6CE3-47C2-A049-61EF9815A143}"/>
                </a:ext>
              </a:extLst>
            </p:cNvPr>
            <p:cNvSpPr/>
            <p:nvPr/>
          </p:nvSpPr>
          <p:spPr>
            <a:xfrm>
              <a:off x="9949663" y="25248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29" name="pt710">
              <a:extLst>
                <a:ext uri="{FF2B5EF4-FFF2-40B4-BE49-F238E27FC236}">
                  <a16:creationId xmlns:a16="http://schemas.microsoft.com/office/drawing/2014/main" id="{13D4CECA-D365-46BE-AB31-8D0318FA305A}"/>
                </a:ext>
              </a:extLst>
            </p:cNvPr>
            <p:cNvSpPr/>
            <p:nvPr/>
          </p:nvSpPr>
          <p:spPr>
            <a:xfrm>
              <a:off x="10232033" y="250489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0" name="pt711">
              <a:extLst>
                <a:ext uri="{FF2B5EF4-FFF2-40B4-BE49-F238E27FC236}">
                  <a16:creationId xmlns:a16="http://schemas.microsoft.com/office/drawing/2014/main" id="{8561C224-9A87-4D81-9CDB-BBD94D55F433}"/>
                </a:ext>
              </a:extLst>
            </p:cNvPr>
            <p:cNvSpPr/>
            <p:nvPr/>
          </p:nvSpPr>
          <p:spPr>
            <a:xfrm>
              <a:off x="9467791" y="262467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1" name="pt712">
              <a:extLst>
                <a:ext uri="{FF2B5EF4-FFF2-40B4-BE49-F238E27FC236}">
                  <a16:creationId xmlns:a16="http://schemas.microsoft.com/office/drawing/2014/main" id="{6C6427CC-5C36-4FB2-BB78-DAD52F1BCB3F}"/>
                </a:ext>
              </a:extLst>
            </p:cNvPr>
            <p:cNvSpPr/>
            <p:nvPr/>
          </p:nvSpPr>
          <p:spPr>
            <a:xfrm>
              <a:off x="10377190" y="24390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2" name="pt713">
              <a:extLst>
                <a:ext uri="{FF2B5EF4-FFF2-40B4-BE49-F238E27FC236}">
                  <a16:creationId xmlns:a16="http://schemas.microsoft.com/office/drawing/2014/main" id="{FD660588-89B4-4501-A8F3-957B1D939FAD}"/>
                </a:ext>
              </a:extLst>
            </p:cNvPr>
            <p:cNvSpPr/>
            <p:nvPr/>
          </p:nvSpPr>
          <p:spPr>
            <a:xfrm>
              <a:off x="10410506" y="243933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3" name="pt714">
              <a:extLst>
                <a:ext uri="{FF2B5EF4-FFF2-40B4-BE49-F238E27FC236}">
                  <a16:creationId xmlns:a16="http://schemas.microsoft.com/office/drawing/2014/main" id="{9FF8D036-489B-477D-9213-0891F2A2C44C}"/>
                </a:ext>
              </a:extLst>
            </p:cNvPr>
            <p:cNvSpPr/>
            <p:nvPr/>
          </p:nvSpPr>
          <p:spPr>
            <a:xfrm>
              <a:off x="9595429" y="26458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4" name="pt715">
              <a:extLst>
                <a:ext uri="{FF2B5EF4-FFF2-40B4-BE49-F238E27FC236}">
                  <a16:creationId xmlns:a16="http://schemas.microsoft.com/office/drawing/2014/main" id="{E0B61A13-CD66-44BF-9CB9-508A6B7F3367}"/>
                </a:ext>
              </a:extLst>
            </p:cNvPr>
            <p:cNvSpPr/>
            <p:nvPr/>
          </p:nvSpPr>
          <p:spPr>
            <a:xfrm>
              <a:off x="9701731" y="25347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5" name="pt716">
              <a:extLst>
                <a:ext uri="{FF2B5EF4-FFF2-40B4-BE49-F238E27FC236}">
                  <a16:creationId xmlns:a16="http://schemas.microsoft.com/office/drawing/2014/main" id="{210C07D2-A2AE-4AF0-86CC-4FAF12620019}"/>
                </a:ext>
              </a:extLst>
            </p:cNvPr>
            <p:cNvSpPr/>
            <p:nvPr/>
          </p:nvSpPr>
          <p:spPr>
            <a:xfrm>
              <a:off x="9732789" y="25079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6" name="pt717">
              <a:extLst>
                <a:ext uri="{FF2B5EF4-FFF2-40B4-BE49-F238E27FC236}">
                  <a16:creationId xmlns:a16="http://schemas.microsoft.com/office/drawing/2014/main" id="{C5516B62-5563-4023-8E86-425DD1021CEB}"/>
                </a:ext>
              </a:extLst>
            </p:cNvPr>
            <p:cNvSpPr/>
            <p:nvPr/>
          </p:nvSpPr>
          <p:spPr>
            <a:xfrm>
              <a:off x="9984416" y="254125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7" name="pt718">
              <a:extLst>
                <a:ext uri="{FF2B5EF4-FFF2-40B4-BE49-F238E27FC236}">
                  <a16:creationId xmlns:a16="http://schemas.microsoft.com/office/drawing/2014/main" id="{8F4320B5-AC83-4700-9365-8BCC925807E4}"/>
                </a:ext>
              </a:extLst>
            </p:cNvPr>
            <p:cNvSpPr/>
            <p:nvPr/>
          </p:nvSpPr>
          <p:spPr>
            <a:xfrm>
              <a:off x="9665608" y="2553512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8" name="pt719">
              <a:extLst>
                <a:ext uri="{FF2B5EF4-FFF2-40B4-BE49-F238E27FC236}">
                  <a16:creationId xmlns:a16="http://schemas.microsoft.com/office/drawing/2014/main" id="{B5602DFF-EBF0-4495-8A97-1F9EEEAAE14F}"/>
                </a:ext>
              </a:extLst>
            </p:cNvPr>
            <p:cNvSpPr/>
            <p:nvPr/>
          </p:nvSpPr>
          <p:spPr>
            <a:xfrm>
              <a:off x="9831563" y="25820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39" name="pt720">
              <a:extLst>
                <a:ext uri="{FF2B5EF4-FFF2-40B4-BE49-F238E27FC236}">
                  <a16:creationId xmlns:a16="http://schemas.microsoft.com/office/drawing/2014/main" id="{1AE6A11F-FF27-4218-B959-B0A52D759BED}"/>
                </a:ext>
              </a:extLst>
            </p:cNvPr>
            <p:cNvSpPr/>
            <p:nvPr/>
          </p:nvSpPr>
          <p:spPr>
            <a:xfrm>
              <a:off x="9794198" y="273146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0" name="pt721">
              <a:extLst>
                <a:ext uri="{FF2B5EF4-FFF2-40B4-BE49-F238E27FC236}">
                  <a16:creationId xmlns:a16="http://schemas.microsoft.com/office/drawing/2014/main" id="{05010726-0DB9-4BAA-8BCC-67F5C7B71ECE}"/>
                </a:ext>
              </a:extLst>
            </p:cNvPr>
            <p:cNvSpPr/>
            <p:nvPr/>
          </p:nvSpPr>
          <p:spPr>
            <a:xfrm>
              <a:off x="10676792" y="23049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1" name="pt722">
              <a:extLst>
                <a:ext uri="{FF2B5EF4-FFF2-40B4-BE49-F238E27FC236}">
                  <a16:creationId xmlns:a16="http://schemas.microsoft.com/office/drawing/2014/main" id="{49269482-CB06-49D4-AF46-AF14B652A2AF}"/>
                </a:ext>
              </a:extLst>
            </p:cNvPr>
            <p:cNvSpPr/>
            <p:nvPr/>
          </p:nvSpPr>
          <p:spPr>
            <a:xfrm>
              <a:off x="9716191" y="27132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2" name="pt723">
              <a:extLst>
                <a:ext uri="{FF2B5EF4-FFF2-40B4-BE49-F238E27FC236}">
                  <a16:creationId xmlns:a16="http://schemas.microsoft.com/office/drawing/2014/main" id="{8F734D30-82B4-4EFB-AB6B-9A433269391B}"/>
                </a:ext>
              </a:extLst>
            </p:cNvPr>
            <p:cNvSpPr/>
            <p:nvPr/>
          </p:nvSpPr>
          <p:spPr>
            <a:xfrm>
              <a:off x="9402650" y="25523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3" name="pt724">
              <a:extLst>
                <a:ext uri="{FF2B5EF4-FFF2-40B4-BE49-F238E27FC236}">
                  <a16:creationId xmlns:a16="http://schemas.microsoft.com/office/drawing/2014/main" id="{29E767BF-4314-4B15-928C-FAF53AA41490}"/>
                </a:ext>
              </a:extLst>
            </p:cNvPr>
            <p:cNvSpPr/>
            <p:nvPr/>
          </p:nvSpPr>
          <p:spPr>
            <a:xfrm>
              <a:off x="9498294" y="26715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4" name="pt725">
              <a:extLst>
                <a:ext uri="{FF2B5EF4-FFF2-40B4-BE49-F238E27FC236}">
                  <a16:creationId xmlns:a16="http://schemas.microsoft.com/office/drawing/2014/main" id="{90EFB66D-0C5D-49BC-8463-B1E48BAFA044}"/>
                </a:ext>
              </a:extLst>
            </p:cNvPr>
            <p:cNvSpPr/>
            <p:nvPr/>
          </p:nvSpPr>
          <p:spPr>
            <a:xfrm>
              <a:off x="9895461" y="268741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5" name="pt726">
              <a:extLst>
                <a:ext uri="{FF2B5EF4-FFF2-40B4-BE49-F238E27FC236}">
                  <a16:creationId xmlns:a16="http://schemas.microsoft.com/office/drawing/2014/main" id="{2E66C8A6-1130-4EED-9198-9C51E0240D01}"/>
                </a:ext>
              </a:extLst>
            </p:cNvPr>
            <p:cNvSpPr/>
            <p:nvPr/>
          </p:nvSpPr>
          <p:spPr>
            <a:xfrm>
              <a:off x="9994250" y="253500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6" name="pt727">
              <a:extLst>
                <a:ext uri="{FF2B5EF4-FFF2-40B4-BE49-F238E27FC236}">
                  <a16:creationId xmlns:a16="http://schemas.microsoft.com/office/drawing/2014/main" id="{7E319CBD-3F17-4CF4-B225-D9D9B79EE3D8}"/>
                </a:ext>
              </a:extLst>
            </p:cNvPr>
            <p:cNvSpPr/>
            <p:nvPr/>
          </p:nvSpPr>
          <p:spPr>
            <a:xfrm>
              <a:off x="10087752" y="26613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7" name="pt728">
              <a:extLst>
                <a:ext uri="{FF2B5EF4-FFF2-40B4-BE49-F238E27FC236}">
                  <a16:creationId xmlns:a16="http://schemas.microsoft.com/office/drawing/2014/main" id="{2AD6EA5F-F0E4-432E-AF6F-82B40404E92E}"/>
                </a:ext>
              </a:extLst>
            </p:cNvPr>
            <p:cNvSpPr/>
            <p:nvPr/>
          </p:nvSpPr>
          <p:spPr>
            <a:xfrm>
              <a:off x="9641224" y="26853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8" name="pt729">
              <a:extLst>
                <a:ext uri="{FF2B5EF4-FFF2-40B4-BE49-F238E27FC236}">
                  <a16:creationId xmlns:a16="http://schemas.microsoft.com/office/drawing/2014/main" id="{0B8B4643-6734-42DD-9AEE-B0F61BC230C4}"/>
                </a:ext>
              </a:extLst>
            </p:cNvPr>
            <p:cNvSpPr/>
            <p:nvPr/>
          </p:nvSpPr>
          <p:spPr>
            <a:xfrm>
              <a:off x="9608990" y="254395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49" name="pt730">
              <a:extLst>
                <a:ext uri="{FF2B5EF4-FFF2-40B4-BE49-F238E27FC236}">
                  <a16:creationId xmlns:a16="http://schemas.microsoft.com/office/drawing/2014/main" id="{1131B29A-135F-421A-BF3B-B1E3E681287D}"/>
                </a:ext>
              </a:extLst>
            </p:cNvPr>
            <p:cNvSpPr/>
            <p:nvPr/>
          </p:nvSpPr>
          <p:spPr>
            <a:xfrm>
              <a:off x="10304783" y="263275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0" name="pt731">
              <a:extLst>
                <a:ext uri="{FF2B5EF4-FFF2-40B4-BE49-F238E27FC236}">
                  <a16:creationId xmlns:a16="http://schemas.microsoft.com/office/drawing/2014/main" id="{331F6DA2-CD12-4A92-8CDF-68B0AECEA243}"/>
                </a:ext>
              </a:extLst>
            </p:cNvPr>
            <p:cNvSpPr/>
            <p:nvPr/>
          </p:nvSpPr>
          <p:spPr>
            <a:xfrm>
              <a:off x="9925364" y="260088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1" name="pt732">
              <a:extLst>
                <a:ext uri="{FF2B5EF4-FFF2-40B4-BE49-F238E27FC236}">
                  <a16:creationId xmlns:a16="http://schemas.microsoft.com/office/drawing/2014/main" id="{E5950ED2-A127-4157-9568-2120BCD317BB}"/>
                </a:ext>
              </a:extLst>
            </p:cNvPr>
            <p:cNvSpPr/>
            <p:nvPr/>
          </p:nvSpPr>
          <p:spPr>
            <a:xfrm>
              <a:off x="10494582" y="244465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2" name="pt733">
              <a:extLst>
                <a:ext uri="{FF2B5EF4-FFF2-40B4-BE49-F238E27FC236}">
                  <a16:creationId xmlns:a16="http://schemas.microsoft.com/office/drawing/2014/main" id="{BF52EF25-24ED-4544-9E3B-04539D1C8C70}"/>
                </a:ext>
              </a:extLst>
            </p:cNvPr>
            <p:cNvSpPr/>
            <p:nvPr/>
          </p:nvSpPr>
          <p:spPr>
            <a:xfrm>
              <a:off x="10265574" y="240828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3" name="pt734">
              <a:extLst>
                <a:ext uri="{FF2B5EF4-FFF2-40B4-BE49-F238E27FC236}">
                  <a16:creationId xmlns:a16="http://schemas.microsoft.com/office/drawing/2014/main" id="{FEFF0786-CC0D-479C-A0C8-DF349E81AFF7}"/>
                </a:ext>
              </a:extLst>
            </p:cNvPr>
            <p:cNvSpPr/>
            <p:nvPr/>
          </p:nvSpPr>
          <p:spPr>
            <a:xfrm>
              <a:off x="9951518" y="23416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4" name="pt735">
              <a:extLst>
                <a:ext uri="{FF2B5EF4-FFF2-40B4-BE49-F238E27FC236}">
                  <a16:creationId xmlns:a16="http://schemas.microsoft.com/office/drawing/2014/main" id="{B0794CFF-6AD2-4E08-855A-EB707D2D4738}"/>
                </a:ext>
              </a:extLst>
            </p:cNvPr>
            <p:cNvSpPr/>
            <p:nvPr/>
          </p:nvSpPr>
          <p:spPr>
            <a:xfrm>
              <a:off x="9814755" y="245868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5" name="pt736">
              <a:extLst>
                <a:ext uri="{FF2B5EF4-FFF2-40B4-BE49-F238E27FC236}">
                  <a16:creationId xmlns:a16="http://schemas.microsoft.com/office/drawing/2014/main" id="{84B0622A-0F80-4306-9157-743249365F60}"/>
                </a:ext>
              </a:extLst>
            </p:cNvPr>
            <p:cNvSpPr/>
            <p:nvPr/>
          </p:nvSpPr>
          <p:spPr>
            <a:xfrm>
              <a:off x="9994949" y="266106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6" name="pt737">
              <a:extLst>
                <a:ext uri="{FF2B5EF4-FFF2-40B4-BE49-F238E27FC236}">
                  <a16:creationId xmlns:a16="http://schemas.microsoft.com/office/drawing/2014/main" id="{94869535-D61B-4732-82C8-389AB2FBE138}"/>
                </a:ext>
              </a:extLst>
            </p:cNvPr>
            <p:cNvSpPr/>
            <p:nvPr/>
          </p:nvSpPr>
          <p:spPr>
            <a:xfrm>
              <a:off x="10193009" y="26306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7" name="pt738">
              <a:extLst>
                <a:ext uri="{FF2B5EF4-FFF2-40B4-BE49-F238E27FC236}">
                  <a16:creationId xmlns:a16="http://schemas.microsoft.com/office/drawing/2014/main" id="{9467B862-2D71-4796-BFEC-CB35CC2FF9B7}"/>
                </a:ext>
              </a:extLst>
            </p:cNvPr>
            <p:cNvSpPr/>
            <p:nvPr/>
          </p:nvSpPr>
          <p:spPr>
            <a:xfrm>
              <a:off x="9807660" y="24477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8" name="pt739">
              <a:extLst>
                <a:ext uri="{FF2B5EF4-FFF2-40B4-BE49-F238E27FC236}">
                  <a16:creationId xmlns:a16="http://schemas.microsoft.com/office/drawing/2014/main" id="{BF6E77DC-7FEB-4F21-8435-0201185E35F1}"/>
                </a:ext>
              </a:extLst>
            </p:cNvPr>
            <p:cNvSpPr/>
            <p:nvPr/>
          </p:nvSpPr>
          <p:spPr>
            <a:xfrm>
              <a:off x="9633215" y="26393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59" name="pt740">
              <a:extLst>
                <a:ext uri="{FF2B5EF4-FFF2-40B4-BE49-F238E27FC236}">
                  <a16:creationId xmlns:a16="http://schemas.microsoft.com/office/drawing/2014/main" id="{B300428F-6FD3-40D6-B2D8-ABDC7FD15B5E}"/>
                </a:ext>
              </a:extLst>
            </p:cNvPr>
            <p:cNvSpPr/>
            <p:nvPr/>
          </p:nvSpPr>
          <p:spPr>
            <a:xfrm>
              <a:off x="9601815" y="254940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0" name="pt741">
              <a:extLst>
                <a:ext uri="{FF2B5EF4-FFF2-40B4-BE49-F238E27FC236}">
                  <a16:creationId xmlns:a16="http://schemas.microsoft.com/office/drawing/2014/main" id="{703B4AD0-82A4-495C-BBE8-7DD3C6CC3859}"/>
                </a:ext>
              </a:extLst>
            </p:cNvPr>
            <p:cNvSpPr/>
            <p:nvPr/>
          </p:nvSpPr>
          <p:spPr>
            <a:xfrm>
              <a:off x="9752579" y="252458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1" name="pt742">
              <a:extLst>
                <a:ext uri="{FF2B5EF4-FFF2-40B4-BE49-F238E27FC236}">
                  <a16:creationId xmlns:a16="http://schemas.microsoft.com/office/drawing/2014/main" id="{2A3691AC-4E42-4A07-BF0C-19395401257E}"/>
                </a:ext>
              </a:extLst>
            </p:cNvPr>
            <p:cNvSpPr/>
            <p:nvPr/>
          </p:nvSpPr>
          <p:spPr>
            <a:xfrm>
              <a:off x="10183240" y="245174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2" name="pt743">
              <a:extLst>
                <a:ext uri="{FF2B5EF4-FFF2-40B4-BE49-F238E27FC236}">
                  <a16:creationId xmlns:a16="http://schemas.microsoft.com/office/drawing/2014/main" id="{186679D9-99EA-4E82-A54C-B7D4D561FE3F}"/>
                </a:ext>
              </a:extLst>
            </p:cNvPr>
            <p:cNvSpPr/>
            <p:nvPr/>
          </p:nvSpPr>
          <p:spPr>
            <a:xfrm>
              <a:off x="9749011" y="260005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3" name="pt744">
              <a:extLst>
                <a:ext uri="{FF2B5EF4-FFF2-40B4-BE49-F238E27FC236}">
                  <a16:creationId xmlns:a16="http://schemas.microsoft.com/office/drawing/2014/main" id="{B84F69F6-6A1E-4C33-958D-69FE5B2045F2}"/>
                </a:ext>
              </a:extLst>
            </p:cNvPr>
            <p:cNvSpPr/>
            <p:nvPr/>
          </p:nvSpPr>
          <p:spPr>
            <a:xfrm>
              <a:off x="10238955" y="26073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4" name="pt745">
              <a:extLst>
                <a:ext uri="{FF2B5EF4-FFF2-40B4-BE49-F238E27FC236}">
                  <a16:creationId xmlns:a16="http://schemas.microsoft.com/office/drawing/2014/main" id="{BA1785D8-96F8-4E04-9ACD-6D44689F6671}"/>
                </a:ext>
              </a:extLst>
            </p:cNvPr>
            <p:cNvSpPr/>
            <p:nvPr/>
          </p:nvSpPr>
          <p:spPr>
            <a:xfrm>
              <a:off x="9698505" y="265291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5" name="pt746">
              <a:extLst>
                <a:ext uri="{FF2B5EF4-FFF2-40B4-BE49-F238E27FC236}">
                  <a16:creationId xmlns:a16="http://schemas.microsoft.com/office/drawing/2014/main" id="{772ED071-1D94-43B6-9660-38F9CD891D9B}"/>
                </a:ext>
              </a:extLst>
            </p:cNvPr>
            <p:cNvSpPr/>
            <p:nvPr/>
          </p:nvSpPr>
          <p:spPr>
            <a:xfrm>
              <a:off x="9622897" y="252675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6" name="pt747">
              <a:extLst>
                <a:ext uri="{FF2B5EF4-FFF2-40B4-BE49-F238E27FC236}">
                  <a16:creationId xmlns:a16="http://schemas.microsoft.com/office/drawing/2014/main" id="{0A524AD4-A015-437F-91F5-A3BC7F615804}"/>
                </a:ext>
              </a:extLst>
            </p:cNvPr>
            <p:cNvSpPr/>
            <p:nvPr/>
          </p:nvSpPr>
          <p:spPr>
            <a:xfrm>
              <a:off x="9945579" y="250573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7" name="pt748">
              <a:extLst>
                <a:ext uri="{FF2B5EF4-FFF2-40B4-BE49-F238E27FC236}">
                  <a16:creationId xmlns:a16="http://schemas.microsoft.com/office/drawing/2014/main" id="{056CA79F-D01B-4E2B-AF87-DBD4F99AE52A}"/>
                </a:ext>
              </a:extLst>
            </p:cNvPr>
            <p:cNvSpPr/>
            <p:nvPr/>
          </p:nvSpPr>
          <p:spPr>
            <a:xfrm>
              <a:off x="10122484" y="24560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8" name="pt749">
              <a:extLst>
                <a:ext uri="{FF2B5EF4-FFF2-40B4-BE49-F238E27FC236}">
                  <a16:creationId xmlns:a16="http://schemas.microsoft.com/office/drawing/2014/main" id="{4DEF7EBB-EF8D-4E97-8704-78ED24BF6171}"/>
                </a:ext>
              </a:extLst>
            </p:cNvPr>
            <p:cNvSpPr/>
            <p:nvPr/>
          </p:nvSpPr>
          <p:spPr>
            <a:xfrm>
              <a:off x="9676910" y="25730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69" name="pt750">
              <a:extLst>
                <a:ext uri="{FF2B5EF4-FFF2-40B4-BE49-F238E27FC236}">
                  <a16:creationId xmlns:a16="http://schemas.microsoft.com/office/drawing/2014/main" id="{E142500F-6554-4177-9E7D-0726A0AE3D27}"/>
                </a:ext>
              </a:extLst>
            </p:cNvPr>
            <p:cNvSpPr/>
            <p:nvPr/>
          </p:nvSpPr>
          <p:spPr>
            <a:xfrm>
              <a:off x="9876869" y="25069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0" name="pt751">
              <a:extLst>
                <a:ext uri="{FF2B5EF4-FFF2-40B4-BE49-F238E27FC236}">
                  <a16:creationId xmlns:a16="http://schemas.microsoft.com/office/drawing/2014/main" id="{6D6A4CD5-28EC-4429-BEE9-E9918A046D61}"/>
                </a:ext>
              </a:extLst>
            </p:cNvPr>
            <p:cNvSpPr/>
            <p:nvPr/>
          </p:nvSpPr>
          <p:spPr>
            <a:xfrm>
              <a:off x="9637742" y="249735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1" name="pt752">
              <a:extLst>
                <a:ext uri="{FF2B5EF4-FFF2-40B4-BE49-F238E27FC236}">
                  <a16:creationId xmlns:a16="http://schemas.microsoft.com/office/drawing/2014/main" id="{0E213D94-73B7-497E-9AEB-4D3B7B197A1E}"/>
                </a:ext>
              </a:extLst>
            </p:cNvPr>
            <p:cNvSpPr/>
            <p:nvPr/>
          </p:nvSpPr>
          <p:spPr>
            <a:xfrm>
              <a:off x="9665764" y="248589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2" name="pt753">
              <a:extLst>
                <a:ext uri="{FF2B5EF4-FFF2-40B4-BE49-F238E27FC236}">
                  <a16:creationId xmlns:a16="http://schemas.microsoft.com/office/drawing/2014/main" id="{ED634B3E-5BBA-4F33-80F4-80DA540E132C}"/>
                </a:ext>
              </a:extLst>
            </p:cNvPr>
            <p:cNvSpPr/>
            <p:nvPr/>
          </p:nvSpPr>
          <p:spPr>
            <a:xfrm>
              <a:off x="9860053" y="24099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3" name="pt754">
              <a:extLst>
                <a:ext uri="{FF2B5EF4-FFF2-40B4-BE49-F238E27FC236}">
                  <a16:creationId xmlns:a16="http://schemas.microsoft.com/office/drawing/2014/main" id="{FAC5690C-DB02-4A13-ADD9-6262C644FC0F}"/>
                </a:ext>
              </a:extLst>
            </p:cNvPr>
            <p:cNvSpPr/>
            <p:nvPr/>
          </p:nvSpPr>
          <p:spPr>
            <a:xfrm>
              <a:off x="10330514" y="227968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4" name="pt755">
              <a:extLst>
                <a:ext uri="{FF2B5EF4-FFF2-40B4-BE49-F238E27FC236}">
                  <a16:creationId xmlns:a16="http://schemas.microsoft.com/office/drawing/2014/main" id="{4DC7D1DD-FF72-4D3E-B0D7-E1EA22B9A390}"/>
                </a:ext>
              </a:extLst>
            </p:cNvPr>
            <p:cNvSpPr/>
            <p:nvPr/>
          </p:nvSpPr>
          <p:spPr>
            <a:xfrm>
              <a:off x="9976017" y="24522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5" name="pt756">
              <a:extLst>
                <a:ext uri="{FF2B5EF4-FFF2-40B4-BE49-F238E27FC236}">
                  <a16:creationId xmlns:a16="http://schemas.microsoft.com/office/drawing/2014/main" id="{DABE9674-0600-4B6A-8AE4-289F7BBAF35B}"/>
                </a:ext>
              </a:extLst>
            </p:cNvPr>
            <p:cNvSpPr/>
            <p:nvPr/>
          </p:nvSpPr>
          <p:spPr>
            <a:xfrm>
              <a:off x="10088648" y="247377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6" name="pt757">
              <a:extLst>
                <a:ext uri="{FF2B5EF4-FFF2-40B4-BE49-F238E27FC236}">
                  <a16:creationId xmlns:a16="http://schemas.microsoft.com/office/drawing/2014/main" id="{698BF37E-E03D-4C55-8AC9-2FCA0463FF01}"/>
                </a:ext>
              </a:extLst>
            </p:cNvPr>
            <p:cNvSpPr/>
            <p:nvPr/>
          </p:nvSpPr>
          <p:spPr>
            <a:xfrm>
              <a:off x="10266655" y="240523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7" name="pt758">
              <a:extLst>
                <a:ext uri="{FF2B5EF4-FFF2-40B4-BE49-F238E27FC236}">
                  <a16:creationId xmlns:a16="http://schemas.microsoft.com/office/drawing/2014/main" id="{85174E4F-0F06-42A0-ADA1-B4BC9299D8FD}"/>
                </a:ext>
              </a:extLst>
            </p:cNvPr>
            <p:cNvSpPr/>
            <p:nvPr/>
          </p:nvSpPr>
          <p:spPr>
            <a:xfrm>
              <a:off x="9865444" y="25813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8" name="pt759">
              <a:extLst>
                <a:ext uri="{FF2B5EF4-FFF2-40B4-BE49-F238E27FC236}">
                  <a16:creationId xmlns:a16="http://schemas.microsoft.com/office/drawing/2014/main" id="{D47F86FB-B5B5-45FB-BF1A-5415C680E179}"/>
                </a:ext>
              </a:extLst>
            </p:cNvPr>
            <p:cNvSpPr/>
            <p:nvPr/>
          </p:nvSpPr>
          <p:spPr>
            <a:xfrm>
              <a:off x="10542489" y="242129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79" name="pt760">
              <a:extLst>
                <a:ext uri="{FF2B5EF4-FFF2-40B4-BE49-F238E27FC236}">
                  <a16:creationId xmlns:a16="http://schemas.microsoft.com/office/drawing/2014/main" id="{3FA01686-1215-4925-8E99-98A7E268C698}"/>
                </a:ext>
              </a:extLst>
            </p:cNvPr>
            <p:cNvSpPr/>
            <p:nvPr/>
          </p:nvSpPr>
          <p:spPr>
            <a:xfrm>
              <a:off x="9999373" y="24842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0" name="pt761">
              <a:extLst>
                <a:ext uri="{FF2B5EF4-FFF2-40B4-BE49-F238E27FC236}">
                  <a16:creationId xmlns:a16="http://schemas.microsoft.com/office/drawing/2014/main" id="{D765B57D-3023-4109-9E62-813BEA892A20}"/>
                </a:ext>
              </a:extLst>
            </p:cNvPr>
            <p:cNvSpPr/>
            <p:nvPr/>
          </p:nvSpPr>
          <p:spPr>
            <a:xfrm>
              <a:off x="9709803" y="263656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1" name="pt762">
              <a:extLst>
                <a:ext uri="{FF2B5EF4-FFF2-40B4-BE49-F238E27FC236}">
                  <a16:creationId xmlns:a16="http://schemas.microsoft.com/office/drawing/2014/main" id="{CFD5EB5B-BA06-4330-9993-DEEC251239AF}"/>
                </a:ext>
              </a:extLst>
            </p:cNvPr>
            <p:cNvSpPr/>
            <p:nvPr/>
          </p:nvSpPr>
          <p:spPr>
            <a:xfrm>
              <a:off x="9604015" y="254009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2" name="pt763">
              <a:extLst>
                <a:ext uri="{FF2B5EF4-FFF2-40B4-BE49-F238E27FC236}">
                  <a16:creationId xmlns:a16="http://schemas.microsoft.com/office/drawing/2014/main" id="{74FB0EEB-2E01-4C49-81B5-C762BDB1AF75}"/>
                </a:ext>
              </a:extLst>
            </p:cNvPr>
            <p:cNvSpPr/>
            <p:nvPr/>
          </p:nvSpPr>
          <p:spPr>
            <a:xfrm>
              <a:off x="9745038" y="27032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3" name="pt764">
              <a:extLst>
                <a:ext uri="{FF2B5EF4-FFF2-40B4-BE49-F238E27FC236}">
                  <a16:creationId xmlns:a16="http://schemas.microsoft.com/office/drawing/2014/main" id="{3DAFA7AA-F8CE-4F67-A096-FA6960FF4779}"/>
                </a:ext>
              </a:extLst>
            </p:cNvPr>
            <p:cNvSpPr/>
            <p:nvPr/>
          </p:nvSpPr>
          <p:spPr>
            <a:xfrm>
              <a:off x="9806733" y="262197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4" name="pt765">
              <a:extLst>
                <a:ext uri="{FF2B5EF4-FFF2-40B4-BE49-F238E27FC236}">
                  <a16:creationId xmlns:a16="http://schemas.microsoft.com/office/drawing/2014/main" id="{F8815D63-823E-4EBA-BD66-4B6D4CAE6D86}"/>
                </a:ext>
              </a:extLst>
            </p:cNvPr>
            <p:cNvSpPr/>
            <p:nvPr/>
          </p:nvSpPr>
          <p:spPr>
            <a:xfrm>
              <a:off x="10094905" y="242605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5" name="pt766">
              <a:extLst>
                <a:ext uri="{FF2B5EF4-FFF2-40B4-BE49-F238E27FC236}">
                  <a16:creationId xmlns:a16="http://schemas.microsoft.com/office/drawing/2014/main" id="{F972A972-9F47-471C-82D8-F4A15BCC6C19}"/>
                </a:ext>
              </a:extLst>
            </p:cNvPr>
            <p:cNvSpPr/>
            <p:nvPr/>
          </p:nvSpPr>
          <p:spPr>
            <a:xfrm>
              <a:off x="10330106" y="244707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6" name="pt767">
              <a:extLst>
                <a:ext uri="{FF2B5EF4-FFF2-40B4-BE49-F238E27FC236}">
                  <a16:creationId xmlns:a16="http://schemas.microsoft.com/office/drawing/2014/main" id="{A206D4CC-2998-4DB3-BC4F-758244972D7F}"/>
                </a:ext>
              </a:extLst>
            </p:cNvPr>
            <p:cNvSpPr/>
            <p:nvPr/>
          </p:nvSpPr>
          <p:spPr>
            <a:xfrm>
              <a:off x="9827124" y="251745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7" name="pt768">
              <a:extLst>
                <a:ext uri="{FF2B5EF4-FFF2-40B4-BE49-F238E27FC236}">
                  <a16:creationId xmlns:a16="http://schemas.microsoft.com/office/drawing/2014/main" id="{C317AC80-8F78-4A02-A359-6F7254038F0F}"/>
                </a:ext>
              </a:extLst>
            </p:cNvPr>
            <p:cNvSpPr/>
            <p:nvPr/>
          </p:nvSpPr>
          <p:spPr>
            <a:xfrm>
              <a:off x="10163135" y="240394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8" name="pt769">
              <a:extLst>
                <a:ext uri="{FF2B5EF4-FFF2-40B4-BE49-F238E27FC236}">
                  <a16:creationId xmlns:a16="http://schemas.microsoft.com/office/drawing/2014/main" id="{246E5C1C-54C4-46DF-A6F3-488979FA3986}"/>
                </a:ext>
              </a:extLst>
            </p:cNvPr>
            <p:cNvSpPr/>
            <p:nvPr/>
          </p:nvSpPr>
          <p:spPr>
            <a:xfrm>
              <a:off x="9827548" y="250466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89" name="pt770">
              <a:extLst>
                <a:ext uri="{FF2B5EF4-FFF2-40B4-BE49-F238E27FC236}">
                  <a16:creationId xmlns:a16="http://schemas.microsoft.com/office/drawing/2014/main" id="{D1D7C51B-6889-481F-AF75-EAD98FDBAB5A}"/>
                </a:ext>
              </a:extLst>
            </p:cNvPr>
            <p:cNvSpPr/>
            <p:nvPr/>
          </p:nvSpPr>
          <p:spPr>
            <a:xfrm>
              <a:off x="9858264" y="254016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0" name="pt771">
              <a:extLst>
                <a:ext uri="{FF2B5EF4-FFF2-40B4-BE49-F238E27FC236}">
                  <a16:creationId xmlns:a16="http://schemas.microsoft.com/office/drawing/2014/main" id="{C42520A2-20C1-4905-94EF-AEE868BC1B77}"/>
                </a:ext>
              </a:extLst>
            </p:cNvPr>
            <p:cNvSpPr/>
            <p:nvPr/>
          </p:nvSpPr>
          <p:spPr>
            <a:xfrm>
              <a:off x="9713917" y="24989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1" name="pt772">
              <a:extLst>
                <a:ext uri="{FF2B5EF4-FFF2-40B4-BE49-F238E27FC236}">
                  <a16:creationId xmlns:a16="http://schemas.microsoft.com/office/drawing/2014/main" id="{34FD9437-1B1D-4350-9646-FCEB63D67352}"/>
                </a:ext>
              </a:extLst>
            </p:cNvPr>
            <p:cNvSpPr/>
            <p:nvPr/>
          </p:nvSpPr>
          <p:spPr>
            <a:xfrm>
              <a:off x="9685561" y="249436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2" name="pt773">
              <a:extLst>
                <a:ext uri="{FF2B5EF4-FFF2-40B4-BE49-F238E27FC236}">
                  <a16:creationId xmlns:a16="http://schemas.microsoft.com/office/drawing/2014/main" id="{37D692A5-74F7-4C60-9B01-0111B1D2B301}"/>
                </a:ext>
              </a:extLst>
            </p:cNvPr>
            <p:cNvSpPr/>
            <p:nvPr/>
          </p:nvSpPr>
          <p:spPr>
            <a:xfrm>
              <a:off x="9578582" y="2532316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3" name="pt774">
              <a:extLst>
                <a:ext uri="{FF2B5EF4-FFF2-40B4-BE49-F238E27FC236}">
                  <a16:creationId xmlns:a16="http://schemas.microsoft.com/office/drawing/2014/main" id="{CE9658FA-8CB2-4F2F-BA5A-37DCE732D560}"/>
                </a:ext>
              </a:extLst>
            </p:cNvPr>
            <p:cNvSpPr/>
            <p:nvPr/>
          </p:nvSpPr>
          <p:spPr>
            <a:xfrm>
              <a:off x="10068926" y="25849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4" name="pt775">
              <a:extLst>
                <a:ext uri="{FF2B5EF4-FFF2-40B4-BE49-F238E27FC236}">
                  <a16:creationId xmlns:a16="http://schemas.microsoft.com/office/drawing/2014/main" id="{5FA9C12A-040F-4933-84AB-4D20253A451B}"/>
                </a:ext>
              </a:extLst>
            </p:cNvPr>
            <p:cNvSpPr/>
            <p:nvPr/>
          </p:nvSpPr>
          <p:spPr>
            <a:xfrm>
              <a:off x="9591779" y="269590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5" name="pt776">
              <a:extLst>
                <a:ext uri="{FF2B5EF4-FFF2-40B4-BE49-F238E27FC236}">
                  <a16:creationId xmlns:a16="http://schemas.microsoft.com/office/drawing/2014/main" id="{E743D1FD-945A-4E14-A253-47E75553BD6E}"/>
                </a:ext>
              </a:extLst>
            </p:cNvPr>
            <p:cNvSpPr/>
            <p:nvPr/>
          </p:nvSpPr>
          <p:spPr>
            <a:xfrm>
              <a:off x="9875657" y="25992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6" name="pt777">
              <a:extLst>
                <a:ext uri="{FF2B5EF4-FFF2-40B4-BE49-F238E27FC236}">
                  <a16:creationId xmlns:a16="http://schemas.microsoft.com/office/drawing/2014/main" id="{3AD4DC34-0958-4B5E-A4EC-9DE900C9E1CA}"/>
                </a:ext>
              </a:extLst>
            </p:cNvPr>
            <p:cNvSpPr/>
            <p:nvPr/>
          </p:nvSpPr>
          <p:spPr>
            <a:xfrm>
              <a:off x="9932623" y="24787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7" name="pt778">
              <a:extLst>
                <a:ext uri="{FF2B5EF4-FFF2-40B4-BE49-F238E27FC236}">
                  <a16:creationId xmlns:a16="http://schemas.microsoft.com/office/drawing/2014/main" id="{54D48B1E-6D8D-4784-93DA-7AF6F04518FB}"/>
                </a:ext>
              </a:extLst>
            </p:cNvPr>
            <p:cNvSpPr/>
            <p:nvPr/>
          </p:nvSpPr>
          <p:spPr>
            <a:xfrm>
              <a:off x="9835910" y="26153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8" name="pt779">
              <a:extLst>
                <a:ext uri="{FF2B5EF4-FFF2-40B4-BE49-F238E27FC236}">
                  <a16:creationId xmlns:a16="http://schemas.microsoft.com/office/drawing/2014/main" id="{1616C75E-CDDC-461D-ABBE-EFDF4EB7A248}"/>
                </a:ext>
              </a:extLst>
            </p:cNvPr>
            <p:cNvSpPr/>
            <p:nvPr/>
          </p:nvSpPr>
          <p:spPr>
            <a:xfrm>
              <a:off x="10043024" y="251987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899" name="pt780">
              <a:extLst>
                <a:ext uri="{FF2B5EF4-FFF2-40B4-BE49-F238E27FC236}">
                  <a16:creationId xmlns:a16="http://schemas.microsoft.com/office/drawing/2014/main" id="{902A9466-6656-4EC5-A9E0-2D6154B1990A}"/>
                </a:ext>
              </a:extLst>
            </p:cNvPr>
            <p:cNvSpPr/>
            <p:nvPr/>
          </p:nvSpPr>
          <p:spPr>
            <a:xfrm>
              <a:off x="9765948" y="273600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0" name="pt781">
              <a:extLst>
                <a:ext uri="{FF2B5EF4-FFF2-40B4-BE49-F238E27FC236}">
                  <a16:creationId xmlns:a16="http://schemas.microsoft.com/office/drawing/2014/main" id="{6C1437AF-9C63-4360-93C3-833818802CE5}"/>
                </a:ext>
              </a:extLst>
            </p:cNvPr>
            <p:cNvSpPr/>
            <p:nvPr/>
          </p:nvSpPr>
          <p:spPr>
            <a:xfrm>
              <a:off x="9933920" y="242552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1" name="pt782">
              <a:extLst>
                <a:ext uri="{FF2B5EF4-FFF2-40B4-BE49-F238E27FC236}">
                  <a16:creationId xmlns:a16="http://schemas.microsoft.com/office/drawing/2014/main" id="{20BF89E8-539E-4E46-8069-6FD824D89915}"/>
                </a:ext>
              </a:extLst>
            </p:cNvPr>
            <p:cNvSpPr/>
            <p:nvPr/>
          </p:nvSpPr>
          <p:spPr>
            <a:xfrm>
              <a:off x="9364930" y="264550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2" name="pt783">
              <a:extLst>
                <a:ext uri="{FF2B5EF4-FFF2-40B4-BE49-F238E27FC236}">
                  <a16:creationId xmlns:a16="http://schemas.microsoft.com/office/drawing/2014/main" id="{46CCF0E6-A88B-4AEE-9D8F-6B7AE71CDCE3}"/>
                </a:ext>
              </a:extLst>
            </p:cNvPr>
            <p:cNvSpPr/>
            <p:nvPr/>
          </p:nvSpPr>
          <p:spPr>
            <a:xfrm>
              <a:off x="10199571" y="23923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3" name="pt784">
              <a:extLst>
                <a:ext uri="{FF2B5EF4-FFF2-40B4-BE49-F238E27FC236}">
                  <a16:creationId xmlns:a16="http://schemas.microsoft.com/office/drawing/2014/main" id="{88F836B8-1A53-4600-9E93-805A00FD9FED}"/>
                </a:ext>
              </a:extLst>
            </p:cNvPr>
            <p:cNvSpPr/>
            <p:nvPr/>
          </p:nvSpPr>
          <p:spPr>
            <a:xfrm>
              <a:off x="9573357" y="2528985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4" name="pt785">
              <a:extLst>
                <a:ext uri="{FF2B5EF4-FFF2-40B4-BE49-F238E27FC236}">
                  <a16:creationId xmlns:a16="http://schemas.microsoft.com/office/drawing/2014/main" id="{49C1F7E8-68AC-4194-A2AD-8994C371B36D}"/>
                </a:ext>
              </a:extLst>
            </p:cNvPr>
            <p:cNvSpPr/>
            <p:nvPr/>
          </p:nvSpPr>
          <p:spPr>
            <a:xfrm>
              <a:off x="9881909" y="254034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5" name="pt786">
              <a:extLst>
                <a:ext uri="{FF2B5EF4-FFF2-40B4-BE49-F238E27FC236}">
                  <a16:creationId xmlns:a16="http://schemas.microsoft.com/office/drawing/2014/main" id="{7FB4E50A-D7E6-425D-B0AE-286922F58F9C}"/>
                </a:ext>
              </a:extLst>
            </p:cNvPr>
            <p:cNvSpPr/>
            <p:nvPr/>
          </p:nvSpPr>
          <p:spPr>
            <a:xfrm>
              <a:off x="9885589" y="25914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6" name="pt787">
              <a:extLst>
                <a:ext uri="{FF2B5EF4-FFF2-40B4-BE49-F238E27FC236}">
                  <a16:creationId xmlns:a16="http://schemas.microsoft.com/office/drawing/2014/main" id="{E9814C46-D102-42B8-86BE-58DCD7277C99}"/>
                </a:ext>
              </a:extLst>
            </p:cNvPr>
            <p:cNvSpPr/>
            <p:nvPr/>
          </p:nvSpPr>
          <p:spPr>
            <a:xfrm>
              <a:off x="10162813" y="24007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7" name="pt788">
              <a:extLst>
                <a:ext uri="{FF2B5EF4-FFF2-40B4-BE49-F238E27FC236}">
                  <a16:creationId xmlns:a16="http://schemas.microsoft.com/office/drawing/2014/main" id="{2284C480-F9D7-49D0-AA0C-876259C844E7}"/>
                </a:ext>
              </a:extLst>
            </p:cNvPr>
            <p:cNvSpPr/>
            <p:nvPr/>
          </p:nvSpPr>
          <p:spPr>
            <a:xfrm>
              <a:off x="9628997" y="257646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8" name="pt789">
              <a:extLst>
                <a:ext uri="{FF2B5EF4-FFF2-40B4-BE49-F238E27FC236}">
                  <a16:creationId xmlns:a16="http://schemas.microsoft.com/office/drawing/2014/main" id="{2EB30D85-CA40-4930-AAD4-B80F0C01831B}"/>
                </a:ext>
              </a:extLst>
            </p:cNvPr>
            <p:cNvSpPr/>
            <p:nvPr/>
          </p:nvSpPr>
          <p:spPr>
            <a:xfrm>
              <a:off x="9862488" y="257922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09" name="pt790">
              <a:extLst>
                <a:ext uri="{FF2B5EF4-FFF2-40B4-BE49-F238E27FC236}">
                  <a16:creationId xmlns:a16="http://schemas.microsoft.com/office/drawing/2014/main" id="{3153AD45-BAEA-49AE-9D27-F4E95232793B}"/>
                </a:ext>
              </a:extLst>
            </p:cNvPr>
            <p:cNvSpPr/>
            <p:nvPr/>
          </p:nvSpPr>
          <p:spPr>
            <a:xfrm>
              <a:off x="9678331" y="258449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0" name="pt791">
              <a:extLst>
                <a:ext uri="{FF2B5EF4-FFF2-40B4-BE49-F238E27FC236}">
                  <a16:creationId xmlns:a16="http://schemas.microsoft.com/office/drawing/2014/main" id="{0325227F-666A-4BC5-9185-1C432689B646}"/>
                </a:ext>
              </a:extLst>
            </p:cNvPr>
            <p:cNvSpPr/>
            <p:nvPr/>
          </p:nvSpPr>
          <p:spPr>
            <a:xfrm>
              <a:off x="9562562" y="27436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1" name="pt792">
              <a:extLst>
                <a:ext uri="{FF2B5EF4-FFF2-40B4-BE49-F238E27FC236}">
                  <a16:creationId xmlns:a16="http://schemas.microsoft.com/office/drawing/2014/main" id="{2CA857EB-0436-4C68-8DD2-959FF0D0F73D}"/>
                </a:ext>
              </a:extLst>
            </p:cNvPr>
            <p:cNvSpPr/>
            <p:nvPr/>
          </p:nvSpPr>
          <p:spPr>
            <a:xfrm>
              <a:off x="9458197" y="267096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2" name="pt793">
              <a:extLst>
                <a:ext uri="{FF2B5EF4-FFF2-40B4-BE49-F238E27FC236}">
                  <a16:creationId xmlns:a16="http://schemas.microsoft.com/office/drawing/2014/main" id="{01EEC41F-F73E-4DF9-AF61-7B7A46F0C2DC}"/>
                </a:ext>
              </a:extLst>
            </p:cNvPr>
            <p:cNvSpPr/>
            <p:nvPr/>
          </p:nvSpPr>
          <p:spPr>
            <a:xfrm>
              <a:off x="9742846" y="250457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3" name="pt794">
              <a:extLst>
                <a:ext uri="{FF2B5EF4-FFF2-40B4-BE49-F238E27FC236}">
                  <a16:creationId xmlns:a16="http://schemas.microsoft.com/office/drawing/2014/main" id="{BB08DCCC-C89D-4EBA-B46D-E900C31D1EAA}"/>
                </a:ext>
              </a:extLst>
            </p:cNvPr>
            <p:cNvSpPr/>
            <p:nvPr/>
          </p:nvSpPr>
          <p:spPr>
            <a:xfrm>
              <a:off x="10163191" y="249311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4" name="pt795">
              <a:extLst>
                <a:ext uri="{FF2B5EF4-FFF2-40B4-BE49-F238E27FC236}">
                  <a16:creationId xmlns:a16="http://schemas.microsoft.com/office/drawing/2014/main" id="{B5960620-4388-449E-B345-69EAE5F5E23E}"/>
                </a:ext>
              </a:extLst>
            </p:cNvPr>
            <p:cNvSpPr/>
            <p:nvPr/>
          </p:nvSpPr>
          <p:spPr>
            <a:xfrm>
              <a:off x="9339017" y="268434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5" name="pt796">
              <a:extLst>
                <a:ext uri="{FF2B5EF4-FFF2-40B4-BE49-F238E27FC236}">
                  <a16:creationId xmlns:a16="http://schemas.microsoft.com/office/drawing/2014/main" id="{70D5124E-C2FD-4BE2-BF71-2D1A9433DDF1}"/>
                </a:ext>
              </a:extLst>
            </p:cNvPr>
            <p:cNvSpPr/>
            <p:nvPr/>
          </p:nvSpPr>
          <p:spPr>
            <a:xfrm>
              <a:off x="9580270" y="253897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6" name="pt797">
              <a:extLst>
                <a:ext uri="{FF2B5EF4-FFF2-40B4-BE49-F238E27FC236}">
                  <a16:creationId xmlns:a16="http://schemas.microsoft.com/office/drawing/2014/main" id="{F1388E82-EA77-43CA-94A0-AD5701899B77}"/>
                </a:ext>
              </a:extLst>
            </p:cNvPr>
            <p:cNvSpPr/>
            <p:nvPr/>
          </p:nvSpPr>
          <p:spPr>
            <a:xfrm>
              <a:off x="9518848" y="25839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7" name="pt798">
              <a:extLst>
                <a:ext uri="{FF2B5EF4-FFF2-40B4-BE49-F238E27FC236}">
                  <a16:creationId xmlns:a16="http://schemas.microsoft.com/office/drawing/2014/main" id="{EE58DEDD-EF53-4BFB-B7D3-911957166531}"/>
                </a:ext>
              </a:extLst>
            </p:cNvPr>
            <p:cNvSpPr/>
            <p:nvPr/>
          </p:nvSpPr>
          <p:spPr>
            <a:xfrm>
              <a:off x="9658950" y="24742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8" name="pt799">
              <a:extLst>
                <a:ext uri="{FF2B5EF4-FFF2-40B4-BE49-F238E27FC236}">
                  <a16:creationId xmlns:a16="http://schemas.microsoft.com/office/drawing/2014/main" id="{9682E5D2-1157-4C19-B843-4580A6B7291D}"/>
                </a:ext>
              </a:extLst>
            </p:cNvPr>
            <p:cNvSpPr/>
            <p:nvPr/>
          </p:nvSpPr>
          <p:spPr>
            <a:xfrm>
              <a:off x="9550266" y="266757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19" name="pt800">
              <a:extLst>
                <a:ext uri="{FF2B5EF4-FFF2-40B4-BE49-F238E27FC236}">
                  <a16:creationId xmlns:a16="http://schemas.microsoft.com/office/drawing/2014/main" id="{724CA205-6F15-4028-BAEB-6A21322F74C0}"/>
                </a:ext>
              </a:extLst>
            </p:cNvPr>
            <p:cNvSpPr/>
            <p:nvPr/>
          </p:nvSpPr>
          <p:spPr>
            <a:xfrm>
              <a:off x="9804455" y="250867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0" name="pt801">
              <a:extLst>
                <a:ext uri="{FF2B5EF4-FFF2-40B4-BE49-F238E27FC236}">
                  <a16:creationId xmlns:a16="http://schemas.microsoft.com/office/drawing/2014/main" id="{77499D34-28BA-4139-9865-AC5BBA711E2B}"/>
                </a:ext>
              </a:extLst>
            </p:cNvPr>
            <p:cNvSpPr/>
            <p:nvPr/>
          </p:nvSpPr>
          <p:spPr>
            <a:xfrm>
              <a:off x="9941280" y="24926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1" name="pt802">
              <a:extLst>
                <a:ext uri="{FF2B5EF4-FFF2-40B4-BE49-F238E27FC236}">
                  <a16:creationId xmlns:a16="http://schemas.microsoft.com/office/drawing/2014/main" id="{DC246EDD-0A1E-4F49-9E3A-0FA3C03EBD39}"/>
                </a:ext>
              </a:extLst>
            </p:cNvPr>
            <p:cNvSpPr/>
            <p:nvPr/>
          </p:nvSpPr>
          <p:spPr>
            <a:xfrm>
              <a:off x="9772579" y="25459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2" name="pt803">
              <a:extLst>
                <a:ext uri="{FF2B5EF4-FFF2-40B4-BE49-F238E27FC236}">
                  <a16:creationId xmlns:a16="http://schemas.microsoft.com/office/drawing/2014/main" id="{02475E2A-9923-4840-B852-0C2B21DF50D3}"/>
                </a:ext>
              </a:extLst>
            </p:cNvPr>
            <p:cNvSpPr/>
            <p:nvPr/>
          </p:nvSpPr>
          <p:spPr>
            <a:xfrm>
              <a:off x="10096839" y="262232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3" name="pt804">
              <a:extLst>
                <a:ext uri="{FF2B5EF4-FFF2-40B4-BE49-F238E27FC236}">
                  <a16:creationId xmlns:a16="http://schemas.microsoft.com/office/drawing/2014/main" id="{DB74FDF3-BFEC-4F74-9389-0DFE30A01DA1}"/>
                </a:ext>
              </a:extLst>
            </p:cNvPr>
            <p:cNvSpPr/>
            <p:nvPr/>
          </p:nvSpPr>
          <p:spPr>
            <a:xfrm>
              <a:off x="9735489" y="24681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4" name="pt805">
              <a:extLst>
                <a:ext uri="{FF2B5EF4-FFF2-40B4-BE49-F238E27FC236}">
                  <a16:creationId xmlns:a16="http://schemas.microsoft.com/office/drawing/2014/main" id="{5AADCFE2-D08E-4EF2-A76A-BF3B6BF2CA36}"/>
                </a:ext>
              </a:extLst>
            </p:cNvPr>
            <p:cNvSpPr/>
            <p:nvPr/>
          </p:nvSpPr>
          <p:spPr>
            <a:xfrm>
              <a:off x="9946587" y="24018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5" name="pt806">
              <a:extLst>
                <a:ext uri="{FF2B5EF4-FFF2-40B4-BE49-F238E27FC236}">
                  <a16:creationId xmlns:a16="http://schemas.microsoft.com/office/drawing/2014/main" id="{D710A774-C8CC-40BF-9227-642B3EBA8FB6}"/>
                </a:ext>
              </a:extLst>
            </p:cNvPr>
            <p:cNvSpPr/>
            <p:nvPr/>
          </p:nvSpPr>
          <p:spPr>
            <a:xfrm>
              <a:off x="10306645" y="23559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6" name="pt807">
              <a:extLst>
                <a:ext uri="{FF2B5EF4-FFF2-40B4-BE49-F238E27FC236}">
                  <a16:creationId xmlns:a16="http://schemas.microsoft.com/office/drawing/2014/main" id="{12C83772-FA51-4921-BD43-C2CFBACD867C}"/>
                </a:ext>
              </a:extLst>
            </p:cNvPr>
            <p:cNvSpPr/>
            <p:nvPr/>
          </p:nvSpPr>
          <p:spPr>
            <a:xfrm>
              <a:off x="9581908" y="252223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7" name="pt808">
              <a:extLst>
                <a:ext uri="{FF2B5EF4-FFF2-40B4-BE49-F238E27FC236}">
                  <a16:creationId xmlns:a16="http://schemas.microsoft.com/office/drawing/2014/main" id="{ACDBABD0-FFD9-4C48-8C3C-F0261100F760}"/>
                </a:ext>
              </a:extLst>
            </p:cNvPr>
            <p:cNvSpPr/>
            <p:nvPr/>
          </p:nvSpPr>
          <p:spPr>
            <a:xfrm>
              <a:off x="9531578" y="267127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8" name="pt809">
              <a:extLst>
                <a:ext uri="{FF2B5EF4-FFF2-40B4-BE49-F238E27FC236}">
                  <a16:creationId xmlns:a16="http://schemas.microsoft.com/office/drawing/2014/main" id="{B7F95CDD-375D-4E5E-A2F6-BA996A25A881}"/>
                </a:ext>
              </a:extLst>
            </p:cNvPr>
            <p:cNvSpPr/>
            <p:nvPr/>
          </p:nvSpPr>
          <p:spPr>
            <a:xfrm>
              <a:off x="9528518" y="25627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29" name="pt810">
              <a:extLst>
                <a:ext uri="{FF2B5EF4-FFF2-40B4-BE49-F238E27FC236}">
                  <a16:creationId xmlns:a16="http://schemas.microsoft.com/office/drawing/2014/main" id="{3970EE28-287A-4D7F-A6DB-2C0619BAAC3C}"/>
                </a:ext>
              </a:extLst>
            </p:cNvPr>
            <p:cNvSpPr/>
            <p:nvPr/>
          </p:nvSpPr>
          <p:spPr>
            <a:xfrm>
              <a:off x="9872286" y="24832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0" name="pt811">
              <a:extLst>
                <a:ext uri="{FF2B5EF4-FFF2-40B4-BE49-F238E27FC236}">
                  <a16:creationId xmlns:a16="http://schemas.microsoft.com/office/drawing/2014/main" id="{AEDAEE17-ED2F-4224-BD02-969F2BCFCE0F}"/>
                </a:ext>
              </a:extLst>
            </p:cNvPr>
            <p:cNvSpPr/>
            <p:nvPr/>
          </p:nvSpPr>
          <p:spPr>
            <a:xfrm>
              <a:off x="9698916" y="262237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1" name="pt812">
              <a:extLst>
                <a:ext uri="{FF2B5EF4-FFF2-40B4-BE49-F238E27FC236}">
                  <a16:creationId xmlns:a16="http://schemas.microsoft.com/office/drawing/2014/main" id="{F0BD3C64-61B8-4228-8CDB-46164EFACD69}"/>
                </a:ext>
              </a:extLst>
            </p:cNvPr>
            <p:cNvSpPr/>
            <p:nvPr/>
          </p:nvSpPr>
          <p:spPr>
            <a:xfrm>
              <a:off x="9676485" y="26307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2" name="pt813">
              <a:extLst>
                <a:ext uri="{FF2B5EF4-FFF2-40B4-BE49-F238E27FC236}">
                  <a16:creationId xmlns:a16="http://schemas.microsoft.com/office/drawing/2014/main" id="{625DC0BD-8EB0-4F43-9486-FC0C84C52D4C}"/>
                </a:ext>
              </a:extLst>
            </p:cNvPr>
            <p:cNvSpPr/>
            <p:nvPr/>
          </p:nvSpPr>
          <p:spPr>
            <a:xfrm>
              <a:off x="9706366" y="262684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3" name="pt814">
              <a:extLst>
                <a:ext uri="{FF2B5EF4-FFF2-40B4-BE49-F238E27FC236}">
                  <a16:creationId xmlns:a16="http://schemas.microsoft.com/office/drawing/2014/main" id="{B5AB7412-BF60-440B-B995-B72BF0A3206A}"/>
                </a:ext>
              </a:extLst>
            </p:cNvPr>
            <p:cNvSpPr/>
            <p:nvPr/>
          </p:nvSpPr>
          <p:spPr>
            <a:xfrm>
              <a:off x="9342245" y="26516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4" name="pt815">
              <a:extLst>
                <a:ext uri="{FF2B5EF4-FFF2-40B4-BE49-F238E27FC236}">
                  <a16:creationId xmlns:a16="http://schemas.microsoft.com/office/drawing/2014/main" id="{9606E762-CC3A-46DE-8436-C61B671B2277}"/>
                </a:ext>
              </a:extLst>
            </p:cNvPr>
            <p:cNvSpPr/>
            <p:nvPr/>
          </p:nvSpPr>
          <p:spPr>
            <a:xfrm>
              <a:off x="9827657" y="27178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5" name="pt816">
              <a:extLst>
                <a:ext uri="{FF2B5EF4-FFF2-40B4-BE49-F238E27FC236}">
                  <a16:creationId xmlns:a16="http://schemas.microsoft.com/office/drawing/2014/main" id="{9960B064-F8FC-4E79-9FAF-29E53D6DAFCC}"/>
                </a:ext>
              </a:extLst>
            </p:cNvPr>
            <p:cNvSpPr/>
            <p:nvPr/>
          </p:nvSpPr>
          <p:spPr>
            <a:xfrm>
              <a:off x="9745422" y="250266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6" name="pt817">
              <a:extLst>
                <a:ext uri="{FF2B5EF4-FFF2-40B4-BE49-F238E27FC236}">
                  <a16:creationId xmlns:a16="http://schemas.microsoft.com/office/drawing/2014/main" id="{E322FF27-A490-46E4-9DC6-1F64F43386FC}"/>
                </a:ext>
              </a:extLst>
            </p:cNvPr>
            <p:cNvSpPr/>
            <p:nvPr/>
          </p:nvSpPr>
          <p:spPr>
            <a:xfrm>
              <a:off x="9646750" y="23417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7" name="pt818">
              <a:extLst>
                <a:ext uri="{FF2B5EF4-FFF2-40B4-BE49-F238E27FC236}">
                  <a16:creationId xmlns:a16="http://schemas.microsoft.com/office/drawing/2014/main" id="{FA33DB34-11BE-4968-A5E9-1ACAFAFBE360}"/>
                </a:ext>
              </a:extLst>
            </p:cNvPr>
            <p:cNvSpPr/>
            <p:nvPr/>
          </p:nvSpPr>
          <p:spPr>
            <a:xfrm>
              <a:off x="9541848" y="2551436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8" name="pt819">
              <a:extLst>
                <a:ext uri="{FF2B5EF4-FFF2-40B4-BE49-F238E27FC236}">
                  <a16:creationId xmlns:a16="http://schemas.microsoft.com/office/drawing/2014/main" id="{EAC16210-55A9-4711-974A-3927E43F47E8}"/>
                </a:ext>
              </a:extLst>
            </p:cNvPr>
            <p:cNvSpPr/>
            <p:nvPr/>
          </p:nvSpPr>
          <p:spPr>
            <a:xfrm>
              <a:off x="10263023" y="235636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39" name="pt820">
              <a:extLst>
                <a:ext uri="{FF2B5EF4-FFF2-40B4-BE49-F238E27FC236}">
                  <a16:creationId xmlns:a16="http://schemas.microsoft.com/office/drawing/2014/main" id="{366F2F82-2263-4EDC-B20C-C43F217D51C5}"/>
                </a:ext>
              </a:extLst>
            </p:cNvPr>
            <p:cNvSpPr/>
            <p:nvPr/>
          </p:nvSpPr>
          <p:spPr>
            <a:xfrm>
              <a:off x="9828566" y="241548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0" name="pt821">
              <a:extLst>
                <a:ext uri="{FF2B5EF4-FFF2-40B4-BE49-F238E27FC236}">
                  <a16:creationId xmlns:a16="http://schemas.microsoft.com/office/drawing/2014/main" id="{6E8D8A10-B0A6-4E87-8369-D023118F38EF}"/>
                </a:ext>
              </a:extLst>
            </p:cNvPr>
            <p:cNvSpPr/>
            <p:nvPr/>
          </p:nvSpPr>
          <p:spPr>
            <a:xfrm>
              <a:off x="9999079" y="25272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1" name="pt822">
              <a:extLst>
                <a:ext uri="{FF2B5EF4-FFF2-40B4-BE49-F238E27FC236}">
                  <a16:creationId xmlns:a16="http://schemas.microsoft.com/office/drawing/2014/main" id="{16E7DA0A-4252-4E92-B457-CFF065584134}"/>
                </a:ext>
              </a:extLst>
            </p:cNvPr>
            <p:cNvSpPr/>
            <p:nvPr/>
          </p:nvSpPr>
          <p:spPr>
            <a:xfrm>
              <a:off x="10104054" y="23530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2" name="pt823">
              <a:extLst>
                <a:ext uri="{FF2B5EF4-FFF2-40B4-BE49-F238E27FC236}">
                  <a16:creationId xmlns:a16="http://schemas.microsoft.com/office/drawing/2014/main" id="{F4133F2D-1F9E-4882-8BF8-FFDFD6486ADE}"/>
                </a:ext>
              </a:extLst>
            </p:cNvPr>
            <p:cNvSpPr/>
            <p:nvPr/>
          </p:nvSpPr>
          <p:spPr>
            <a:xfrm>
              <a:off x="10062838" y="24885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3" name="pt824">
              <a:extLst>
                <a:ext uri="{FF2B5EF4-FFF2-40B4-BE49-F238E27FC236}">
                  <a16:creationId xmlns:a16="http://schemas.microsoft.com/office/drawing/2014/main" id="{7E6799CE-8140-4E59-89D2-E5B1F03A7E77}"/>
                </a:ext>
              </a:extLst>
            </p:cNvPr>
            <p:cNvSpPr/>
            <p:nvPr/>
          </p:nvSpPr>
          <p:spPr>
            <a:xfrm>
              <a:off x="9326327" y="257684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4" name="pt825">
              <a:extLst>
                <a:ext uri="{FF2B5EF4-FFF2-40B4-BE49-F238E27FC236}">
                  <a16:creationId xmlns:a16="http://schemas.microsoft.com/office/drawing/2014/main" id="{1308EA38-56A4-43E0-B923-D8C65234CC53}"/>
                </a:ext>
              </a:extLst>
            </p:cNvPr>
            <p:cNvSpPr/>
            <p:nvPr/>
          </p:nvSpPr>
          <p:spPr>
            <a:xfrm>
              <a:off x="10178674" y="25606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5" name="pt826">
              <a:extLst>
                <a:ext uri="{FF2B5EF4-FFF2-40B4-BE49-F238E27FC236}">
                  <a16:creationId xmlns:a16="http://schemas.microsoft.com/office/drawing/2014/main" id="{2CA07E94-20C2-42F8-9FF6-45ED8EA055E2}"/>
                </a:ext>
              </a:extLst>
            </p:cNvPr>
            <p:cNvSpPr/>
            <p:nvPr/>
          </p:nvSpPr>
          <p:spPr>
            <a:xfrm>
              <a:off x="10489115" y="22673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6" name="pt827">
              <a:extLst>
                <a:ext uri="{FF2B5EF4-FFF2-40B4-BE49-F238E27FC236}">
                  <a16:creationId xmlns:a16="http://schemas.microsoft.com/office/drawing/2014/main" id="{4F6D560E-F9B3-4FDF-BE3A-90BD0BED75C3}"/>
                </a:ext>
              </a:extLst>
            </p:cNvPr>
            <p:cNvSpPr/>
            <p:nvPr/>
          </p:nvSpPr>
          <p:spPr>
            <a:xfrm>
              <a:off x="9519727" y="267158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7" name="pt828">
              <a:extLst>
                <a:ext uri="{FF2B5EF4-FFF2-40B4-BE49-F238E27FC236}">
                  <a16:creationId xmlns:a16="http://schemas.microsoft.com/office/drawing/2014/main" id="{463CB701-7CFB-4CEA-B281-CCA72EDD025B}"/>
                </a:ext>
              </a:extLst>
            </p:cNvPr>
            <p:cNvSpPr/>
            <p:nvPr/>
          </p:nvSpPr>
          <p:spPr>
            <a:xfrm>
              <a:off x="9527493" y="26249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8" name="pt829">
              <a:extLst>
                <a:ext uri="{FF2B5EF4-FFF2-40B4-BE49-F238E27FC236}">
                  <a16:creationId xmlns:a16="http://schemas.microsoft.com/office/drawing/2014/main" id="{96D0E047-5156-4FAE-A9C6-02F798594B56}"/>
                </a:ext>
              </a:extLst>
            </p:cNvPr>
            <p:cNvSpPr/>
            <p:nvPr/>
          </p:nvSpPr>
          <p:spPr>
            <a:xfrm>
              <a:off x="9530032" y="254484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49" name="pt830">
              <a:extLst>
                <a:ext uri="{FF2B5EF4-FFF2-40B4-BE49-F238E27FC236}">
                  <a16:creationId xmlns:a16="http://schemas.microsoft.com/office/drawing/2014/main" id="{18B94B97-22E3-42B9-AD3B-DA5DD48C432F}"/>
                </a:ext>
              </a:extLst>
            </p:cNvPr>
            <p:cNvSpPr/>
            <p:nvPr/>
          </p:nvSpPr>
          <p:spPr>
            <a:xfrm>
              <a:off x="9553268" y="254871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0" name="pt831">
              <a:extLst>
                <a:ext uri="{FF2B5EF4-FFF2-40B4-BE49-F238E27FC236}">
                  <a16:creationId xmlns:a16="http://schemas.microsoft.com/office/drawing/2014/main" id="{B465712E-3711-4F88-BAEB-3AE9C218E130}"/>
                </a:ext>
              </a:extLst>
            </p:cNvPr>
            <p:cNvSpPr/>
            <p:nvPr/>
          </p:nvSpPr>
          <p:spPr>
            <a:xfrm>
              <a:off x="9857553" y="247841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1" name="pt832">
              <a:extLst>
                <a:ext uri="{FF2B5EF4-FFF2-40B4-BE49-F238E27FC236}">
                  <a16:creationId xmlns:a16="http://schemas.microsoft.com/office/drawing/2014/main" id="{67416730-3F94-461C-A360-B14D1F0542D6}"/>
                </a:ext>
              </a:extLst>
            </p:cNvPr>
            <p:cNvSpPr/>
            <p:nvPr/>
          </p:nvSpPr>
          <p:spPr>
            <a:xfrm>
              <a:off x="9825586" y="23916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2" name="pt833">
              <a:extLst>
                <a:ext uri="{FF2B5EF4-FFF2-40B4-BE49-F238E27FC236}">
                  <a16:creationId xmlns:a16="http://schemas.microsoft.com/office/drawing/2014/main" id="{7F02BB37-BC7C-46E6-BBF5-B0C68EF745C4}"/>
                </a:ext>
              </a:extLst>
            </p:cNvPr>
            <p:cNvSpPr/>
            <p:nvPr/>
          </p:nvSpPr>
          <p:spPr>
            <a:xfrm>
              <a:off x="9856405" y="252446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3" name="pt834">
              <a:extLst>
                <a:ext uri="{FF2B5EF4-FFF2-40B4-BE49-F238E27FC236}">
                  <a16:creationId xmlns:a16="http://schemas.microsoft.com/office/drawing/2014/main" id="{ABBCAF00-C7A7-4D7E-A0F4-9506DCC352B4}"/>
                </a:ext>
              </a:extLst>
            </p:cNvPr>
            <p:cNvSpPr/>
            <p:nvPr/>
          </p:nvSpPr>
          <p:spPr>
            <a:xfrm>
              <a:off x="9828275" y="273612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4" name="pt835">
              <a:extLst>
                <a:ext uri="{FF2B5EF4-FFF2-40B4-BE49-F238E27FC236}">
                  <a16:creationId xmlns:a16="http://schemas.microsoft.com/office/drawing/2014/main" id="{C7206997-5445-41AA-B001-56499722F9AF}"/>
                </a:ext>
              </a:extLst>
            </p:cNvPr>
            <p:cNvSpPr/>
            <p:nvPr/>
          </p:nvSpPr>
          <p:spPr>
            <a:xfrm>
              <a:off x="9650776" y="275390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5" name="pt836">
              <a:extLst>
                <a:ext uri="{FF2B5EF4-FFF2-40B4-BE49-F238E27FC236}">
                  <a16:creationId xmlns:a16="http://schemas.microsoft.com/office/drawing/2014/main" id="{3721AA54-0705-4A64-933F-9928331CD2D3}"/>
                </a:ext>
              </a:extLst>
            </p:cNvPr>
            <p:cNvSpPr/>
            <p:nvPr/>
          </p:nvSpPr>
          <p:spPr>
            <a:xfrm>
              <a:off x="9655883" y="273639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6" name="pt837">
              <a:extLst>
                <a:ext uri="{FF2B5EF4-FFF2-40B4-BE49-F238E27FC236}">
                  <a16:creationId xmlns:a16="http://schemas.microsoft.com/office/drawing/2014/main" id="{E6D8E06B-418C-4E92-B353-ECBC3F70EAE1}"/>
                </a:ext>
              </a:extLst>
            </p:cNvPr>
            <p:cNvSpPr/>
            <p:nvPr/>
          </p:nvSpPr>
          <p:spPr>
            <a:xfrm>
              <a:off x="9721704" y="26438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7" name="pt838">
              <a:extLst>
                <a:ext uri="{FF2B5EF4-FFF2-40B4-BE49-F238E27FC236}">
                  <a16:creationId xmlns:a16="http://schemas.microsoft.com/office/drawing/2014/main" id="{19BD346E-70E9-4DFE-A77F-D0EA677F7692}"/>
                </a:ext>
              </a:extLst>
            </p:cNvPr>
            <p:cNvSpPr/>
            <p:nvPr/>
          </p:nvSpPr>
          <p:spPr>
            <a:xfrm>
              <a:off x="9657189" y="256009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8" name="pt839">
              <a:extLst>
                <a:ext uri="{FF2B5EF4-FFF2-40B4-BE49-F238E27FC236}">
                  <a16:creationId xmlns:a16="http://schemas.microsoft.com/office/drawing/2014/main" id="{6A5ADC45-80EC-4E26-A452-0659CC42BB2F}"/>
                </a:ext>
              </a:extLst>
            </p:cNvPr>
            <p:cNvSpPr/>
            <p:nvPr/>
          </p:nvSpPr>
          <p:spPr>
            <a:xfrm>
              <a:off x="10064943" y="23296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59" name="pt840">
              <a:extLst>
                <a:ext uri="{FF2B5EF4-FFF2-40B4-BE49-F238E27FC236}">
                  <a16:creationId xmlns:a16="http://schemas.microsoft.com/office/drawing/2014/main" id="{FEA3819E-063F-4EA8-B108-58B6D656613E}"/>
                </a:ext>
              </a:extLst>
            </p:cNvPr>
            <p:cNvSpPr/>
            <p:nvPr/>
          </p:nvSpPr>
          <p:spPr>
            <a:xfrm>
              <a:off x="9640455" y="2462706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0" name="pt841">
              <a:extLst>
                <a:ext uri="{FF2B5EF4-FFF2-40B4-BE49-F238E27FC236}">
                  <a16:creationId xmlns:a16="http://schemas.microsoft.com/office/drawing/2014/main" id="{C6DBD91D-83BE-48E9-9D87-9067B2ED3328}"/>
                </a:ext>
              </a:extLst>
            </p:cNvPr>
            <p:cNvSpPr/>
            <p:nvPr/>
          </p:nvSpPr>
          <p:spPr>
            <a:xfrm>
              <a:off x="9959698" y="254675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1" name="pt842">
              <a:extLst>
                <a:ext uri="{FF2B5EF4-FFF2-40B4-BE49-F238E27FC236}">
                  <a16:creationId xmlns:a16="http://schemas.microsoft.com/office/drawing/2014/main" id="{82E89D6A-88BE-41D6-B405-C7B3FC765180}"/>
                </a:ext>
              </a:extLst>
            </p:cNvPr>
            <p:cNvSpPr/>
            <p:nvPr/>
          </p:nvSpPr>
          <p:spPr>
            <a:xfrm>
              <a:off x="9623865" y="265249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2" name="pt843">
              <a:extLst>
                <a:ext uri="{FF2B5EF4-FFF2-40B4-BE49-F238E27FC236}">
                  <a16:creationId xmlns:a16="http://schemas.microsoft.com/office/drawing/2014/main" id="{15E06063-5194-4ECE-A517-7494E2133DA7}"/>
                </a:ext>
              </a:extLst>
            </p:cNvPr>
            <p:cNvSpPr/>
            <p:nvPr/>
          </p:nvSpPr>
          <p:spPr>
            <a:xfrm>
              <a:off x="9575084" y="25648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3" name="pt844">
              <a:extLst>
                <a:ext uri="{FF2B5EF4-FFF2-40B4-BE49-F238E27FC236}">
                  <a16:creationId xmlns:a16="http://schemas.microsoft.com/office/drawing/2014/main" id="{F0EC5E92-F38C-428B-9E42-5C487C802A01}"/>
                </a:ext>
              </a:extLst>
            </p:cNvPr>
            <p:cNvSpPr/>
            <p:nvPr/>
          </p:nvSpPr>
          <p:spPr>
            <a:xfrm>
              <a:off x="9722998" y="245273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4" name="pt845">
              <a:extLst>
                <a:ext uri="{FF2B5EF4-FFF2-40B4-BE49-F238E27FC236}">
                  <a16:creationId xmlns:a16="http://schemas.microsoft.com/office/drawing/2014/main" id="{7CE04DBD-3D34-43B5-8304-71522EB50837}"/>
                </a:ext>
              </a:extLst>
            </p:cNvPr>
            <p:cNvSpPr/>
            <p:nvPr/>
          </p:nvSpPr>
          <p:spPr>
            <a:xfrm>
              <a:off x="9400921" y="26152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5" name="pt846">
              <a:extLst>
                <a:ext uri="{FF2B5EF4-FFF2-40B4-BE49-F238E27FC236}">
                  <a16:creationId xmlns:a16="http://schemas.microsoft.com/office/drawing/2014/main" id="{986A0189-E463-4067-9BE2-0614F22EE027}"/>
                </a:ext>
              </a:extLst>
            </p:cNvPr>
            <p:cNvSpPr/>
            <p:nvPr/>
          </p:nvSpPr>
          <p:spPr>
            <a:xfrm>
              <a:off x="9677234" y="25158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6" name="pt847">
              <a:extLst>
                <a:ext uri="{FF2B5EF4-FFF2-40B4-BE49-F238E27FC236}">
                  <a16:creationId xmlns:a16="http://schemas.microsoft.com/office/drawing/2014/main" id="{0E84E498-83A2-4DBC-998D-B72148B6C2DA}"/>
                </a:ext>
              </a:extLst>
            </p:cNvPr>
            <p:cNvSpPr/>
            <p:nvPr/>
          </p:nvSpPr>
          <p:spPr>
            <a:xfrm>
              <a:off x="9534828" y="263238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7" name="pt848">
              <a:extLst>
                <a:ext uri="{FF2B5EF4-FFF2-40B4-BE49-F238E27FC236}">
                  <a16:creationId xmlns:a16="http://schemas.microsoft.com/office/drawing/2014/main" id="{E355E5E8-D3FE-4E8A-9370-7E84CA1DBB6D}"/>
                </a:ext>
              </a:extLst>
            </p:cNvPr>
            <p:cNvSpPr/>
            <p:nvPr/>
          </p:nvSpPr>
          <p:spPr>
            <a:xfrm>
              <a:off x="9497759" y="274040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8" name="pt849">
              <a:extLst>
                <a:ext uri="{FF2B5EF4-FFF2-40B4-BE49-F238E27FC236}">
                  <a16:creationId xmlns:a16="http://schemas.microsoft.com/office/drawing/2014/main" id="{61282D32-DB69-4483-B824-C53A3D5E2BB4}"/>
                </a:ext>
              </a:extLst>
            </p:cNvPr>
            <p:cNvSpPr/>
            <p:nvPr/>
          </p:nvSpPr>
          <p:spPr>
            <a:xfrm>
              <a:off x="9580743" y="262218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69" name="pt850">
              <a:extLst>
                <a:ext uri="{FF2B5EF4-FFF2-40B4-BE49-F238E27FC236}">
                  <a16:creationId xmlns:a16="http://schemas.microsoft.com/office/drawing/2014/main" id="{27845369-539C-4EB7-8DA6-97E8316CE509}"/>
                </a:ext>
              </a:extLst>
            </p:cNvPr>
            <p:cNvSpPr/>
            <p:nvPr/>
          </p:nvSpPr>
          <p:spPr>
            <a:xfrm>
              <a:off x="9554090" y="262984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0" name="pt851">
              <a:extLst>
                <a:ext uri="{FF2B5EF4-FFF2-40B4-BE49-F238E27FC236}">
                  <a16:creationId xmlns:a16="http://schemas.microsoft.com/office/drawing/2014/main" id="{D21D9617-A65E-4E47-B484-930B551D2EE5}"/>
                </a:ext>
              </a:extLst>
            </p:cNvPr>
            <p:cNvSpPr/>
            <p:nvPr/>
          </p:nvSpPr>
          <p:spPr>
            <a:xfrm>
              <a:off x="9614305" y="2492266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1" name="pt852">
              <a:extLst>
                <a:ext uri="{FF2B5EF4-FFF2-40B4-BE49-F238E27FC236}">
                  <a16:creationId xmlns:a16="http://schemas.microsoft.com/office/drawing/2014/main" id="{16F7FBCB-EE39-4402-A658-994A259133D0}"/>
                </a:ext>
              </a:extLst>
            </p:cNvPr>
            <p:cNvSpPr/>
            <p:nvPr/>
          </p:nvSpPr>
          <p:spPr>
            <a:xfrm>
              <a:off x="9933731" y="258747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2" name="pt853">
              <a:extLst>
                <a:ext uri="{FF2B5EF4-FFF2-40B4-BE49-F238E27FC236}">
                  <a16:creationId xmlns:a16="http://schemas.microsoft.com/office/drawing/2014/main" id="{0C399D67-013F-48BC-955F-00C9ACCBC95C}"/>
                </a:ext>
              </a:extLst>
            </p:cNvPr>
            <p:cNvSpPr/>
            <p:nvPr/>
          </p:nvSpPr>
          <p:spPr>
            <a:xfrm>
              <a:off x="9353825" y="268820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3" name="pt854">
              <a:extLst>
                <a:ext uri="{FF2B5EF4-FFF2-40B4-BE49-F238E27FC236}">
                  <a16:creationId xmlns:a16="http://schemas.microsoft.com/office/drawing/2014/main" id="{CE1AFA17-FA27-4145-89D2-15A19F1DC73E}"/>
                </a:ext>
              </a:extLst>
            </p:cNvPr>
            <p:cNvSpPr/>
            <p:nvPr/>
          </p:nvSpPr>
          <p:spPr>
            <a:xfrm>
              <a:off x="9591572" y="25361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4" name="pt855">
              <a:extLst>
                <a:ext uri="{FF2B5EF4-FFF2-40B4-BE49-F238E27FC236}">
                  <a16:creationId xmlns:a16="http://schemas.microsoft.com/office/drawing/2014/main" id="{FA53D854-9147-4D6D-8BAD-5FE01DDC472D}"/>
                </a:ext>
              </a:extLst>
            </p:cNvPr>
            <p:cNvSpPr/>
            <p:nvPr/>
          </p:nvSpPr>
          <p:spPr>
            <a:xfrm>
              <a:off x="9637951" y="255665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5" name="pt856">
              <a:extLst>
                <a:ext uri="{FF2B5EF4-FFF2-40B4-BE49-F238E27FC236}">
                  <a16:creationId xmlns:a16="http://schemas.microsoft.com/office/drawing/2014/main" id="{F871AE49-FCB6-4522-974D-A3067B90033F}"/>
                </a:ext>
              </a:extLst>
            </p:cNvPr>
            <p:cNvSpPr/>
            <p:nvPr/>
          </p:nvSpPr>
          <p:spPr>
            <a:xfrm>
              <a:off x="9488383" y="26264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6" name="pt857">
              <a:extLst>
                <a:ext uri="{FF2B5EF4-FFF2-40B4-BE49-F238E27FC236}">
                  <a16:creationId xmlns:a16="http://schemas.microsoft.com/office/drawing/2014/main" id="{D95D9329-9E7B-4392-8B30-C64AD8DB6B07}"/>
                </a:ext>
              </a:extLst>
            </p:cNvPr>
            <p:cNvSpPr/>
            <p:nvPr/>
          </p:nvSpPr>
          <p:spPr>
            <a:xfrm>
              <a:off x="9643473" y="265535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7" name="pt858">
              <a:extLst>
                <a:ext uri="{FF2B5EF4-FFF2-40B4-BE49-F238E27FC236}">
                  <a16:creationId xmlns:a16="http://schemas.microsoft.com/office/drawing/2014/main" id="{1407CA25-B84C-4715-A229-A2602D20E8CB}"/>
                </a:ext>
              </a:extLst>
            </p:cNvPr>
            <p:cNvSpPr/>
            <p:nvPr/>
          </p:nvSpPr>
          <p:spPr>
            <a:xfrm>
              <a:off x="9501130" y="26677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8" name="pt859">
              <a:extLst>
                <a:ext uri="{FF2B5EF4-FFF2-40B4-BE49-F238E27FC236}">
                  <a16:creationId xmlns:a16="http://schemas.microsoft.com/office/drawing/2014/main" id="{EE0ECC83-EA8E-49DA-BB52-9327D4915E3E}"/>
                </a:ext>
              </a:extLst>
            </p:cNvPr>
            <p:cNvSpPr/>
            <p:nvPr/>
          </p:nvSpPr>
          <p:spPr>
            <a:xfrm>
              <a:off x="9464204" y="266590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79" name="pt860">
              <a:extLst>
                <a:ext uri="{FF2B5EF4-FFF2-40B4-BE49-F238E27FC236}">
                  <a16:creationId xmlns:a16="http://schemas.microsoft.com/office/drawing/2014/main" id="{DD8D7B86-5891-41CA-A663-7E2A126F668B}"/>
                </a:ext>
              </a:extLst>
            </p:cNvPr>
            <p:cNvSpPr/>
            <p:nvPr/>
          </p:nvSpPr>
          <p:spPr>
            <a:xfrm>
              <a:off x="9758276" y="246873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0" name="pt861">
              <a:extLst>
                <a:ext uri="{FF2B5EF4-FFF2-40B4-BE49-F238E27FC236}">
                  <a16:creationId xmlns:a16="http://schemas.microsoft.com/office/drawing/2014/main" id="{4061FD89-F210-4D95-A912-8698D3C0266E}"/>
                </a:ext>
              </a:extLst>
            </p:cNvPr>
            <p:cNvSpPr/>
            <p:nvPr/>
          </p:nvSpPr>
          <p:spPr>
            <a:xfrm>
              <a:off x="9340766" y="25128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1" name="pt862">
              <a:extLst>
                <a:ext uri="{FF2B5EF4-FFF2-40B4-BE49-F238E27FC236}">
                  <a16:creationId xmlns:a16="http://schemas.microsoft.com/office/drawing/2014/main" id="{2617B253-A514-49A1-862B-82C046A19A08}"/>
                </a:ext>
              </a:extLst>
            </p:cNvPr>
            <p:cNvSpPr/>
            <p:nvPr/>
          </p:nvSpPr>
          <p:spPr>
            <a:xfrm>
              <a:off x="9626766" y="249978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2" name="pt863">
              <a:extLst>
                <a:ext uri="{FF2B5EF4-FFF2-40B4-BE49-F238E27FC236}">
                  <a16:creationId xmlns:a16="http://schemas.microsoft.com/office/drawing/2014/main" id="{38A33B56-414B-44A2-90C6-A50B5F9DABB7}"/>
                </a:ext>
              </a:extLst>
            </p:cNvPr>
            <p:cNvSpPr/>
            <p:nvPr/>
          </p:nvSpPr>
          <p:spPr>
            <a:xfrm>
              <a:off x="9292396" y="258037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3" name="pt864">
              <a:extLst>
                <a:ext uri="{FF2B5EF4-FFF2-40B4-BE49-F238E27FC236}">
                  <a16:creationId xmlns:a16="http://schemas.microsoft.com/office/drawing/2014/main" id="{427FB139-092D-426D-A847-E218455EDF89}"/>
                </a:ext>
              </a:extLst>
            </p:cNvPr>
            <p:cNvSpPr/>
            <p:nvPr/>
          </p:nvSpPr>
          <p:spPr>
            <a:xfrm>
              <a:off x="9396344" y="259898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4" name="pt865">
              <a:extLst>
                <a:ext uri="{FF2B5EF4-FFF2-40B4-BE49-F238E27FC236}">
                  <a16:creationId xmlns:a16="http://schemas.microsoft.com/office/drawing/2014/main" id="{3517165E-7E15-48ED-946B-A7BA608E822A}"/>
                </a:ext>
              </a:extLst>
            </p:cNvPr>
            <p:cNvSpPr/>
            <p:nvPr/>
          </p:nvSpPr>
          <p:spPr>
            <a:xfrm>
              <a:off x="10033624" y="236883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5" name="pt866">
              <a:extLst>
                <a:ext uri="{FF2B5EF4-FFF2-40B4-BE49-F238E27FC236}">
                  <a16:creationId xmlns:a16="http://schemas.microsoft.com/office/drawing/2014/main" id="{593A9410-87B5-4E5E-86B9-4227C8EC3125}"/>
                </a:ext>
              </a:extLst>
            </p:cNvPr>
            <p:cNvSpPr/>
            <p:nvPr/>
          </p:nvSpPr>
          <p:spPr>
            <a:xfrm>
              <a:off x="9365601" y="26308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6" name="pt867">
              <a:extLst>
                <a:ext uri="{FF2B5EF4-FFF2-40B4-BE49-F238E27FC236}">
                  <a16:creationId xmlns:a16="http://schemas.microsoft.com/office/drawing/2014/main" id="{D7F5DF8C-A194-4CD5-9410-6C96214B522A}"/>
                </a:ext>
              </a:extLst>
            </p:cNvPr>
            <p:cNvSpPr/>
            <p:nvPr/>
          </p:nvSpPr>
          <p:spPr>
            <a:xfrm>
              <a:off x="9383246" y="26209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7" name="pt868">
              <a:extLst>
                <a:ext uri="{FF2B5EF4-FFF2-40B4-BE49-F238E27FC236}">
                  <a16:creationId xmlns:a16="http://schemas.microsoft.com/office/drawing/2014/main" id="{E53F9A8D-F97D-48EA-AC89-60E2A17FD5F1}"/>
                </a:ext>
              </a:extLst>
            </p:cNvPr>
            <p:cNvSpPr/>
            <p:nvPr/>
          </p:nvSpPr>
          <p:spPr>
            <a:xfrm>
              <a:off x="9536103" y="26222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8" name="pt869">
              <a:extLst>
                <a:ext uri="{FF2B5EF4-FFF2-40B4-BE49-F238E27FC236}">
                  <a16:creationId xmlns:a16="http://schemas.microsoft.com/office/drawing/2014/main" id="{9DA56961-0DBB-4090-9F69-050F6FA79232}"/>
                </a:ext>
              </a:extLst>
            </p:cNvPr>
            <p:cNvSpPr/>
            <p:nvPr/>
          </p:nvSpPr>
          <p:spPr>
            <a:xfrm>
              <a:off x="9545932" y="26482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89" name="pt870">
              <a:extLst>
                <a:ext uri="{FF2B5EF4-FFF2-40B4-BE49-F238E27FC236}">
                  <a16:creationId xmlns:a16="http://schemas.microsoft.com/office/drawing/2014/main" id="{8A4D2646-6262-4D94-A2EE-623855992916}"/>
                </a:ext>
              </a:extLst>
            </p:cNvPr>
            <p:cNvSpPr/>
            <p:nvPr/>
          </p:nvSpPr>
          <p:spPr>
            <a:xfrm>
              <a:off x="9239147" y="26604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0" name="pt871">
              <a:extLst>
                <a:ext uri="{FF2B5EF4-FFF2-40B4-BE49-F238E27FC236}">
                  <a16:creationId xmlns:a16="http://schemas.microsoft.com/office/drawing/2014/main" id="{DA719699-5E52-4B09-A748-66D070640C01}"/>
                </a:ext>
              </a:extLst>
            </p:cNvPr>
            <p:cNvSpPr/>
            <p:nvPr/>
          </p:nvSpPr>
          <p:spPr>
            <a:xfrm>
              <a:off x="9781755" y="264234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1" name="pt872">
              <a:extLst>
                <a:ext uri="{FF2B5EF4-FFF2-40B4-BE49-F238E27FC236}">
                  <a16:creationId xmlns:a16="http://schemas.microsoft.com/office/drawing/2014/main" id="{0AC36511-43B5-4E71-8BCA-9B516599DF70}"/>
                </a:ext>
              </a:extLst>
            </p:cNvPr>
            <p:cNvSpPr/>
            <p:nvPr/>
          </p:nvSpPr>
          <p:spPr>
            <a:xfrm>
              <a:off x="9815420" y="245146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2" name="pt873">
              <a:extLst>
                <a:ext uri="{FF2B5EF4-FFF2-40B4-BE49-F238E27FC236}">
                  <a16:creationId xmlns:a16="http://schemas.microsoft.com/office/drawing/2014/main" id="{F8CFBAD5-C719-40C9-AAAC-5BB05697F4D0}"/>
                </a:ext>
              </a:extLst>
            </p:cNvPr>
            <p:cNvSpPr/>
            <p:nvPr/>
          </p:nvSpPr>
          <p:spPr>
            <a:xfrm>
              <a:off x="9586565" y="250005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3" name="pt874">
              <a:extLst>
                <a:ext uri="{FF2B5EF4-FFF2-40B4-BE49-F238E27FC236}">
                  <a16:creationId xmlns:a16="http://schemas.microsoft.com/office/drawing/2014/main" id="{F718D57D-0A6E-4A85-947D-F6BCB3488012}"/>
                </a:ext>
              </a:extLst>
            </p:cNvPr>
            <p:cNvSpPr/>
            <p:nvPr/>
          </p:nvSpPr>
          <p:spPr>
            <a:xfrm>
              <a:off x="9346920" y="272697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4" name="pt875">
              <a:extLst>
                <a:ext uri="{FF2B5EF4-FFF2-40B4-BE49-F238E27FC236}">
                  <a16:creationId xmlns:a16="http://schemas.microsoft.com/office/drawing/2014/main" id="{AD99989A-1577-4CD9-8DA3-5AEFE12A6B40}"/>
                </a:ext>
              </a:extLst>
            </p:cNvPr>
            <p:cNvSpPr/>
            <p:nvPr/>
          </p:nvSpPr>
          <p:spPr>
            <a:xfrm>
              <a:off x="9300448" y="259239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5" name="pt876">
              <a:extLst>
                <a:ext uri="{FF2B5EF4-FFF2-40B4-BE49-F238E27FC236}">
                  <a16:creationId xmlns:a16="http://schemas.microsoft.com/office/drawing/2014/main" id="{AF04FF1A-34E2-469B-B89C-6AA2928D4192}"/>
                </a:ext>
              </a:extLst>
            </p:cNvPr>
            <p:cNvSpPr/>
            <p:nvPr/>
          </p:nvSpPr>
          <p:spPr>
            <a:xfrm>
              <a:off x="9446532" y="25603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6" name="pt877">
              <a:extLst>
                <a:ext uri="{FF2B5EF4-FFF2-40B4-BE49-F238E27FC236}">
                  <a16:creationId xmlns:a16="http://schemas.microsoft.com/office/drawing/2014/main" id="{80CC7206-0CB3-4E1B-B954-78265B0D7821}"/>
                </a:ext>
              </a:extLst>
            </p:cNvPr>
            <p:cNvSpPr/>
            <p:nvPr/>
          </p:nvSpPr>
          <p:spPr>
            <a:xfrm>
              <a:off x="9311574" y="255224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7" name="pt878">
              <a:extLst>
                <a:ext uri="{FF2B5EF4-FFF2-40B4-BE49-F238E27FC236}">
                  <a16:creationId xmlns:a16="http://schemas.microsoft.com/office/drawing/2014/main" id="{01B9E32E-0ADD-4E0D-A3BF-EB7D33986231}"/>
                </a:ext>
              </a:extLst>
            </p:cNvPr>
            <p:cNvSpPr/>
            <p:nvPr/>
          </p:nvSpPr>
          <p:spPr>
            <a:xfrm>
              <a:off x="9643013" y="25276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8" name="pt879">
              <a:extLst>
                <a:ext uri="{FF2B5EF4-FFF2-40B4-BE49-F238E27FC236}">
                  <a16:creationId xmlns:a16="http://schemas.microsoft.com/office/drawing/2014/main" id="{6F7D8499-6CEF-49BF-BB10-70EE6D71DB3D}"/>
                </a:ext>
              </a:extLst>
            </p:cNvPr>
            <p:cNvSpPr/>
            <p:nvPr/>
          </p:nvSpPr>
          <p:spPr>
            <a:xfrm>
              <a:off x="9517838" y="25611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1999" name="pt880">
              <a:extLst>
                <a:ext uri="{FF2B5EF4-FFF2-40B4-BE49-F238E27FC236}">
                  <a16:creationId xmlns:a16="http://schemas.microsoft.com/office/drawing/2014/main" id="{3AA8E61C-561E-4B7C-8870-A6500205D56F}"/>
                </a:ext>
              </a:extLst>
            </p:cNvPr>
            <p:cNvSpPr/>
            <p:nvPr/>
          </p:nvSpPr>
          <p:spPr>
            <a:xfrm>
              <a:off x="9780977" y="25274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0" name="pt881">
              <a:extLst>
                <a:ext uri="{FF2B5EF4-FFF2-40B4-BE49-F238E27FC236}">
                  <a16:creationId xmlns:a16="http://schemas.microsoft.com/office/drawing/2014/main" id="{177D315B-58A0-4C78-9F2C-732DF987696C}"/>
                </a:ext>
              </a:extLst>
            </p:cNvPr>
            <p:cNvSpPr/>
            <p:nvPr/>
          </p:nvSpPr>
          <p:spPr>
            <a:xfrm>
              <a:off x="9771881" y="250629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1" name="pt882">
              <a:extLst>
                <a:ext uri="{FF2B5EF4-FFF2-40B4-BE49-F238E27FC236}">
                  <a16:creationId xmlns:a16="http://schemas.microsoft.com/office/drawing/2014/main" id="{B2187319-EFB2-40E8-B0C4-65870EC1CBD2}"/>
                </a:ext>
              </a:extLst>
            </p:cNvPr>
            <p:cNvSpPr/>
            <p:nvPr/>
          </p:nvSpPr>
          <p:spPr>
            <a:xfrm>
              <a:off x="9508398" y="25926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2" name="pt883">
              <a:extLst>
                <a:ext uri="{FF2B5EF4-FFF2-40B4-BE49-F238E27FC236}">
                  <a16:creationId xmlns:a16="http://schemas.microsoft.com/office/drawing/2014/main" id="{B1251844-3B87-402F-A131-AAD4F4269A3D}"/>
                </a:ext>
              </a:extLst>
            </p:cNvPr>
            <p:cNvSpPr/>
            <p:nvPr/>
          </p:nvSpPr>
          <p:spPr>
            <a:xfrm>
              <a:off x="9574310" y="252230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3" name="pt884">
              <a:extLst>
                <a:ext uri="{FF2B5EF4-FFF2-40B4-BE49-F238E27FC236}">
                  <a16:creationId xmlns:a16="http://schemas.microsoft.com/office/drawing/2014/main" id="{9592E54D-FEC0-403F-AD0B-9B3AD2606658}"/>
                </a:ext>
              </a:extLst>
            </p:cNvPr>
            <p:cNvSpPr/>
            <p:nvPr/>
          </p:nvSpPr>
          <p:spPr>
            <a:xfrm>
              <a:off x="9609287" y="2513457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4" name="pt885">
              <a:extLst>
                <a:ext uri="{FF2B5EF4-FFF2-40B4-BE49-F238E27FC236}">
                  <a16:creationId xmlns:a16="http://schemas.microsoft.com/office/drawing/2014/main" id="{37E8F5CC-BAF6-4807-9BC0-BE4DB8B0F730}"/>
                </a:ext>
              </a:extLst>
            </p:cNvPr>
            <p:cNvSpPr/>
            <p:nvPr/>
          </p:nvSpPr>
          <p:spPr>
            <a:xfrm>
              <a:off x="9433307" y="258814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5" name="pt886">
              <a:extLst>
                <a:ext uri="{FF2B5EF4-FFF2-40B4-BE49-F238E27FC236}">
                  <a16:creationId xmlns:a16="http://schemas.microsoft.com/office/drawing/2014/main" id="{422BC17C-F96F-4F2B-9E32-19CEAF517906}"/>
                </a:ext>
              </a:extLst>
            </p:cNvPr>
            <p:cNvSpPr/>
            <p:nvPr/>
          </p:nvSpPr>
          <p:spPr>
            <a:xfrm>
              <a:off x="9733310" y="25104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6" name="pt887">
              <a:extLst>
                <a:ext uri="{FF2B5EF4-FFF2-40B4-BE49-F238E27FC236}">
                  <a16:creationId xmlns:a16="http://schemas.microsoft.com/office/drawing/2014/main" id="{BA9EDEE8-F730-45DB-83E6-148CE0E590D2}"/>
                </a:ext>
              </a:extLst>
            </p:cNvPr>
            <p:cNvSpPr/>
            <p:nvPr/>
          </p:nvSpPr>
          <p:spPr>
            <a:xfrm>
              <a:off x="10009570" y="259158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7" name="pt888">
              <a:extLst>
                <a:ext uri="{FF2B5EF4-FFF2-40B4-BE49-F238E27FC236}">
                  <a16:creationId xmlns:a16="http://schemas.microsoft.com/office/drawing/2014/main" id="{14F56183-7BCF-4CE0-864E-DC44174ECEAB}"/>
                </a:ext>
              </a:extLst>
            </p:cNvPr>
            <p:cNvSpPr/>
            <p:nvPr/>
          </p:nvSpPr>
          <p:spPr>
            <a:xfrm>
              <a:off x="9919490" y="245228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8" name="pt889">
              <a:extLst>
                <a:ext uri="{FF2B5EF4-FFF2-40B4-BE49-F238E27FC236}">
                  <a16:creationId xmlns:a16="http://schemas.microsoft.com/office/drawing/2014/main" id="{B04FA9F3-F3EA-457D-9FF2-0A06F32C7556}"/>
                </a:ext>
              </a:extLst>
            </p:cNvPr>
            <p:cNvSpPr/>
            <p:nvPr/>
          </p:nvSpPr>
          <p:spPr>
            <a:xfrm>
              <a:off x="9472917" y="256472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09" name="pt890">
              <a:extLst>
                <a:ext uri="{FF2B5EF4-FFF2-40B4-BE49-F238E27FC236}">
                  <a16:creationId xmlns:a16="http://schemas.microsoft.com/office/drawing/2014/main" id="{8875BAFA-BD11-488C-B5DB-30CFF0D3EB09}"/>
                </a:ext>
              </a:extLst>
            </p:cNvPr>
            <p:cNvSpPr/>
            <p:nvPr/>
          </p:nvSpPr>
          <p:spPr>
            <a:xfrm>
              <a:off x="9535573" y="256047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0" name="pt891">
              <a:extLst>
                <a:ext uri="{FF2B5EF4-FFF2-40B4-BE49-F238E27FC236}">
                  <a16:creationId xmlns:a16="http://schemas.microsoft.com/office/drawing/2014/main" id="{2D7D63CA-E298-4B3D-A83B-BCB0FC4811E2}"/>
                </a:ext>
              </a:extLst>
            </p:cNvPr>
            <p:cNvSpPr/>
            <p:nvPr/>
          </p:nvSpPr>
          <p:spPr>
            <a:xfrm>
              <a:off x="9648026" y="25061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1" name="pt892">
              <a:extLst>
                <a:ext uri="{FF2B5EF4-FFF2-40B4-BE49-F238E27FC236}">
                  <a16:creationId xmlns:a16="http://schemas.microsoft.com/office/drawing/2014/main" id="{B9418E6A-7D5C-4470-8E20-F206186C8190}"/>
                </a:ext>
              </a:extLst>
            </p:cNvPr>
            <p:cNvSpPr/>
            <p:nvPr/>
          </p:nvSpPr>
          <p:spPr>
            <a:xfrm>
              <a:off x="9638331" y="25410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2" name="pt893">
              <a:extLst>
                <a:ext uri="{FF2B5EF4-FFF2-40B4-BE49-F238E27FC236}">
                  <a16:creationId xmlns:a16="http://schemas.microsoft.com/office/drawing/2014/main" id="{213AF8CC-F0EA-4E33-A1C3-65724C051AE1}"/>
                </a:ext>
              </a:extLst>
            </p:cNvPr>
            <p:cNvSpPr/>
            <p:nvPr/>
          </p:nvSpPr>
          <p:spPr>
            <a:xfrm>
              <a:off x="10107841" y="24463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3" name="pt894">
              <a:extLst>
                <a:ext uri="{FF2B5EF4-FFF2-40B4-BE49-F238E27FC236}">
                  <a16:creationId xmlns:a16="http://schemas.microsoft.com/office/drawing/2014/main" id="{1FD30B03-55FA-4B28-A76D-ADF377D4FF44}"/>
                </a:ext>
              </a:extLst>
            </p:cNvPr>
            <p:cNvSpPr/>
            <p:nvPr/>
          </p:nvSpPr>
          <p:spPr>
            <a:xfrm>
              <a:off x="9169398" y="277978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4" name="pt895">
              <a:extLst>
                <a:ext uri="{FF2B5EF4-FFF2-40B4-BE49-F238E27FC236}">
                  <a16:creationId xmlns:a16="http://schemas.microsoft.com/office/drawing/2014/main" id="{80F8A192-0935-4216-BB1C-49F42228C410}"/>
                </a:ext>
              </a:extLst>
            </p:cNvPr>
            <p:cNvSpPr/>
            <p:nvPr/>
          </p:nvSpPr>
          <p:spPr>
            <a:xfrm>
              <a:off x="9292305" y="260681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5" name="pt896">
              <a:extLst>
                <a:ext uri="{FF2B5EF4-FFF2-40B4-BE49-F238E27FC236}">
                  <a16:creationId xmlns:a16="http://schemas.microsoft.com/office/drawing/2014/main" id="{BFB5520E-B5B6-428B-8E7C-FDC6F5A96898}"/>
                </a:ext>
              </a:extLst>
            </p:cNvPr>
            <p:cNvSpPr/>
            <p:nvPr/>
          </p:nvSpPr>
          <p:spPr>
            <a:xfrm>
              <a:off x="9361763" y="263867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6" name="pt897">
              <a:extLst>
                <a:ext uri="{FF2B5EF4-FFF2-40B4-BE49-F238E27FC236}">
                  <a16:creationId xmlns:a16="http://schemas.microsoft.com/office/drawing/2014/main" id="{2B8BD5FC-103C-414C-A14B-5195DFDBFC4C}"/>
                </a:ext>
              </a:extLst>
            </p:cNvPr>
            <p:cNvSpPr/>
            <p:nvPr/>
          </p:nvSpPr>
          <p:spPr>
            <a:xfrm>
              <a:off x="9415438" y="256570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7" name="pt898">
              <a:extLst>
                <a:ext uri="{FF2B5EF4-FFF2-40B4-BE49-F238E27FC236}">
                  <a16:creationId xmlns:a16="http://schemas.microsoft.com/office/drawing/2014/main" id="{B0EE5AB8-6B4A-4970-89CB-3D53056215AC}"/>
                </a:ext>
              </a:extLst>
            </p:cNvPr>
            <p:cNvSpPr/>
            <p:nvPr/>
          </p:nvSpPr>
          <p:spPr>
            <a:xfrm>
              <a:off x="9383844" y="261289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8" name="pt899">
              <a:extLst>
                <a:ext uri="{FF2B5EF4-FFF2-40B4-BE49-F238E27FC236}">
                  <a16:creationId xmlns:a16="http://schemas.microsoft.com/office/drawing/2014/main" id="{98447AB5-C7DA-4E61-8353-8EF63E299AC5}"/>
                </a:ext>
              </a:extLst>
            </p:cNvPr>
            <p:cNvSpPr/>
            <p:nvPr/>
          </p:nvSpPr>
          <p:spPr>
            <a:xfrm>
              <a:off x="9436051" y="26630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19" name="pt900">
              <a:extLst>
                <a:ext uri="{FF2B5EF4-FFF2-40B4-BE49-F238E27FC236}">
                  <a16:creationId xmlns:a16="http://schemas.microsoft.com/office/drawing/2014/main" id="{8C01CA6B-AC72-4AF9-9736-7CB8BD634425}"/>
                </a:ext>
              </a:extLst>
            </p:cNvPr>
            <p:cNvSpPr/>
            <p:nvPr/>
          </p:nvSpPr>
          <p:spPr>
            <a:xfrm>
              <a:off x="9326849" y="250972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0" name="pt901">
              <a:extLst>
                <a:ext uri="{FF2B5EF4-FFF2-40B4-BE49-F238E27FC236}">
                  <a16:creationId xmlns:a16="http://schemas.microsoft.com/office/drawing/2014/main" id="{E4632511-7992-48D3-9806-6A9B8C8916FA}"/>
                </a:ext>
              </a:extLst>
            </p:cNvPr>
            <p:cNvSpPr/>
            <p:nvPr/>
          </p:nvSpPr>
          <p:spPr>
            <a:xfrm>
              <a:off x="9571062" y="253978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1" name="pt902">
              <a:extLst>
                <a:ext uri="{FF2B5EF4-FFF2-40B4-BE49-F238E27FC236}">
                  <a16:creationId xmlns:a16="http://schemas.microsoft.com/office/drawing/2014/main" id="{29734BCC-A055-4C8A-B1C5-49B77F7278E8}"/>
                </a:ext>
              </a:extLst>
            </p:cNvPr>
            <p:cNvSpPr/>
            <p:nvPr/>
          </p:nvSpPr>
          <p:spPr>
            <a:xfrm>
              <a:off x="9420876" y="264698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2" name="pt903">
              <a:extLst>
                <a:ext uri="{FF2B5EF4-FFF2-40B4-BE49-F238E27FC236}">
                  <a16:creationId xmlns:a16="http://schemas.microsoft.com/office/drawing/2014/main" id="{7FA84630-2FD7-4E40-8B7D-BCF451F373EE}"/>
                </a:ext>
              </a:extLst>
            </p:cNvPr>
            <p:cNvSpPr/>
            <p:nvPr/>
          </p:nvSpPr>
          <p:spPr>
            <a:xfrm>
              <a:off x="9309195" y="26543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3" name="pt904">
              <a:extLst>
                <a:ext uri="{FF2B5EF4-FFF2-40B4-BE49-F238E27FC236}">
                  <a16:creationId xmlns:a16="http://schemas.microsoft.com/office/drawing/2014/main" id="{8B40C599-D0B9-4EF4-8E0A-8BD4AC7041C8}"/>
                </a:ext>
              </a:extLst>
            </p:cNvPr>
            <p:cNvSpPr/>
            <p:nvPr/>
          </p:nvSpPr>
          <p:spPr>
            <a:xfrm>
              <a:off x="9618924" y="260622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4" name="pt905">
              <a:extLst>
                <a:ext uri="{FF2B5EF4-FFF2-40B4-BE49-F238E27FC236}">
                  <a16:creationId xmlns:a16="http://schemas.microsoft.com/office/drawing/2014/main" id="{477FC7F4-091C-462F-94F3-64802834ADED}"/>
                </a:ext>
              </a:extLst>
            </p:cNvPr>
            <p:cNvSpPr/>
            <p:nvPr/>
          </p:nvSpPr>
          <p:spPr>
            <a:xfrm>
              <a:off x="9441211" y="261565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5" name="pt906">
              <a:extLst>
                <a:ext uri="{FF2B5EF4-FFF2-40B4-BE49-F238E27FC236}">
                  <a16:creationId xmlns:a16="http://schemas.microsoft.com/office/drawing/2014/main" id="{C862B5DB-1937-4CC6-957E-3BAB4CB462C7}"/>
                </a:ext>
              </a:extLst>
            </p:cNvPr>
            <p:cNvSpPr/>
            <p:nvPr/>
          </p:nvSpPr>
          <p:spPr>
            <a:xfrm>
              <a:off x="10102412" y="234744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6" name="pt907">
              <a:extLst>
                <a:ext uri="{FF2B5EF4-FFF2-40B4-BE49-F238E27FC236}">
                  <a16:creationId xmlns:a16="http://schemas.microsoft.com/office/drawing/2014/main" id="{A8E47FDD-0213-4626-A3F7-F040CE4AA6F2}"/>
                </a:ext>
              </a:extLst>
            </p:cNvPr>
            <p:cNvSpPr/>
            <p:nvPr/>
          </p:nvSpPr>
          <p:spPr>
            <a:xfrm>
              <a:off x="9300023" y="2585948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7" name="pt908">
              <a:extLst>
                <a:ext uri="{FF2B5EF4-FFF2-40B4-BE49-F238E27FC236}">
                  <a16:creationId xmlns:a16="http://schemas.microsoft.com/office/drawing/2014/main" id="{B4E8D9F1-1FC1-4F68-98CF-2C3F0B1A1805}"/>
                </a:ext>
              </a:extLst>
            </p:cNvPr>
            <p:cNvSpPr/>
            <p:nvPr/>
          </p:nvSpPr>
          <p:spPr>
            <a:xfrm>
              <a:off x="9617352" y="254736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8" name="pt909">
              <a:extLst>
                <a:ext uri="{FF2B5EF4-FFF2-40B4-BE49-F238E27FC236}">
                  <a16:creationId xmlns:a16="http://schemas.microsoft.com/office/drawing/2014/main" id="{8BA4AF1D-D0D5-4266-8263-D0EAB06E17B1}"/>
                </a:ext>
              </a:extLst>
            </p:cNvPr>
            <p:cNvSpPr/>
            <p:nvPr/>
          </p:nvSpPr>
          <p:spPr>
            <a:xfrm>
              <a:off x="9839887" y="244091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29" name="pt910">
              <a:extLst>
                <a:ext uri="{FF2B5EF4-FFF2-40B4-BE49-F238E27FC236}">
                  <a16:creationId xmlns:a16="http://schemas.microsoft.com/office/drawing/2014/main" id="{298AE93E-D287-4F29-9B01-480D954E4E46}"/>
                </a:ext>
              </a:extLst>
            </p:cNvPr>
            <p:cNvSpPr/>
            <p:nvPr/>
          </p:nvSpPr>
          <p:spPr>
            <a:xfrm>
              <a:off x="9667319" y="249714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0" name="pt911">
              <a:extLst>
                <a:ext uri="{FF2B5EF4-FFF2-40B4-BE49-F238E27FC236}">
                  <a16:creationId xmlns:a16="http://schemas.microsoft.com/office/drawing/2014/main" id="{15B63685-3E98-457E-A855-ABB973C7324C}"/>
                </a:ext>
              </a:extLst>
            </p:cNvPr>
            <p:cNvSpPr/>
            <p:nvPr/>
          </p:nvSpPr>
          <p:spPr>
            <a:xfrm>
              <a:off x="9296251" y="26240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1" name="pt912">
              <a:extLst>
                <a:ext uri="{FF2B5EF4-FFF2-40B4-BE49-F238E27FC236}">
                  <a16:creationId xmlns:a16="http://schemas.microsoft.com/office/drawing/2014/main" id="{178EF638-5389-4933-BF83-6B6364AEC6CD}"/>
                </a:ext>
              </a:extLst>
            </p:cNvPr>
            <p:cNvSpPr/>
            <p:nvPr/>
          </p:nvSpPr>
          <p:spPr>
            <a:xfrm>
              <a:off x="9495507" y="25760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2" name="pt913">
              <a:extLst>
                <a:ext uri="{FF2B5EF4-FFF2-40B4-BE49-F238E27FC236}">
                  <a16:creationId xmlns:a16="http://schemas.microsoft.com/office/drawing/2014/main" id="{601C594E-E43C-44E6-AB4C-33C1D4B02A69}"/>
                </a:ext>
              </a:extLst>
            </p:cNvPr>
            <p:cNvSpPr/>
            <p:nvPr/>
          </p:nvSpPr>
          <p:spPr>
            <a:xfrm>
              <a:off x="9396643" y="258485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3" name="pt914">
              <a:extLst>
                <a:ext uri="{FF2B5EF4-FFF2-40B4-BE49-F238E27FC236}">
                  <a16:creationId xmlns:a16="http://schemas.microsoft.com/office/drawing/2014/main" id="{F108DE9F-A8A7-4638-B53C-8995174B9CD2}"/>
                </a:ext>
              </a:extLst>
            </p:cNvPr>
            <p:cNvSpPr/>
            <p:nvPr/>
          </p:nvSpPr>
          <p:spPr>
            <a:xfrm>
              <a:off x="9663295" y="24812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4" name="pt915">
              <a:extLst>
                <a:ext uri="{FF2B5EF4-FFF2-40B4-BE49-F238E27FC236}">
                  <a16:creationId xmlns:a16="http://schemas.microsoft.com/office/drawing/2014/main" id="{D708714A-F72E-402D-856A-1004ED6419E9}"/>
                </a:ext>
              </a:extLst>
            </p:cNvPr>
            <p:cNvSpPr/>
            <p:nvPr/>
          </p:nvSpPr>
          <p:spPr>
            <a:xfrm>
              <a:off x="9325988" y="258646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5" name="pt916">
              <a:extLst>
                <a:ext uri="{FF2B5EF4-FFF2-40B4-BE49-F238E27FC236}">
                  <a16:creationId xmlns:a16="http://schemas.microsoft.com/office/drawing/2014/main" id="{5DC06A9A-B931-4F69-AEAD-8E6A52B27799}"/>
                </a:ext>
              </a:extLst>
            </p:cNvPr>
            <p:cNvSpPr/>
            <p:nvPr/>
          </p:nvSpPr>
          <p:spPr>
            <a:xfrm>
              <a:off x="9385307" y="25318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6" name="pt917">
              <a:extLst>
                <a:ext uri="{FF2B5EF4-FFF2-40B4-BE49-F238E27FC236}">
                  <a16:creationId xmlns:a16="http://schemas.microsoft.com/office/drawing/2014/main" id="{498F2BB4-9B66-4B83-A036-E3F531E42BE9}"/>
                </a:ext>
              </a:extLst>
            </p:cNvPr>
            <p:cNvSpPr/>
            <p:nvPr/>
          </p:nvSpPr>
          <p:spPr>
            <a:xfrm>
              <a:off x="9383582" y="256744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7" name="pt918">
              <a:extLst>
                <a:ext uri="{FF2B5EF4-FFF2-40B4-BE49-F238E27FC236}">
                  <a16:creationId xmlns:a16="http://schemas.microsoft.com/office/drawing/2014/main" id="{EAB38FC2-86A8-4ACC-8B40-A2C9AC0D8109}"/>
                </a:ext>
              </a:extLst>
            </p:cNvPr>
            <p:cNvSpPr/>
            <p:nvPr/>
          </p:nvSpPr>
          <p:spPr>
            <a:xfrm>
              <a:off x="9310356" y="2566358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8" name="pt919">
              <a:extLst>
                <a:ext uri="{FF2B5EF4-FFF2-40B4-BE49-F238E27FC236}">
                  <a16:creationId xmlns:a16="http://schemas.microsoft.com/office/drawing/2014/main" id="{3530231C-B147-427F-918D-B2A749C125E6}"/>
                </a:ext>
              </a:extLst>
            </p:cNvPr>
            <p:cNvSpPr/>
            <p:nvPr/>
          </p:nvSpPr>
          <p:spPr>
            <a:xfrm>
              <a:off x="9977415" y="250105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39" name="pt920">
              <a:extLst>
                <a:ext uri="{FF2B5EF4-FFF2-40B4-BE49-F238E27FC236}">
                  <a16:creationId xmlns:a16="http://schemas.microsoft.com/office/drawing/2014/main" id="{EAADF0CD-F2AD-448F-8DF6-C62A77B8DC3E}"/>
                </a:ext>
              </a:extLst>
            </p:cNvPr>
            <p:cNvSpPr/>
            <p:nvPr/>
          </p:nvSpPr>
          <p:spPr>
            <a:xfrm>
              <a:off x="9278506" y="25900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0" name="pt921">
              <a:extLst>
                <a:ext uri="{FF2B5EF4-FFF2-40B4-BE49-F238E27FC236}">
                  <a16:creationId xmlns:a16="http://schemas.microsoft.com/office/drawing/2014/main" id="{63F99A7B-4AF1-4994-9344-6E37F1352E6A}"/>
                </a:ext>
              </a:extLst>
            </p:cNvPr>
            <p:cNvSpPr/>
            <p:nvPr/>
          </p:nvSpPr>
          <p:spPr>
            <a:xfrm>
              <a:off x="9802201" y="24731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1" name="pt922">
              <a:extLst>
                <a:ext uri="{FF2B5EF4-FFF2-40B4-BE49-F238E27FC236}">
                  <a16:creationId xmlns:a16="http://schemas.microsoft.com/office/drawing/2014/main" id="{93A0728A-6EF8-4C7E-862B-3ABF0C71B31F}"/>
                </a:ext>
              </a:extLst>
            </p:cNvPr>
            <p:cNvSpPr/>
            <p:nvPr/>
          </p:nvSpPr>
          <p:spPr>
            <a:xfrm>
              <a:off x="9927321" y="24149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2" name="pt923">
              <a:extLst>
                <a:ext uri="{FF2B5EF4-FFF2-40B4-BE49-F238E27FC236}">
                  <a16:creationId xmlns:a16="http://schemas.microsoft.com/office/drawing/2014/main" id="{DEEAC0AA-2E46-4274-B3C1-179D4493FD9B}"/>
                </a:ext>
              </a:extLst>
            </p:cNvPr>
            <p:cNvSpPr/>
            <p:nvPr/>
          </p:nvSpPr>
          <p:spPr>
            <a:xfrm>
              <a:off x="9630269" y="244277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3" name="pt924">
              <a:extLst>
                <a:ext uri="{FF2B5EF4-FFF2-40B4-BE49-F238E27FC236}">
                  <a16:creationId xmlns:a16="http://schemas.microsoft.com/office/drawing/2014/main" id="{07A56A1B-C9A1-4616-97A3-8D1865FAF3F2}"/>
                </a:ext>
              </a:extLst>
            </p:cNvPr>
            <p:cNvSpPr/>
            <p:nvPr/>
          </p:nvSpPr>
          <p:spPr>
            <a:xfrm>
              <a:off x="9838360" y="23548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4" name="pt925">
              <a:extLst>
                <a:ext uri="{FF2B5EF4-FFF2-40B4-BE49-F238E27FC236}">
                  <a16:creationId xmlns:a16="http://schemas.microsoft.com/office/drawing/2014/main" id="{C5232765-2808-429B-8E36-0A0F3B31343E}"/>
                </a:ext>
              </a:extLst>
            </p:cNvPr>
            <p:cNvSpPr/>
            <p:nvPr/>
          </p:nvSpPr>
          <p:spPr>
            <a:xfrm>
              <a:off x="9566136" y="24902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5" name="pt926">
              <a:extLst>
                <a:ext uri="{FF2B5EF4-FFF2-40B4-BE49-F238E27FC236}">
                  <a16:creationId xmlns:a16="http://schemas.microsoft.com/office/drawing/2014/main" id="{EA6664C5-2550-4A58-804E-3642EC0391F3}"/>
                </a:ext>
              </a:extLst>
            </p:cNvPr>
            <p:cNvSpPr/>
            <p:nvPr/>
          </p:nvSpPr>
          <p:spPr>
            <a:xfrm>
              <a:off x="9491802" y="257343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6" name="pt927">
              <a:extLst>
                <a:ext uri="{FF2B5EF4-FFF2-40B4-BE49-F238E27FC236}">
                  <a16:creationId xmlns:a16="http://schemas.microsoft.com/office/drawing/2014/main" id="{423B1B51-BC81-4858-9DB5-88DF930B8F49}"/>
                </a:ext>
              </a:extLst>
            </p:cNvPr>
            <p:cNvSpPr/>
            <p:nvPr/>
          </p:nvSpPr>
          <p:spPr>
            <a:xfrm>
              <a:off x="9597616" y="27038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7" name="pt928">
              <a:extLst>
                <a:ext uri="{FF2B5EF4-FFF2-40B4-BE49-F238E27FC236}">
                  <a16:creationId xmlns:a16="http://schemas.microsoft.com/office/drawing/2014/main" id="{DC75115B-FCB1-425D-880A-28220A2DCF58}"/>
                </a:ext>
              </a:extLst>
            </p:cNvPr>
            <p:cNvSpPr/>
            <p:nvPr/>
          </p:nvSpPr>
          <p:spPr>
            <a:xfrm>
              <a:off x="9334595" y="256603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8" name="pt929">
              <a:extLst>
                <a:ext uri="{FF2B5EF4-FFF2-40B4-BE49-F238E27FC236}">
                  <a16:creationId xmlns:a16="http://schemas.microsoft.com/office/drawing/2014/main" id="{BD6A9F02-971F-4AE9-874E-BAE2AA9496CB}"/>
                </a:ext>
              </a:extLst>
            </p:cNvPr>
            <p:cNvSpPr/>
            <p:nvPr/>
          </p:nvSpPr>
          <p:spPr>
            <a:xfrm>
              <a:off x="9572598" y="256362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49" name="pt930">
              <a:extLst>
                <a:ext uri="{FF2B5EF4-FFF2-40B4-BE49-F238E27FC236}">
                  <a16:creationId xmlns:a16="http://schemas.microsoft.com/office/drawing/2014/main" id="{9FA39C40-99B3-4393-8D90-05CCFB2DC400}"/>
                </a:ext>
              </a:extLst>
            </p:cNvPr>
            <p:cNvSpPr/>
            <p:nvPr/>
          </p:nvSpPr>
          <p:spPr>
            <a:xfrm>
              <a:off x="9014337" y="264600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0" name="pt931">
              <a:extLst>
                <a:ext uri="{FF2B5EF4-FFF2-40B4-BE49-F238E27FC236}">
                  <a16:creationId xmlns:a16="http://schemas.microsoft.com/office/drawing/2014/main" id="{00212250-362C-495C-A217-7EB6A4F20C97}"/>
                </a:ext>
              </a:extLst>
            </p:cNvPr>
            <p:cNvSpPr/>
            <p:nvPr/>
          </p:nvSpPr>
          <p:spPr>
            <a:xfrm>
              <a:off x="9513054" y="266655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1" name="pt932">
              <a:extLst>
                <a:ext uri="{FF2B5EF4-FFF2-40B4-BE49-F238E27FC236}">
                  <a16:creationId xmlns:a16="http://schemas.microsoft.com/office/drawing/2014/main" id="{5277AA24-491D-4042-9FDA-8196415C66B4}"/>
                </a:ext>
              </a:extLst>
            </p:cNvPr>
            <p:cNvSpPr/>
            <p:nvPr/>
          </p:nvSpPr>
          <p:spPr>
            <a:xfrm>
              <a:off x="9348114" y="247474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2" name="pt933">
              <a:extLst>
                <a:ext uri="{FF2B5EF4-FFF2-40B4-BE49-F238E27FC236}">
                  <a16:creationId xmlns:a16="http://schemas.microsoft.com/office/drawing/2014/main" id="{CE7DCC26-2518-4417-BBF8-2BE8B2E65302}"/>
                </a:ext>
              </a:extLst>
            </p:cNvPr>
            <p:cNvSpPr/>
            <p:nvPr/>
          </p:nvSpPr>
          <p:spPr>
            <a:xfrm>
              <a:off x="9351525" y="253266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3" name="pt934">
              <a:extLst>
                <a:ext uri="{FF2B5EF4-FFF2-40B4-BE49-F238E27FC236}">
                  <a16:creationId xmlns:a16="http://schemas.microsoft.com/office/drawing/2014/main" id="{772022D4-0584-4CC8-984F-F4BFCAE2BA63}"/>
                </a:ext>
              </a:extLst>
            </p:cNvPr>
            <p:cNvSpPr/>
            <p:nvPr/>
          </p:nvSpPr>
          <p:spPr>
            <a:xfrm>
              <a:off x="9522518" y="26320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4" name="pt935">
              <a:extLst>
                <a:ext uri="{FF2B5EF4-FFF2-40B4-BE49-F238E27FC236}">
                  <a16:creationId xmlns:a16="http://schemas.microsoft.com/office/drawing/2014/main" id="{988DF5D6-853E-4A2D-A777-BABB7A75065D}"/>
                </a:ext>
              </a:extLst>
            </p:cNvPr>
            <p:cNvSpPr/>
            <p:nvPr/>
          </p:nvSpPr>
          <p:spPr>
            <a:xfrm>
              <a:off x="9387294" y="266011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5" name="pt936">
              <a:extLst>
                <a:ext uri="{FF2B5EF4-FFF2-40B4-BE49-F238E27FC236}">
                  <a16:creationId xmlns:a16="http://schemas.microsoft.com/office/drawing/2014/main" id="{2B304C3F-4810-426A-B731-EE5EB5CC4044}"/>
                </a:ext>
              </a:extLst>
            </p:cNvPr>
            <p:cNvSpPr/>
            <p:nvPr/>
          </p:nvSpPr>
          <p:spPr>
            <a:xfrm>
              <a:off x="9356308" y="25979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6" name="pt937">
              <a:extLst>
                <a:ext uri="{FF2B5EF4-FFF2-40B4-BE49-F238E27FC236}">
                  <a16:creationId xmlns:a16="http://schemas.microsoft.com/office/drawing/2014/main" id="{6DE48241-A7F9-495D-91F8-231C1955A5E0}"/>
                </a:ext>
              </a:extLst>
            </p:cNvPr>
            <p:cNvSpPr/>
            <p:nvPr/>
          </p:nvSpPr>
          <p:spPr>
            <a:xfrm>
              <a:off x="9865114" y="236602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7" name="pt938">
              <a:extLst>
                <a:ext uri="{FF2B5EF4-FFF2-40B4-BE49-F238E27FC236}">
                  <a16:creationId xmlns:a16="http://schemas.microsoft.com/office/drawing/2014/main" id="{4E33FB61-2538-4667-88C7-8C40996291B4}"/>
                </a:ext>
              </a:extLst>
            </p:cNvPr>
            <p:cNvSpPr/>
            <p:nvPr/>
          </p:nvSpPr>
          <p:spPr>
            <a:xfrm>
              <a:off x="9869074" y="24213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8" name="pt939">
              <a:extLst>
                <a:ext uri="{FF2B5EF4-FFF2-40B4-BE49-F238E27FC236}">
                  <a16:creationId xmlns:a16="http://schemas.microsoft.com/office/drawing/2014/main" id="{664CBF89-C7F2-4135-8BB2-4A35860A3098}"/>
                </a:ext>
              </a:extLst>
            </p:cNvPr>
            <p:cNvSpPr/>
            <p:nvPr/>
          </p:nvSpPr>
          <p:spPr>
            <a:xfrm>
              <a:off x="9280588" y="2577097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59" name="pt940">
              <a:extLst>
                <a:ext uri="{FF2B5EF4-FFF2-40B4-BE49-F238E27FC236}">
                  <a16:creationId xmlns:a16="http://schemas.microsoft.com/office/drawing/2014/main" id="{65B042B6-C761-4F19-93FA-50EC51AAD74F}"/>
                </a:ext>
              </a:extLst>
            </p:cNvPr>
            <p:cNvSpPr/>
            <p:nvPr/>
          </p:nvSpPr>
          <p:spPr>
            <a:xfrm>
              <a:off x="10194875" y="232005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0" name="pt941">
              <a:extLst>
                <a:ext uri="{FF2B5EF4-FFF2-40B4-BE49-F238E27FC236}">
                  <a16:creationId xmlns:a16="http://schemas.microsoft.com/office/drawing/2014/main" id="{EE7F7AEF-0FB8-40E2-A273-1235C2B1B94B}"/>
                </a:ext>
              </a:extLst>
            </p:cNvPr>
            <p:cNvSpPr/>
            <p:nvPr/>
          </p:nvSpPr>
          <p:spPr>
            <a:xfrm>
              <a:off x="9319435" y="261547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1" name="pt942">
              <a:extLst>
                <a:ext uri="{FF2B5EF4-FFF2-40B4-BE49-F238E27FC236}">
                  <a16:creationId xmlns:a16="http://schemas.microsoft.com/office/drawing/2014/main" id="{C4D42403-CA36-4ED7-8DC6-CCB452455CCD}"/>
                </a:ext>
              </a:extLst>
            </p:cNvPr>
            <p:cNvSpPr/>
            <p:nvPr/>
          </p:nvSpPr>
          <p:spPr>
            <a:xfrm>
              <a:off x="9324979" y="263281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2" name="pt943">
              <a:extLst>
                <a:ext uri="{FF2B5EF4-FFF2-40B4-BE49-F238E27FC236}">
                  <a16:creationId xmlns:a16="http://schemas.microsoft.com/office/drawing/2014/main" id="{789364E8-440C-4BEE-878C-034544C95E2D}"/>
                </a:ext>
              </a:extLst>
            </p:cNvPr>
            <p:cNvSpPr/>
            <p:nvPr/>
          </p:nvSpPr>
          <p:spPr>
            <a:xfrm>
              <a:off x="9832473" y="24651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3" name="pt944">
              <a:extLst>
                <a:ext uri="{FF2B5EF4-FFF2-40B4-BE49-F238E27FC236}">
                  <a16:creationId xmlns:a16="http://schemas.microsoft.com/office/drawing/2014/main" id="{E627A313-298F-434B-98B5-FCB3D6C6AD1A}"/>
                </a:ext>
              </a:extLst>
            </p:cNvPr>
            <p:cNvSpPr/>
            <p:nvPr/>
          </p:nvSpPr>
          <p:spPr>
            <a:xfrm>
              <a:off x="9429868" y="251308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4" name="pt945">
              <a:extLst>
                <a:ext uri="{FF2B5EF4-FFF2-40B4-BE49-F238E27FC236}">
                  <a16:creationId xmlns:a16="http://schemas.microsoft.com/office/drawing/2014/main" id="{CD2F3217-EDE4-4B10-AB1E-49B7268771B2}"/>
                </a:ext>
              </a:extLst>
            </p:cNvPr>
            <p:cNvSpPr/>
            <p:nvPr/>
          </p:nvSpPr>
          <p:spPr>
            <a:xfrm>
              <a:off x="9837004" y="239582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5" name="pt946">
              <a:extLst>
                <a:ext uri="{FF2B5EF4-FFF2-40B4-BE49-F238E27FC236}">
                  <a16:creationId xmlns:a16="http://schemas.microsoft.com/office/drawing/2014/main" id="{6CDBD823-857C-40B4-B3D1-DE72F5047DB1}"/>
                </a:ext>
              </a:extLst>
            </p:cNvPr>
            <p:cNvSpPr/>
            <p:nvPr/>
          </p:nvSpPr>
          <p:spPr>
            <a:xfrm>
              <a:off x="10308552" y="22533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6" name="pt947">
              <a:extLst>
                <a:ext uri="{FF2B5EF4-FFF2-40B4-BE49-F238E27FC236}">
                  <a16:creationId xmlns:a16="http://schemas.microsoft.com/office/drawing/2014/main" id="{606AFAB5-3F55-4821-AB3D-68F6DB432356}"/>
                </a:ext>
              </a:extLst>
            </p:cNvPr>
            <p:cNvSpPr/>
            <p:nvPr/>
          </p:nvSpPr>
          <p:spPr>
            <a:xfrm>
              <a:off x="9555305" y="260070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7" name="pt948">
              <a:extLst>
                <a:ext uri="{FF2B5EF4-FFF2-40B4-BE49-F238E27FC236}">
                  <a16:creationId xmlns:a16="http://schemas.microsoft.com/office/drawing/2014/main" id="{F7B4D8DF-6E2D-4E35-A049-DFA36CB9AB8F}"/>
                </a:ext>
              </a:extLst>
            </p:cNvPr>
            <p:cNvSpPr/>
            <p:nvPr/>
          </p:nvSpPr>
          <p:spPr>
            <a:xfrm>
              <a:off x="9315971" y="25872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8" name="pt949">
              <a:extLst>
                <a:ext uri="{FF2B5EF4-FFF2-40B4-BE49-F238E27FC236}">
                  <a16:creationId xmlns:a16="http://schemas.microsoft.com/office/drawing/2014/main" id="{DE3FF763-1226-40D0-9727-D3145B22D914}"/>
                </a:ext>
              </a:extLst>
            </p:cNvPr>
            <p:cNvSpPr/>
            <p:nvPr/>
          </p:nvSpPr>
          <p:spPr>
            <a:xfrm>
              <a:off x="9774867" y="265848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69" name="pt950">
              <a:extLst>
                <a:ext uri="{FF2B5EF4-FFF2-40B4-BE49-F238E27FC236}">
                  <a16:creationId xmlns:a16="http://schemas.microsoft.com/office/drawing/2014/main" id="{9DE74986-ECF8-4A1A-AF62-ADF49421A053}"/>
                </a:ext>
              </a:extLst>
            </p:cNvPr>
            <p:cNvSpPr/>
            <p:nvPr/>
          </p:nvSpPr>
          <p:spPr>
            <a:xfrm>
              <a:off x="9279888" y="259327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0" name="pt951">
              <a:extLst>
                <a:ext uri="{FF2B5EF4-FFF2-40B4-BE49-F238E27FC236}">
                  <a16:creationId xmlns:a16="http://schemas.microsoft.com/office/drawing/2014/main" id="{A03C1433-0CFE-4A0A-B890-14A83B4824E9}"/>
                </a:ext>
              </a:extLst>
            </p:cNvPr>
            <p:cNvSpPr/>
            <p:nvPr/>
          </p:nvSpPr>
          <p:spPr>
            <a:xfrm>
              <a:off x="9314167" y="25099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1" name="pt952">
              <a:extLst>
                <a:ext uri="{FF2B5EF4-FFF2-40B4-BE49-F238E27FC236}">
                  <a16:creationId xmlns:a16="http://schemas.microsoft.com/office/drawing/2014/main" id="{526B4167-B53F-4351-B118-6781FA8C455B}"/>
                </a:ext>
              </a:extLst>
            </p:cNvPr>
            <p:cNvSpPr/>
            <p:nvPr/>
          </p:nvSpPr>
          <p:spPr>
            <a:xfrm>
              <a:off x="9736323" y="24883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2" name="pt953">
              <a:extLst>
                <a:ext uri="{FF2B5EF4-FFF2-40B4-BE49-F238E27FC236}">
                  <a16:creationId xmlns:a16="http://schemas.microsoft.com/office/drawing/2014/main" id="{3D9A2726-0199-43BC-98B4-D41AE297A98F}"/>
                </a:ext>
              </a:extLst>
            </p:cNvPr>
            <p:cNvSpPr/>
            <p:nvPr/>
          </p:nvSpPr>
          <p:spPr>
            <a:xfrm>
              <a:off x="9071385" y="26981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3" name="pt954">
              <a:extLst>
                <a:ext uri="{FF2B5EF4-FFF2-40B4-BE49-F238E27FC236}">
                  <a16:creationId xmlns:a16="http://schemas.microsoft.com/office/drawing/2014/main" id="{3BE23B08-DC55-46DE-A71D-6D973F21AC39}"/>
                </a:ext>
              </a:extLst>
            </p:cNvPr>
            <p:cNvSpPr/>
            <p:nvPr/>
          </p:nvSpPr>
          <p:spPr>
            <a:xfrm>
              <a:off x="9142318" y="265078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4" name="pt955">
              <a:extLst>
                <a:ext uri="{FF2B5EF4-FFF2-40B4-BE49-F238E27FC236}">
                  <a16:creationId xmlns:a16="http://schemas.microsoft.com/office/drawing/2014/main" id="{DEAEB115-8AB8-41E6-B126-528AB5D336E3}"/>
                </a:ext>
              </a:extLst>
            </p:cNvPr>
            <p:cNvSpPr/>
            <p:nvPr/>
          </p:nvSpPr>
          <p:spPr>
            <a:xfrm>
              <a:off x="9219088" y="26985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5" name="pt956">
              <a:extLst>
                <a:ext uri="{FF2B5EF4-FFF2-40B4-BE49-F238E27FC236}">
                  <a16:creationId xmlns:a16="http://schemas.microsoft.com/office/drawing/2014/main" id="{62CB5D69-670F-4ED7-A86B-9F0F3C717DE5}"/>
                </a:ext>
              </a:extLst>
            </p:cNvPr>
            <p:cNvSpPr/>
            <p:nvPr/>
          </p:nvSpPr>
          <p:spPr>
            <a:xfrm>
              <a:off x="9206847" y="25954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6" name="pt957">
              <a:extLst>
                <a:ext uri="{FF2B5EF4-FFF2-40B4-BE49-F238E27FC236}">
                  <a16:creationId xmlns:a16="http://schemas.microsoft.com/office/drawing/2014/main" id="{DD4577F2-58FF-4BD6-A7C8-6E5832CD05C1}"/>
                </a:ext>
              </a:extLst>
            </p:cNvPr>
            <p:cNvSpPr/>
            <p:nvPr/>
          </p:nvSpPr>
          <p:spPr>
            <a:xfrm>
              <a:off x="9346715" y="257203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7" name="pt958">
              <a:extLst>
                <a:ext uri="{FF2B5EF4-FFF2-40B4-BE49-F238E27FC236}">
                  <a16:creationId xmlns:a16="http://schemas.microsoft.com/office/drawing/2014/main" id="{DC060C51-760B-4AF6-A3FD-16CBFB5FF077}"/>
                </a:ext>
              </a:extLst>
            </p:cNvPr>
            <p:cNvSpPr/>
            <p:nvPr/>
          </p:nvSpPr>
          <p:spPr>
            <a:xfrm>
              <a:off x="9213393" y="25790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8" name="pt959">
              <a:extLst>
                <a:ext uri="{FF2B5EF4-FFF2-40B4-BE49-F238E27FC236}">
                  <a16:creationId xmlns:a16="http://schemas.microsoft.com/office/drawing/2014/main" id="{A4F6B2D8-4718-4527-A62B-F6EC080FCFC8}"/>
                </a:ext>
              </a:extLst>
            </p:cNvPr>
            <p:cNvSpPr/>
            <p:nvPr/>
          </p:nvSpPr>
          <p:spPr>
            <a:xfrm>
              <a:off x="9238392" y="262000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79" name="pt960">
              <a:extLst>
                <a:ext uri="{FF2B5EF4-FFF2-40B4-BE49-F238E27FC236}">
                  <a16:creationId xmlns:a16="http://schemas.microsoft.com/office/drawing/2014/main" id="{A757DF67-02E1-49AC-8884-5A9EBA2600CC}"/>
                </a:ext>
              </a:extLst>
            </p:cNvPr>
            <p:cNvSpPr/>
            <p:nvPr/>
          </p:nvSpPr>
          <p:spPr>
            <a:xfrm>
              <a:off x="9119060" y="266781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0" name="pt961">
              <a:extLst>
                <a:ext uri="{FF2B5EF4-FFF2-40B4-BE49-F238E27FC236}">
                  <a16:creationId xmlns:a16="http://schemas.microsoft.com/office/drawing/2014/main" id="{ABA1C039-094D-4A75-88EA-D3010F5E6D94}"/>
                </a:ext>
              </a:extLst>
            </p:cNvPr>
            <p:cNvSpPr/>
            <p:nvPr/>
          </p:nvSpPr>
          <p:spPr>
            <a:xfrm>
              <a:off x="9110527" y="2603622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1" name="pt962">
              <a:extLst>
                <a:ext uri="{FF2B5EF4-FFF2-40B4-BE49-F238E27FC236}">
                  <a16:creationId xmlns:a16="http://schemas.microsoft.com/office/drawing/2014/main" id="{8CAFB0EB-09CC-46C9-A4D7-9A5DA0B47F93}"/>
                </a:ext>
              </a:extLst>
            </p:cNvPr>
            <p:cNvSpPr/>
            <p:nvPr/>
          </p:nvSpPr>
          <p:spPr>
            <a:xfrm>
              <a:off x="9351699" y="26023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2" name="pt963">
              <a:extLst>
                <a:ext uri="{FF2B5EF4-FFF2-40B4-BE49-F238E27FC236}">
                  <a16:creationId xmlns:a16="http://schemas.microsoft.com/office/drawing/2014/main" id="{8F336DE9-163E-4943-8008-626E52A65E1F}"/>
                </a:ext>
              </a:extLst>
            </p:cNvPr>
            <p:cNvSpPr/>
            <p:nvPr/>
          </p:nvSpPr>
          <p:spPr>
            <a:xfrm>
              <a:off x="9192067" y="25716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3" name="pt964">
              <a:extLst>
                <a:ext uri="{FF2B5EF4-FFF2-40B4-BE49-F238E27FC236}">
                  <a16:creationId xmlns:a16="http://schemas.microsoft.com/office/drawing/2014/main" id="{99F2F6F5-9968-41FF-853A-CE7AEBF01BA4}"/>
                </a:ext>
              </a:extLst>
            </p:cNvPr>
            <p:cNvSpPr/>
            <p:nvPr/>
          </p:nvSpPr>
          <p:spPr>
            <a:xfrm>
              <a:off x="9157277" y="26227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4" name="pt965">
              <a:extLst>
                <a:ext uri="{FF2B5EF4-FFF2-40B4-BE49-F238E27FC236}">
                  <a16:creationId xmlns:a16="http://schemas.microsoft.com/office/drawing/2014/main" id="{DFF364FB-B269-484C-A500-6F880F8C1DB7}"/>
                </a:ext>
              </a:extLst>
            </p:cNvPr>
            <p:cNvSpPr/>
            <p:nvPr/>
          </p:nvSpPr>
          <p:spPr>
            <a:xfrm>
              <a:off x="9343849" y="26674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5" name="pt966">
              <a:extLst>
                <a:ext uri="{FF2B5EF4-FFF2-40B4-BE49-F238E27FC236}">
                  <a16:creationId xmlns:a16="http://schemas.microsoft.com/office/drawing/2014/main" id="{B7B00373-FDA8-4A28-B00A-C83BD4AE7B31}"/>
                </a:ext>
              </a:extLst>
            </p:cNvPr>
            <p:cNvSpPr/>
            <p:nvPr/>
          </p:nvSpPr>
          <p:spPr>
            <a:xfrm>
              <a:off x="9070827" y="269703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6" name="pt967">
              <a:extLst>
                <a:ext uri="{FF2B5EF4-FFF2-40B4-BE49-F238E27FC236}">
                  <a16:creationId xmlns:a16="http://schemas.microsoft.com/office/drawing/2014/main" id="{5D956DB3-F130-443C-90F1-A96E3DD15EB4}"/>
                </a:ext>
              </a:extLst>
            </p:cNvPr>
            <p:cNvSpPr/>
            <p:nvPr/>
          </p:nvSpPr>
          <p:spPr>
            <a:xfrm>
              <a:off x="9283940" y="263066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7" name="pt968">
              <a:extLst>
                <a:ext uri="{FF2B5EF4-FFF2-40B4-BE49-F238E27FC236}">
                  <a16:creationId xmlns:a16="http://schemas.microsoft.com/office/drawing/2014/main" id="{F45B4625-B2D9-4660-8BC5-8A40421D423C}"/>
                </a:ext>
              </a:extLst>
            </p:cNvPr>
            <p:cNvSpPr/>
            <p:nvPr/>
          </p:nvSpPr>
          <p:spPr>
            <a:xfrm>
              <a:off x="9175866" y="263660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8" name="pt969">
              <a:extLst>
                <a:ext uri="{FF2B5EF4-FFF2-40B4-BE49-F238E27FC236}">
                  <a16:creationId xmlns:a16="http://schemas.microsoft.com/office/drawing/2014/main" id="{6C6D9250-E6F7-4795-8746-FF05C8667FB9}"/>
                </a:ext>
              </a:extLst>
            </p:cNvPr>
            <p:cNvSpPr/>
            <p:nvPr/>
          </p:nvSpPr>
          <p:spPr>
            <a:xfrm>
              <a:off x="9210604" y="25623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89" name="pt970">
              <a:extLst>
                <a:ext uri="{FF2B5EF4-FFF2-40B4-BE49-F238E27FC236}">
                  <a16:creationId xmlns:a16="http://schemas.microsoft.com/office/drawing/2014/main" id="{F13E89BA-50CC-4559-B845-0BABFF565582}"/>
                </a:ext>
              </a:extLst>
            </p:cNvPr>
            <p:cNvSpPr/>
            <p:nvPr/>
          </p:nvSpPr>
          <p:spPr>
            <a:xfrm>
              <a:off x="9362485" y="259032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0" name="pt971">
              <a:extLst>
                <a:ext uri="{FF2B5EF4-FFF2-40B4-BE49-F238E27FC236}">
                  <a16:creationId xmlns:a16="http://schemas.microsoft.com/office/drawing/2014/main" id="{6C9A1147-89E9-4308-BC85-B6719A555378}"/>
                </a:ext>
              </a:extLst>
            </p:cNvPr>
            <p:cNvSpPr/>
            <p:nvPr/>
          </p:nvSpPr>
          <p:spPr>
            <a:xfrm>
              <a:off x="9692095" y="25919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1" name="pt972">
              <a:extLst>
                <a:ext uri="{FF2B5EF4-FFF2-40B4-BE49-F238E27FC236}">
                  <a16:creationId xmlns:a16="http://schemas.microsoft.com/office/drawing/2014/main" id="{F17CBFAB-FA8E-4698-AD10-CD46A0365225}"/>
                </a:ext>
              </a:extLst>
            </p:cNvPr>
            <p:cNvSpPr/>
            <p:nvPr/>
          </p:nvSpPr>
          <p:spPr>
            <a:xfrm>
              <a:off x="9121126" y="265937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2" name="pt973">
              <a:extLst>
                <a:ext uri="{FF2B5EF4-FFF2-40B4-BE49-F238E27FC236}">
                  <a16:creationId xmlns:a16="http://schemas.microsoft.com/office/drawing/2014/main" id="{122B3DBE-4D04-4ACB-9E1B-232B94B67969}"/>
                </a:ext>
              </a:extLst>
            </p:cNvPr>
            <p:cNvSpPr/>
            <p:nvPr/>
          </p:nvSpPr>
          <p:spPr>
            <a:xfrm>
              <a:off x="9202049" y="263167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3" name="pt974">
              <a:extLst>
                <a:ext uri="{FF2B5EF4-FFF2-40B4-BE49-F238E27FC236}">
                  <a16:creationId xmlns:a16="http://schemas.microsoft.com/office/drawing/2014/main" id="{EC08457F-E954-44FE-8BB7-935F10C50483}"/>
                </a:ext>
              </a:extLst>
            </p:cNvPr>
            <p:cNvSpPr/>
            <p:nvPr/>
          </p:nvSpPr>
          <p:spPr>
            <a:xfrm>
              <a:off x="9258025" y="26117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4" name="pt975">
              <a:extLst>
                <a:ext uri="{FF2B5EF4-FFF2-40B4-BE49-F238E27FC236}">
                  <a16:creationId xmlns:a16="http://schemas.microsoft.com/office/drawing/2014/main" id="{4B5FEAFC-68D1-46A6-9702-4C2C68829655}"/>
                </a:ext>
              </a:extLst>
            </p:cNvPr>
            <p:cNvSpPr/>
            <p:nvPr/>
          </p:nvSpPr>
          <p:spPr>
            <a:xfrm>
              <a:off x="9553610" y="256805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5" name="pt976">
              <a:extLst>
                <a:ext uri="{FF2B5EF4-FFF2-40B4-BE49-F238E27FC236}">
                  <a16:creationId xmlns:a16="http://schemas.microsoft.com/office/drawing/2014/main" id="{EBC216CF-A264-4BB6-BCD7-9BFAA8CE67D0}"/>
                </a:ext>
              </a:extLst>
            </p:cNvPr>
            <p:cNvSpPr/>
            <p:nvPr/>
          </p:nvSpPr>
          <p:spPr>
            <a:xfrm>
              <a:off x="9105620" y="276425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6" name="pt977">
              <a:extLst>
                <a:ext uri="{FF2B5EF4-FFF2-40B4-BE49-F238E27FC236}">
                  <a16:creationId xmlns:a16="http://schemas.microsoft.com/office/drawing/2014/main" id="{D9B34DA3-9A34-4441-8DCB-2E33794993B2}"/>
                </a:ext>
              </a:extLst>
            </p:cNvPr>
            <p:cNvSpPr/>
            <p:nvPr/>
          </p:nvSpPr>
          <p:spPr>
            <a:xfrm>
              <a:off x="9527931" y="249102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7" name="pt978">
              <a:extLst>
                <a:ext uri="{FF2B5EF4-FFF2-40B4-BE49-F238E27FC236}">
                  <a16:creationId xmlns:a16="http://schemas.microsoft.com/office/drawing/2014/main" id="{B3B0AB7F-8EF6-41E8-8AF3-CB67701D9665}"/>
                </a:ext>
              </a:extLst>
            </p:cNvPr>
            <p:cNvSpPr/>
            <p:nvPr/>
          </p:nvSpPr>
          <p:spPr>
            <a:xfrm>
              <a:off x="9198549" y="266565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8" name="pt979">
              <a:extLst>
                <a:ext uri="{FF2B5EF4-FFF2-40B4-BE49-F238E27FC236}">
                  <a16:creationId xmlns:a16="http://schemas.microsoft.com/office/drawing/2014/main" id="{94A6BD0E-C2BE-41C4-9431-DAB8A6C2991D}"/>
                </a:ext>
              </a:extLst>
            </p:cNvPr>
            <p:cNvSpPr/>
            <p:nvPr/>
          </p:nvSpPr>
          <p:spPr>
            <a:xfrm>
              <a:off x="9782271" y="232504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099" name="pt980">
              <a:extLst>
                <a:ext uri="{FF2B5EF4-FFF2-40B4-BE49-F238E27FC236}">
                  <a16:creationId xmlns:a16="http://schemas.microsoft.com/office/drawing/2014/main" id="{1B8EC876-442C-45E8-88A9-5D42F6D5F95C}"/>
                </a:ext>
              </a:extLst>
            </p:cNvPr>
            <p:cNvSpPr/>
            <p:nvPr/>
          </p:nvSpPr>
          <p:spPr>
            <a:xfrm>
              <a:off x="9283220" y="256753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0" name="pt981">
              <a:extLst>
                <a:ext uri="{FF2B5EF4-FFF2-40B4-BE49-F238E27FC236}">
                  <a16:creationId xmlns:a16="http://schemas.microsoft.com/office/drawing/2014/main" id="{89D37AA3-F8C7-48F5-B227-C47E5CC260EF}"/>
                </a:ext>
              </a:extLst>
            </p:cNvPr>
            <p:cNvSpPr/>
            <p:nvPr/>
          </p:nvSpPr>
          <p:spPr>
            <a:xfrm>
              <a:off x="9351639" y="25577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1" name="pt982">
              <a:extLst>
                <a:ext uri="{FF2B5EF4-FFF2-40B4-BE49-F238E27FC236}">
                  <a16:creationId xmlns:a16="http://schemas.microsoft.com/office/drawing/2014/main" id="{C93E7E47-89A0-4B99-94DA-DEAA7A3D52A6}"/>
                </a:ext>
              </a:extLst>
            </p:cNvPr>
            <p:cNvSpPr/>
            <p:nvPr/>
          </p:nvSpPr>
          <p:spPr>
            <a:xfrm>
              <a:off x="9183586" y="260687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2" name="pt983">
              <a:extLst>
                <a:ext uri="{FF2B5EF4-FFF2-40B4-BE49-F238E27FC236}">
                  <a16:creationId xmlns:a16="http://schemas.microsoft.com/office/drawing/2014/main" id="{261D5772-A911-4822-9DAC-030CE89996C2}"/>
                </a:ext>
              </a:extLst>
            </p:cNvPr>
            <p:cNvSpPr/>
            <p:nvPr/>
          </p:nvSpPr>
          <p:spPr>
            <a:xfrm>
              <a:off x="9157519" y="260794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3" name="pt984">
              <a:extLst>
                <a:ext uri="{FF2B5EF4-FFF2-40B4-BE49-F238E27FC236}">
                  <a16:creationId xmlns:a16="http://schemas.microsoft.com/office/drawing/2014/main" id="{DBDDCA05-3A1F-43C8-A0E7-7F75E61BA004}"/>
                </a:ext>
              </a:extLst>
            </p:cNvPr>
            <p:cNvSpPr/>
            <p:nvPr/>
          </p:nvSpPr>
          <p:spPr>
            <a:xfrm>
              <a:off x="9378752" y="25389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4" name="pt985">
              <a:extLst>
                <a:ext uri="{FF2B5EF4-FFF2-40B4-BE49-F238E27FC236}">
                  <a16:creationId xmlns:a16="http://schemas.microsoft.com/office/drawing/2014/main" id="{07079097-BC06-40FD-AF70-63026814B604}"/>
                </a:ext>
              </a:extLst>
            </p:cNvPr>
            <p:cNvSpPr/>
            <p:nvPr/>
          </p:nvSpPr>
          <p:spPr>
            <a:xfrm>
              <a:off x="9290112" y="261858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5" name="pt986">
              <a:extLst>
                <a:ext uri="{FF2B5EF4-FFF2-40B4-BE49-F238E27FC236}">
                  <a16:creationId xmlns:a16="http://schemas.microsoft.com/office/drawing/2014/main" id="{66EC1730-79DA-40A1-95EB-7E55B7B2767C}"/>
                </a:ext>
              </a:extLst>
            </p:cNvPr>
            <p:cNvSpPr/>
            <p:nvPr/>
          </p:nvSpPr>
          <p:spPr>
            <a:xfrm>
              <a:off x="9141451" y="268655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6" name="pt987">
              <a:extLst>
                <a:ext uri="{FF2B5EF4-FFF2-40B4-BE49-F238E27FC236}">
                  <a16:creationId xmlns:a16="http://schemas.microsoft.com/office/drawing/2014/main" id="{90341D93-4CAD-407B-B187-155B51EEAB01}"/>
                </a:ext>
              </a:extLst>
            </p:cNvPr>
            <p:cNvSpPr/>
            <p:nvPr/>
          </p:nvSpPr>
          <p:spPr>
            <a:xfrm>
              <a:off x="9785900" y="25385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7" name="pt988">
              <a:extLst>
                <a:ext uri="{FF2B5EF4-FFF2-40B4-BE49-F238E27FC236}">
                  <a16:creationId xmlns:a16="http://schemas.microsoft.com/office/drawing/2014/main" id="{23BDEEA7-0702-461C-A04D-C3F1A2B65EA8}"/>
                </a:ext>
              </a:extLst>
            </p:cNvPr>
            <p:cNvSpPr/>
            <p:nvPr/>
          </p:nvSpPr>
          <p:spPr>
            <a:xfrm>
              <a:off x="9872902" y="24865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8" name="pt989">
              <a:extLst>
                <a:ext uri="{FF2B5EF4-FFF2-40B4-BE49-F238E27FC236}">
                  <a16:creationId xmlns:a16="http://schemas.microsoft.com/office/drawing/2014/main" id="{5C246325-4261-4455-84FC-20998563D6FD}"/>
                </a:ext>
              </a:extLst>
            </p:cNvPr>
            <p:cNvSpPr/>
            <p:nvPr/>
          </p:nvSpPr>
          <p:spPr>
            <a:xfrm>
              <a:off x="9178635" y="26243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09" name="pt990">
              <a:extLst>
                <a:ext uri="{FF2B5EF4-FFF2-40B4-BE49-F238E27FC236}">
                  <a16:creationId xmlns:a16="http://schemas.microsoft.com/office/drawing/2014/main" id="{7397EB84-52E4-4417-BA57-55EE8195D6D1}"/>
                </a:ext>
              </a:extLst>
            </p:cNvPr>
            <p:cNvSpPr/>
            <p:nvPr/>
          </p:nvSpPr>
          <p:spPr>
            <a:xfrm>
              <a:off x="9257639" y="260833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0" name="pt991">
              <a:extLst>
                <a:ext uri="{FF2B5EF4-FFF2-40B4-BE49-F238E27FC236}">
                  <a16:creationId xmlns:a16="http://schemas.microsoft.com/office/drawing/2014/main" id="{DCCF0605-9BD6-4712-9B1E-E3DC4B5198DC}"/>
                </a:ext>
              </a:extLst>
            </p:cNvPr>
            <p:cNvSpPr/>
            <p:nvPr/>
          </p:nvSpPr>
          <p:spPr>
            <a:xfrm>
              <a:off x="9185055" y="26923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1" name="pt992">
              <a:extLst>
                <a:ext uri="{FF2B5EF4-FFF2-40B4-BE49-F238E27FC236}">
                  <a16:creationId xmlns:a16="http://schemas.microsoft.com/office/drawing/2014/main" id="{88DA397A-C4A5-4FEE-8E02-E896957EE1FB}"/>
                </a:ext>
              </a:extLst>
            </p:cNvPr>
            <p:cNvSpPr/>
            <p:nvPr/>
          </p:nvSpPr>
          <p:spPr>
            <a:xfrm>
              <a:off x="9925528" y="23800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2" name="pt993">
              <a:extLst>
                <a:ext uri="{FF2B5EF4-FFF2-40B4-BE49-F238E27FC236}">
                  <a16:creationId xmlns:a16="http://schemas.microsoft.com/office/drawing/2014/main" id="{ED46723E-6126-4F71-98CD-9D96FBFDC760}"/>
                </a:ext>
              </a:extLst>
            </p:cNvPr>
            <p:cNvSpPr/>
            <p:nvPr/>
          </p:nvSpPr>
          <p:spPr>
            <a:xfrm>
              <a:off x="9238851" y="266536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3" name="pt994">
              <a:extLst>
                <a:ext uri="{FF2B5EF4-FFF2-40B4-BE49-F238E27FC236}">
                  <a16:creationId xmlns:a16="http://schemas.microsoft.com/office/drawing/2014/main" id="{792DF49D-769C-45FE-BE80-E458B40CCB46}"/>
                </a:ext>
              </a:extLst>
            </p:cNvPr>
            <p:cNvSpPr/>
            <p:nvPr/>
          </p:nvSpPr>
          <p:spPr>
            <a:xfrm>
              <a:off x="9139898" y="2611197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4" name="pt995">
              <a:extLst>
                <a:ext uri="{FF2B5EF4-FFF2-40B4-BE49-F238E27FC236}">
                  <a16:creationId xmlns:a16="http://schemas.microsoft.com/office/drawing/2014/main" id="{8239ECF1-DD3A-423F-A944-6386B411010C}"/>
                </a:ext>
              </a:extLst>
            </p:cNvPr>
            <p:cNvSpPr/>
            <p:nvPr/>
          </p:nvSpPr>
          <p:spPr>
            <a:xfrm>
              <a:off x="9386960" y="24826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5" name="pt996">
              <a:extLst>
                <a:ext uri="{FF2B5EF4-FFF2-40B4-BE49-F238E27FC236}">
                  <a16:creationId xmlns:a16="http://schemas.microsoft.com/office/drawing/2014/main" id="{41A14CA7-DB18-468E-BD06-B8D9A4B8219B}"/>
                </a:ext>
              </a:extLst>
            </p:cNvPr>
            <p:cNvSpPr/>
            <p:nvPr/>
          </p:nvSpPr>
          <p:spPr>
            <a:xfrm>
              <a:off x="9086296" y="26960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6" name="pt997">
              <a:extLst>
                <a:ext uri="{FF2B5EF4-FFF2-40B4-BE49-F238E27FC236}">
                  <a16:creationId xmlns:a16="http://schemas.microsoft.com/office/drawing/2014/main" id="{2ECF5B17-D13C-40E0-8E35-D73B6BC0FE6E}"/>
                </a:ext>
              </a:extLst>
            </p:cNvPr>
            <p:cNvSpPr/>
            <p:nvPr/>
          </p:nvSpPr>
          <p:spPr>
            <a:xfrm>
              <a:off x="9295380" y="25690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7" name="pt998">
              <a:extLst>
                <a:ext uri="{FF2B5EF4-FFF2-40B4-BE49-F238E27FC236}">
                  <a16:creationId xmlns:a16="http://schemas.microsoft.com/office/drawing/2014/main" id="{3534895B-817F-4AEC-BA3E-657903FC3328}"/>
                </a:ext>
              </a:extLst>
            </p:cNvPr>
            <p:cNvSpPr/>
            <p:nvPr/>
          </p:nvSpPr>
          <p:spPr>
            <a:xfrm>
              <a:off x="8923427" y="272510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8" name="pt999">
              <a:extLst>
                <a:ext uri="{FF2B5EF4-FFF2-40B4-BE49-F238E27FC236}">
                  <a16:creationId xmlns:a16="http://schemas.microsoft.com/office/drawing/2014/main" id="{FA60AA98-71BA-4B26-8CE3-5D6133AE8CF0}"/>
                </a:ext>
              </a:extLst>
            </p:cNvPr>
            <p:cNvSpPr/>
            <p:nvPr/>
          </p:nvSpPr>
          <p:spPr>
            <a:xfrm>
              <a:off x="9159243" y="270215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19" name="pt1000">
              <a:extLst>
                <a:ext uri="{FF2B5EF4-FFF2-40B4-BE49-F238E27FC236}">
                  <a16:creationId xmlns:a16="http://schemas.microsoft.com/office/drawing/2014/main" id="{FB9EE494-3E06-4994-9C21-BE6E119ABF08}"/>
                </a:ext>
              </a:extLst>
            </p:cNvPr>
            <p:cNvSpPr/>
            <p:nvPr/>
          </p:nvSpPr>
          <p:spPr>
            <a:xfrm>
              <a:off x="9583808" y="253176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0" name="pt1001">
              <a:extLst>
                <a:ext uri="{FF2B5EF4-FFF2-40B4-BE49-F238E27FC236}">
                  <a16:creationId xmlns:a16="http://schemas.microsoft.com/office/drawing/2014/main" id="{F9CCCDE8-C103-4AFC-B97D-A683DF9A0780}"/>
                </a:ext>
              </a:extLst>
            </p:cNvPr>
            <p:cNvSpPr/>
            <p:nvPr/>
          </p:nvSpPr>
          <p:spPr>
            <a:xfrm>
              <a:off x="9372554" y="251004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1" name="pt1002">
              <a:extLst>
                <a:ext uri="{FF2B5EF4-FFF2-40B4-BE49-F238E27FC236}">
                  <a16:creationId xmlns:a16="http://schemas.microsoft.com/office/drawing/2014/main" id="{AEB3F786-E345-4724-B064-C122638F0096}"/>
                </a:ext>
              </a:extLst>
            </p:cNvPr>
            <p:cNvSpPr/>
            <p:nvPr/>
          </p:nvSpPr>
          <p:spPr>
            <a:xfrm>
              <a:off x="9243023" y="25995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2" name="pt1003">
              <a:extLst>
                <a:ext uri="{FF2B5EF4-FFF2-40B4-BE49-F238E27FC236}">
                  <a16:creationId xmlns:a16="http://schemas.microsoft.com/office/drawing/2014/main" id="{280F277A-323C-45B3-AC44-7A444B529446}"/>
                </a:ext>
              </a:extLst>
            </p:cNvPr>
            <p:cNvSpPr/>
            <p:nvPr/>
          </p:nvSpPr>
          <p:spPr>
            <a:xfrm>
              <a:off x="9578204" y="24841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3" name="pt1004">
              <a:extLst>
                <a:ext uri="{FF2B5EF4-FFF2-40B4-BE49-F238E27FC236}">
                  <a16:creationId xmlns:a16="http://schemas.microsoft.com/office/drawing/2014/main" id="{6BE9E54F-AD54-4C3A-821C-A4DD69C0E678}"/>
                </a:ext>
              </a:extLst>
            </p:cNvPr>
            <p:cNvSpPr/>
            <p:nvPr/>
          </p:nvSpPr>
          <p:spPr>
            <a:xfrm>
              <a:off x="9300384" y="258776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4" name="pt1005">
              <a:extLst>
                <a:ext uri="{FF2B5EF4-FFF2-40B4-BE49-F238E27FC236}">
                  <a16:creationId xmlns:a16="http://schemas.microsoft.com/office/drawing/2014/main" id="{1FAFE5CA-7C9F-4498-8E35-C8C18EE3E06E}"/>
                </a:ext>
              </a:extLst>
            </p:cNvPr>
            <p:cNvSpPr/>
            <p:nvPr/>
          </p:nvSpPr>
          <p:spPr>
            <a:xfrm>
              <a:off x="9129935" y="2617218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5" name="pt1006">
              <a:extLst>
                <a:ext uri="{FF2B5EF4-FFF2-40B4-BE49-F238E27FC236}">
                  <a16:creationId xmlns:a16="http://schemas.microsoft.com/office/drawing/2014/main" id="{3374D8BC-1935-497F-97FB-CAAC849E1ABE}"/>
                </a:ext>
              </a:extLst>
            </p:cNvPr>
            <p:cNvSpPr/>
            <p:nvPr/>
          </p:nvSpPr>
          <p:spPr>
            <a:xfrm>
              <a:off x="9401429" y="26245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6" name="pt1007">
              <a:extLst>
                <a:ext uri="{FF2B5EF4-FFF2-40B4-BE49-F238E27FC236}">
                  <a16:creationId xmlns:a16="http://schemas.microsoft.com/office/drawing/2014/main" id="{63C37131-9CB3-4116-BC1E-0C027BDEAC5C}"/>
                </a:ext>
              </a:extLst>
            </p:cNvPr>
            <p:cNvSpPr/>
            <p:nvPr/>
          </p:nvSpPr>
          <p:spPr>
            <a:xfrm>
              <a:off x="9388745" y="259411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7" name="pt1008">
              <a:extLst>
                <a:ext uri="{FF2B5EF4-FFF2-40B4-BE49-F238E27FC236}">
                  <a16:creationId xmlns:a16="http://schemas.microsoft.com/office/drawing/2014/main" id="{C75EF9DE-2F24-41F6-A182-3B6E9642627E}"/>
                </a:ext>
              </a:extLst>
            </p:cNvPr>
            <p:cNvSpPr/>
            <p:nvPr/>
          </p:nvSpPr>
          <p:spPr>
            <a:xfrm>
              <a:off x="9360031" y="254287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8" name="pt1009">
              <a:extLst>
                <a:ext uri="{FF2B5EF4-FFF2-40B4-BE49-F238E27FC236}">
                  <a16:creationId xmlns:a16="http://schemas.microsoft.com/office/drawing/2014/main" id="{EBF82587-EB8D-4AEE-B9E4-FB7486B42C11}"/>
                </a:ext>
              </a:extLst>
            </p:cNvPr>
            <p:cNvSpPr/>
            <p:nvPr/>
          </p:nvSpPr>
          <p:spPr>
            <a:xfrm>
              <a:off x="9130434" y="2621765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29" name="pt1010">
              <a:extLst>
                <a:ext uri="{FF2B5EF4-FFF2-40B4-BE49-F238E27FC236}">
                  <a16:creationId xmlns:a16="http://schemas.microsoft.com/office/drawing/2014/main" id="{0BC3E076-56B8-4110-8455-538A4EC07DC0}"/>
                </a:ext>
              </a:extLst>
            </p:cNvPr>
            <p:cNvSpPr/>
            <p:nvPr/>
          </p:nvSpPr>
          <p:spPr>
            <a:xfrm>
              <a:off x="8757269" y="2465438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0" name="pt1011">
              <a:extLst>
                <a:ext uri="{FF2B5EF4-FFF2-40B4-BE49-F238E27FC236}">
                  <a16:creationId xmlns:a16="http://schemas.microsoft.com/office/drawing/2014/main" id="{7ECD1C0A-68E6-450D-81B8-F0CCEF6433BA}"/>
                </a:ext>
              </a:extLst>
            </p:cNvPr>
            <p:cNvSpPr/>
            <p:nvPr/>
          </p:nvSpPr>
          <p:spPr>
            <a:xfrm>
              <a:off x="8824278" y="244431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1" name="pt1012">
              <a:extLst>
                <a:ext uri="{FF2B5EF4-FFF2-40B4-BE49-F238E27FC236}">
                  <a16:creationId xmlns:a16="http://schemas.microsoft.com/office/drawing/2014/main" id="{6DD74E0D-AE46-44DD-87F1-E3D51F8DD13F}"/>
                </a:ext>
              </a:extLst>
            </p:cNvPr>
            <p:cNvSpPr/>
            <p:nvPr/>
          </p:nvSpPr>
          <p:spPr>
            <a:xfrm>
              <a:off x="8817944" y="245894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2" name="pt1013">
              <a:extLst>
                <a:ext uri="{FF2B5EF4-FFF2-40B4-BE49-F238E27FC236}">
                  <a16:creationId xmlns:a16="http://schemas.microsoft.com/office/drawing/2014/main" id="{46857103-5DD6-46C5-93D4-00CEA626C17E}"/>
                </a:ext>
              </a:extLst>
            </p:cNvPr>
            <p:cNvSpPr/>
            <p:nvPr/>
          </p:nvSpPr>
          <p:spPr>
            <a:xfrm>
              <a:off x="8979169" y="234909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3" name="pt1014">
              <a:extLst>
                <a:ext uri="{FF2B5EF4-FFF2-40B4-BE49-F238E27FC236}">
                  <a16:creationId xmlns:a16="http://schemas.microsoft.com/office/drawing/2014/main" id="{DC8BBA4D-A429-4B82-883D-B41BA90A717E}"/>
                </a:ext>
              </a:extLst>
            </p:cNvPr>
            <p:cNvSpPr/>
            <p:nvPr/>
          </p:nvSpPr>
          <p:spPr>
            <a:xfrm>
              <a:off x="9025596" y="23446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4" name="pt1015">
              <a:extLst>
                <a:ext uri="{FF2B5EF4-FFF2-40B4-BE49-F238E27FC236}">
                  <a16:creationId xmlns:a16="http://schemas.microsoft.com/office/drawing/2014/main" id="{0CC89C76-6FA2-41E0-86AA-3EFBCA7F5BFC}"/>
                </a:ext>
              </a:extLst>
            </p:cNvPr>
            <p:cNvSpPr/>
            <p:nvPr/>
          </p:nvSpPr>
          <p:spPr>
            <a:xfrm>
              <a:off x="8932134" y="240719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5" name="pt1016">
              <a:extLst>
                <a:ext uri="{FF2B5EF4-FFF2-40B4-BE49-F238E27FC236}">
                  <a16:creationId xmlns:a16="http://schemas.microsoft.com/office/drawing/2014/main" id="{94A0B560-C1B0-4D07-A40F-827F45B0A21D}"/>
                </a:ext>
              </a:extLst>
            </p:cNvPr>
            <p:cNvSpPr/>
            <p:nvPr/>
          </p:nvSpPr>
          <p:spPr>
            <a:xfrm>
              <a:off x="8831255" y="248123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6" name="pt1017">
              <a:extLst>
                <a:ext uri="{FF2B5EF4-FFF2-40B4-BE49-F238E27FC236}">
                  <a16:creationId xmlns:a16="http://schemas.microsoft.com/office/drawing/2014/main" id="{45F27773-A199-4C83-A855-EF265F224E0C}"/>
                </a:ext>
              </a:extLst>
            </p:cNvPr>
            <p:cNvSpPr/>
            <p:nvPr/>
          </p:nvSpPr>
          <p:spPr>
            <a:xfrm>
              <a:off x="8792651" y="251990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7" name="pt1018">
              <a:extLst>
                <a:ext uri="{FF2B5EF4-FFF2-40B4-BE49-F238E27FC236}">
                  <a16:creationId xmlns:a16="http://schemas.microsoft.com/office/drawing/2014/main" id="{F097A438-6BB3-43D1-BFD0-C89AFE975E4D}"/>
                </a:ext>
              </a:extLst>
            </p:cNvPr>
            <p:cNvSpPr/>
            <p:nvPr/>
          </p:nvSpPr>
          <p:spPr>
            <a:xfrm>
              <a:off x="8747039" y="249230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8" name="pt1019">
              <a:extLst>
                <a:ext uri="{FF2B5EF4-FFF2-40B4-BE49-F238E27FC236}">
                  <a16:creationId xmlns:a16="http://schemas.microsoft.com/office/drawing/2014/main" id="{0E7D6B43-38BB-4461-AAD9-33936506FA10}"/>
                </a:ext>
              </a:extLst>
            </p:cNvPr>
            <p:cNvSpPr/>
            <p:nvPr/>
          </p:nvSpPr>
          <p:spPr>
            <a:xfrm>
              <a:off x="8862226" y="247850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39" name="pt1020">
              <a:extLst>
                <a:ext uri="{FF2B5EF4-FFF2-40B4-BE49-F238E27FC236}">
                  <a16:creationId xmlns:a16="http://schemas.microsoft.com/office/drawing/2014/main" id="{22BE0E0F-B89F-4362-8CE9-3845FC688C5F}"/>
                </a:ext>
              </a:extLst>
            </p:cNvPr>
            <p:cNvSpPr/>
            <p:nvPr/>
          </p:nvSpPr>
          <p:spPr>
            <a:xfrm>
              <a:off x="9016277" y="232465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0" name="pt1021">
              <a:extLst>
                <a:ext uri="{FF2B5EF4-FFF2-40B4-BE49-F238E27FC236}">
                  <a16:creationId xmlns:a16="http://schemas.microsoft.com/office/drawing/2014/main" id="{A8DC13D6-7D3E-43B9-B236-EC8A480DDC84}"/>
                </a:ext>
              </a:extLst>
            </p:cNvPr>
            <p:cNvSpPr/>
            <p:nvPr/>
          </p:nvSpPr>
          <p:spPr>
            <a:xfrm>
              <a:off x="8857173" y="24859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1" name="pt1022">
              <a:extLst>
                <a:ext uri="{FF2B5EF4-FFF2-40B4-BE49-F238E27FC236}">
                  <a16:creationId xmlns:a16="http://schemas.microsoft.com/office/drawing/2014/main" id="{AEC198BB-00EA-4A24-B16B-77D9502CF932}"/>
                </a:ext>
              </a:extLst>
            </p:cNvPr>
            <p:cNvSpPr/>
            <p:nvPr/>
          </p:nvSpPr>
          <p:spPr>
            <a:xfrm>
              <a:off x="8749064" y="2483284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2" name="pt1023">
              <a:extLst>
                <a:ext uri="{FF2B5EF4-FFF2-40B4-BE49-F238E27FC236}">
                  <a16:creationId xmlns:a16="http://schemas.microsoft.com/office/drawing/2014/main" id="{85567914-FA60-47C8-AD6F-76443E51E4C2}"/>
                </a:ext>
              </a:extLst>
            </p:cNvPr>
            <p:cNvSpPr/>
            <p:nvPr/>
          </p:nvSpPr>
          <p:spPr>
            <a:xfrm>
              <a:off x="8826952" y="245518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3" name="pt1024">
              <a:extLst>
                <a:ext uri="{FF2B5EF4-FFF2-40B4-BE49-F238E27FC236}">
                  <a16:creationId xmlns:a16="http://schemas.microsoft.com/office/drawing/2014/main" id="{5BB274BC-60CF-4384-90B2-F9FD24E90689}"/>
                </a:ext>
              </a:extLst>
            </p:cNvPr>
            <p:cNvSpPr/>
            <p:nvPr/>
          </p:nvSpPr>
          <p:spPr>
            <a:xfrm>
              <a:off x="9232608" y="219800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4" name="pt1025">
              <a:extLst>
                <a:ext uri="{FF2B5EF4-FFF2-40B4-BE49-F238E27FC236}">
                  <a16:creationId xmlns:a16="http://schemas.microsoft.com/office/drawing/2014/main" id="{3961BD7F-1E91-4F72-9707-A6DDB687AC8E}"/>
                </a:ext>
              </a:extLst>
            </p:cNvPr>
            <p:cNvSpPr/>
            <p:nvPr/>
          </p:nvSpPr>
          <p:spPr>
            <a:xfrm>
              <a:off x="9052393" y="222480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5" name="pt1026">
              <a:extLst>
                <a:ext uri="{FF2B5EF4-FFF2-40B4-BE49-F238E27FC236}">
                  <a16:creationId xmlns:a16="http://schemas.microsoft.com/office/drawing/2014/main" id="{75D5E8EC-5AAD-4357-AC4A-2589847FC694}"/>
                </a:ext>
              </a:extLst>
            </p:cNvPr>
            <p:cNvSpPr/>
            <p:nvPr/>
          </p:nvSpPr>
          <p:spPr>
            <a:xfrm>
              <a:off x="8934081" y="232403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6" name="pt1027">
              <a:extLst>
                <a:ext uri="{FF2B5EF4-FFF2-40B4-BE49-F238E27FC236}">
                  <a16:creationId xmlns:a16="http://schemas.microsoft.com/office/drawing/2014/main" id="{2E598984-11DE-44F2-8019-46C76BC91BDB}"/>
                </a:ext>
              </a:extLst>
            </p:cNvPr>
            <p:cNvSpPr/>
            <p:nvPr/>
          </p:nvSpPr>
          <p:spPr>
            <a:xfrm>
              <a:off x="8889186" y="237524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7" name="pt1028">
              <a:extLst>
                <a:ext uri="{FF2B5EF4-FFF2-40B4-BE49-F238E27FC236}">
                  <a16:creationId xmlns:a16="http://schemas.microsoft.com/office/drawing/2014/main" id="{08654EA9-4BD3-4279-A6D2-B2C1CEA8BA7D}"/>
                </a:ext>
              </a:extLst>
            </p:cNvPr>
            <p:cNvSpPr/>
            <p:nvPr/>
          </p:nvSpPr>
          <p:spPr>
            <a:xfrm>
              <a:off x="8812884" y="24177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8" name="pt1029">
              <a:extLst>
                <a:ext uri="{FF2B5EF4-FFF2-40B4-BE49-F238E27FC236}">
                  <a16:creationId xmlns:a16="http://schemas.microsoft.com/office/drawing/2014/main" id="{1B98AE66-28ED-43C9-9365-78DEDE91A538}"/>
                </a:ext>
              </a:extLst>
            </p:cNvPr>
            <p:cNvSpPr/>
            <p:nvPr/>
          </p:nvSpPr>
          <p:spPr>
            <a:xfrm>
              <a:off x="8800375" y="243979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49" name="pt1030">
              <a:extLst>
                <a:ext uri="{FF2B5EF4-FFF2-40B4-BE49-F238E27FC236}">
                  <a16:creationId xmlns:a16="http://schemas.microsoft.com/office/drawing/2014/main" id="{B10EFD7E-67AE-4337-91F6-7CC4356C3506}"/>
                </a:ext>
              </a:extLst>
            </p:cNvPr>
            <p:cNvSpPr/>
            <p:nvPr/>
          </p:nvSpPr>
          <p:spPr>
            <a:xfrm>
              <a:off x="9027144" y="234006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0" name="pt1031">
              <a:extLst>
                <a:ext uri="{FF2B5EF4-FFF2-40B4-BE49-F238E27FC236}">
                  <a16:creationId xmlns:a16="http://schemas.microsoft.com/office/drawing/2014/main" id="{A99F269E-CA55-4667-A756-3EF532A263CD}"/>
                </a:ext>
              </a:extLst>
            </p:cNvPr>
            <p:cNvSpPr/>
            <p:nvPr/>
          </p:nvSpPr>
          <p:spPr>
            <a:xfrm>
              <a:off x="8692811" y="255382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1" name="pt1032">
              <a:extLst>
                <a:ext uri="{FF2B5EF4-FFF2-40B4-BE49-F238E27FC236}">
                  <a16:creationId xmlns:a16="http://schemas.microsoft.com/office/drawing/2014/main" id="{0AFF2B7A-F689-46E2-BD32-66AD87EA0ACE}"/>
                </a:ext>
              </a:extLst>
            </p:cNvPr>
            <p:cNvSpPr/>
            <p:nvPr/>
          </p:nvSpPr>
          <p:spPr>
            <a:xfrm>
              <a:off x="8760723" y="2490479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2" name="pt1033">
              <a:extLst>
                <a:ext uri="{FF2B5EF4-FFF2-40B4-BE49-F238E27FC236}">
                  <a16:creationId xmlns:a16="http://schemas.microsoft.com/office/drawing/2014/main" id="{6BE5A8CA-04D9-477C-AE2C-53ADC00C5363}"/>
                </a:ext>
              </a:extLst>
            </p:cNvPr>
            <p:cNvSpPr/>
            <p:nvPr/>
          </p:nvSpPr>
          <p:spPr>
            <a:xfrm>
              <a:off x="8718218" y="252392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3" name="pt1034">
              <a:extLst>
                <a:ext uri="{FF2B5EF4-FFF2-40B4-BE49-F238E27FC236}">
                  <a16:creationId xmlns:a16="http://schemas.microsoft.com/office/drawing/2014/main" id="{0F5B5784-69A7-4CA0-AF6F-CA3859748E68}"/>
                </a:ext>
              </a:extLst>
            </p:cNvPr>
            <p:cNvSpPr/>
            <p:nvPr/>
          </p:nvSpPr>
          <p:spPr>
            <a:xfrm>
              <a:off x="8785900" y="234048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4" name="pt1035">
              <a:extLst>
                <a:ext uri="{FF2B5EF4-FFF2-40B4-BE49-F238E27FC236}">
                  <a16:creationId xmlns:a16="http://schemas.microsoft.com/office/drawing/2014/main" id="{1ABB8326-8AC6-4AD6-B06C-48DD3AD8B168}"/>
                </a:ext>
              </a:extLst>
            </p:cNvPr>
            <p:cNvSpPr/>
            <p:nvPr/>
          </p:nvSpPr>
          <p:spPr>
            <a:xfrm>
              <a:off x="8869070" y="241940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5" name="pt1036">
              <a:extLst>
                <a:ext uri="{FF2B5EF4-FFF2-40B4-BE49-F238E27FC236}">
                  <a16:creationId xmlns:a16="http://schemas.microsoft.com/office/drawing/2014/main" id="{7E401C31-AA19-466B-9749-A04FE4A1674A}"/>
                </a:ext>
              </a:extLst>
            </p:cNvPr>
            <p:cNvSpPr/>
            <p:nvPr/>
          </p:nvSpPr>
          <p:spPr>
            <a:xfrm>
              <a:off x="8869877" y="239539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6" name="pt1037">
              <a:extLst>
                <a:ext uri="{FF2B5EF4-FFF2-40B4-BE49-F238E27FC236}">
                  <a16:creationId xmlns:a16="http://schemas.microsoft.com/office/drawing/2014/main" id="{B37DF3FC-33F5-4FF5-A4D1-1E99F9B5C0F3}"/>
                </a:ext>
              </a:extLst>
            </p:cNvPr>
            <p:cNvSpPr/>
            <p:nvPr/>
          </p:nvSpPr>
          <p:spPr>
            <a:xfrm>
              <a:off x="9004326" y="228720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7" name="pt1038">
              <a:extLst>
                <a:ext uri="{FF2B5EF4-FFF2-40B4-BE49-F238E27FC236}">
                  <a16:creationId xmlns:a16="http://schemas.microsoft.com/office/drawing/2014/main" id="{6DE16020-CC23-4676-AF13-6DA55753C45D}"/>
                </a:ext>
              </a:extLst>
            </p:cNvPr>
            <p:cNvSpPr/>
            <p:nvPr/>
          </p:nvSpPr>
          <p:spPr>
            <a:xfrm>
              <a:off x="8872546" y="235159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8" name="pt1039">
              <a:extLst>
                <a:ext uri="{FF2B5EF4-FFF2-40B4-BE49-F238E27FC236}">
                  <a16:creationId xmlns:a16="http://schemas.microsoft.com/office/drawing/2014/main" id="{E3E30416-1480-4E2B-9ACD-5C93FAC61D81}"/>
                </a:ext>
              </a:extLst>
            </p:cNvPr>
            <p:cNvSpPr/>
            <p:nvPr/>
          </p:nvSpPr>
          <p:spPr>
            <a:xfrm>
              <a:off x="8883081" y="236104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59" name="pt1040">
              <a:extLst>
                <a:ext uri="{FF2B5EF4-FFF2-40B4-BE49-F238E27FC236}">
                  <a16:creationId xmlns:a16="http://schemas.microsoft.com/office/drawing/2014/main" id="{BE6BB8BA-96D9-42DF-AB0A-01644CFB8254}"/>
                </a:ext>
              </a:extLst>
            </p:cNvPr>
            <p:cNvSpPr/>
            <p:nvPr/>
          </p:nvSpPr>
          <p:spPr>
            <a:xfrm>
              <a:off x="8673213" y="25122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0" name="pt1041">
              <a:extLst>
                <a:ext uri="{FF2B5EF4-FFF2-40B4-BE49-F238E27FC236}">
                  <a16:creationId xmlns:a16="http://schemas.microsoft.com/office/drawing/2014/main" id="{BAB30F59-BD29-497B-9F74-1FCE8F435223}"/>
                </a:ext>
              </a:extLst>
            </p:cNvPr>
            <p:cNvSpPr/>
            <p:nvPr/>
          </p:nvSpPr>
          <p:spPr>
            <a:xfrm>
              <a:off x="9005860" y="225470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1" name="pt1042">
              <a:extLst>
                <a:ext uri="{FF2B5EF4-FFF2-40B4-BE49-F238E27FC236}">
                  <a16:creationId xmlns:a16="http://schemas.microsoft.com/office/drawing/2014/main" id="{9023F080-415C-48AA-9C74-8AA04403EF35}"/>
                </a:ext>
              </a:extLst>
            </p:cNvPr>
            <p:cNvSpPr/>
            <p:nvPr/>
          </p:nvSpPr>
          <p:spPr>
            <a:xfrm>
              <a:off x="9091698" y="22033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2" name="pt1043">
              <a:extLst>
                <a:ext uri="{FF2B5EF4-FFF2-40B4-BE49-F238E27FC236}">
                  <a16:creationId xmlns:a16="http://schemas.microsoft.com/office/drawing/2014/main" id="{22CE4B0C-0705-4629-A6A7-C2917485643C}"/>
                </a:ext>
              </a:extLst>
            </p:cNvPr>
            <p:cNvSpPr/>
            <p:nvPr/>
          </p:nvSpPr>
          <p:spPr>
            <a:xfrm>
              <a:off x="8779734" y="2453997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3" name="pt1044">
              <a:extLst>
                <a:ext uri="{FF2B5EF4-FFF2-40B4-BE49-F238E27FC236}">
                  <a16:creationId xmlns:a16="http://schemas.microsoft.com/office/drawing/2014/main" id="{4085EC9B-740B-4F61-97A7-121DF7623D43}"/>
                </a:ext>
              </a:extLst>
            </p:cNvPr>
            <p:cNvSpPr/>
            <p:nvPr/>
          </p:nvSpPr>
          <p:spPr>
            <a:xfrm>
              <a:off x="9008645" y="234858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4" name="pt1045">
              <a:extLst>
                <a:ext uri="{FF2B5EF4-FFF2-40B4-BE49-F238E27FC236}">
                  <a16:creationId xmlns:a16="http://schemas.microsoft.com/office/drawing/2014/main" id="{4133CAA3-9633-4E4F-BCBB-FDE39830903E}"/>
                </a:ext>
              </a:extLst>
            </p:cNvPr>
            <p:cNvSpPr/>
            <p:nvPr/>
          </p:nvSpPr>
          <p:spPr>
            <a:xfrm>
              <a:off x="8698206" y="249429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5" name="pt1046">
              <a:extLst>
                <a:ext uri="{FF2B5EF4-FFF2-40B4-BE49-F238E27FC236}">
                  <a16:creationId xmlns:a16="http://schemas.microsoft.com/office/drawing/2014/main" id="{60ADA5A9-54C2-4A72-93FC-9A3965DF3013}"/>
                </a:ext>
              </a:extLst>
            </p:cNvPr>
            <p:cNvSpPr/>
            <p:nvPr/>
          </p:nvSpPr>
          <p:spPr>
            <a:xfrm>
              <a:off x="8937887" y="235978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6" name="pt1047">
              <a:extLst>
                <a:ext uri="{FF2B5EF4-FFF2-40B4-BE49-F238E27FC236}">
                  <a16:creationId xmlns:a16="http://schemas.microsoft.com/office/drawing/2014/main" id="{4F9D6480-B62A-4DB3-BF71-A420CE20C20F}"/>
                </a:ext>
              </a:extLst>
            </p:cNvPr>
            <p:cNvSpPr/>
            <p:nvPr/>
          </p:nvSpPr>
          <p:spPr>
            <a:xfrm>
              <a:off x="8792565" y="248732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7" name="pt1048">
              <a:extLst>
                <a:ext uri="{FF2B5EF4-FFF2-40B4-BE49-F238E27FC236}">
                  <a16:creationId xmlns:a16="http://schemas.microsoft.com/office/drawing/2014/main" id="{361A19BA-AA3E-4D1B-91D6-406E9802EAA6}"/>
                </a:ext>
              </a:extLst>
            </p:cNvPr>
            <p:cNvSpPr/>
            <p:nvPr/>
          </p:nvSpPr>
          <p:spPr>
            <a:xfrm>
              <a:off x="8986028" y="233851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8" name="pt1049">
              <a:extLst>
                <a:ext uri="{FF2B5EF4-FFF2-40B4-BE49-F238E27FC236}">
                  <a16:creationId xmlns:a16="http://schemas.microsoft.com/office/drawing/2014/main" id="{7086773C-EB84-4814-92AD-9CB0278D83D4}"/>
                </a:ext>
              </a:extLst>
            </p:cNvPr>
            <p:cNvSpPr/>
            <p:nvPr/>
          </p:nvSpPr>
          <p:spPr>
            <a:xfrm>
              <a:off x="8855598" y="241572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69" name="pt1050">
              <a:extLst>
                <a:ext uri="{FF2B5EF4-FFF2-40B4-BE49-F238E27FC236}">
                  <a16:creationId xmlns:a16="http://schemas.microsoft.com/office/drawing/2014/main" id="{80FD0C37-43BE-488F-8BDC-C3E96D3ECFCA}"/>
                </a:ext>
              </a:extLst>
            </p:cNvPr>
            <p:cNvSpPr/>
            <p:nvPr/>
          </p:nvSpPr>
          <p:spPr>
            <a:xfrm>
              <a:off x="8814811" y="23856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0" name="pt1051">
              <a:extLst>
                <a:ext uri="{FF2B5EF4-FFF2-40B4-BE49-F238E27FC236}">
                  <a16:creationId xmlns:a16="http://schemas.microsoft.com/office/drawing/2014/main" id="{7D4F0202-1417-419A-8220-E0B5E8B297A7}"/>
                </a:ext>
              </a:extLst>
            </p:cNvPr>
            <p:cNvSpPr/>
            <p:nvPr/>
          </p:nvSpPr>
          <p:spPr>
            <a:xfrm>
              <a:off x="9076408" y="229161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1" name="pt1052">
              <a:extLst>
                <a:ext uri="{FF2B5EF4-FFF2-40B4-BE49-F238E27FC236}">
                  <a16:creationId xmlns:a16="http://schemas.microsoft.com/office/drawing/2014/main" id="{8FE9DFDD-F4D2-4AD0-B012-E772FCFCD21D}"/>
                </a:ext>
              </a:extLst>
            </p:cNvPr>
            <p:cNvSpPr/>
            <p:nvPr/>
          </p:nvSpPr>
          <p:spPr>
            <a:xfrm>
              <a:off x="8914434" y="239261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2" name="pt1053">
              <a:extLst>
                <a:ext uri="{FF2B5EF4-FFF2-40B4-BE49-F238E27FC236}">
                  <a16:creationId xmlns:a16="http://schemas.microsoft.com/office/drawing/2014/main" id="{470DA31D-DC82-4C3C-B820-2E0C2D7A5AE9}"/>
                </a:ext>
              </a:extLst>
            </p:cNvPr>
            <p:cNvSpPr/>
            <p:nvPr/>
          </p:nvSpPr>
          <p:spPr>
            <a:xfrm>
              <a:off x="8783832" y="2472879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3" name="pt1054">
              <a:extLst>
                <a:ext uri="{FF2B5EF4-FFF2-40B4-BE49-F238E27FC236}">
                  <a16:creationId xmlns:a16="http://schemas.microsoft.com/office/drawing/2014/main" id="{FFB9EEB6-D7D3-45A7-9C25-CC3F261CBC3E}"/>
                </a:ext>
              </a:extLst>
            </p:cNvPr>
            <p:cNvSpPr/>
            <p:nvPr/>
          </p:nvSpPr>
          <p:spPr>
            <a:xfrm>
              <a:off x="9009813" y="233581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4" name="pt1055">
              <a:extLst>
                <a:ext uri="{FF2B5EF4-FFF2-40B4-BE49-F238E27FC236}">
                  <a16:creationId xmlns:a16="http://schemas.microsoft.com/office/drawing/2014/main" id="{B9056AD7-03B3-4770-BB77-4410EEBDF120}"/>
                </a:ext>
              </a:extLst>
            </p:cNvPr>
            <p:cNvSpPr/>
            <p:nvPr/>
          </p:nvSpPr>
          <p:spPr>
            <a:xfrm>
              <a:off x="8849239" y="240054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5" name="pt1056">
              <a:extLst>
                <a:ext uri="{FF2B5EF4-FFF2-40B4-BE49-F238E27FC236}">
                  <a16:creationId xmlns:a16="http://schemas.microsoft.com/office/drawing/2014/main" id="{0D15C2AD-27BD-4774-A7AE-6D91E4C8F3E8}"/>
                </a:ext>
              </a:extLst>
            </p:cNvPr>
            <p:cNvSpPr/>
            <p:nvPr/>
          </p:nvSpPr>
          <p:spPr>
            <a:xfrm>
              <a:off x="9074533" y="221819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6" name="pt1057">
              <a:extLst>
                <a:ext uri="{FF2B5EF4-FFF2-40B4-BE49-F238E27FC236}">
                  <a16:creationId xmlns:a16="http://schemas.microsoft.com/office/drawing/2014/main" id="{C2837669-1C77-4AB0-8195-6087C8F836F5}"/>
                </a:ext>
              </a:extLst>
            </p:cNvPr>
            <p:cNvSpPr/>
            <p:nvPr/>
          </p:nvSpPr>
          <p:spPr>
            <a:xfrm>
              <a:off x="9022793" y="23572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7" name="pt1058">
              <a:extLst>
                <a:ext uri="{FF2B5EF4-FFF2-40B4-BE49-F238E27FC236}">
                  <a16:creationId xmlns:a16="http://schemas.microsoft.com/office/drawing/2014/main" id="{AC6F3EB2-28BA-422E-A4C4-580DC6C8F41E}"/>
                </a:ext>
              </a:extLst>
            </p:cNvPr>
            <p:cNvSpPr/>
            <p:nvPr/>
          </p:nvSpPr>
          <p:spPr>
            <a:xfrm>
              <a:off x="9025690" y="227994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8" name="pt1059">
              <a:extLst>
                <a:ext uri="{FF2B5EF4-FFF2-40B4-BE49-F238E27FC236}">
                  <a16:creationId xmlns:a16="http://schemas.microsoft.com/office/drawing/2014/main" id="{4D5E9FDA-F609-4D90-92EE-11CBC90B4CFA}"/>
                </a:ext>
              </a:extLst>
            </p:cNvPr>
            <p:cNvSpPr/>
            <p:nvPr/>
          </p:nvSpPr>
          <p:spPr>
            <a:xfrm>
              <a:off x="8963511" y="236905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79" name="pt1060">
              <a:extLst>
                <a:ext uri="{FF2B5EF4-FFF2-40B4-BE49-F238E27FC236}">
                  <a16:creationId xmlns:a16="http://schemas.microsoft.com/office/drawing/2014/main" id="{E2B93CCC-CA7E-4D57-93C7-89BE7DD58B14}"/>
                </a:ext>
              </a:extLst>
            </p:cNvPr>
            <p:cNvSpPr/>
            <p:nvPr/>
          </p:nvSpPr>
          <p:spPr>
            <a:xfrm>
              <a:off x="8958847" y="233071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0" name="pt1061">
              <a:extLst>
                <a:ext uri="{FF2B5EF4-FFF2-40B4-BE49-F238E27FC236}">
                  <a16:creationId xmlns:a16="http://schemas.microsoft.com/office/drawing/2014/main" id="{D8F28B8C-308F-4494-B434-F06405AD1C19}"/>
                </a:ext>
              </a:extLst>
            </p:cNvPr>
            <p:cNvSpPr/>
            <p:nvPr/>
          </p:nvSpPr>
          <p:spPr>
            <a:xfrm>
              <a:off x="8863882" y="238402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1" name="pt1062">
              <a:extLst>
                <a:ext uri="{FF2B5EF4-FFF2-40B4-BE49-F238E27FC236}">
                  <a16:creationId xmlns:a16="http://schemas.microsoft.com/office/drawing/2014/main" id="{33962F60-7CA8-4553-BF46-D1B9FEAD0103}"/>
                </a:ext>
              </a:extLst>
            </p:cNvPr>
            <p:cNvSpPr/>
            <p:nvPr/>
          </p:nvSpPr>
          <p:spPr>
            <a:xfrm>
              <a:off x="8800206" y="247643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2" name="pt1063">
              <a:extLst>
                <a:ext uri="{FF2B5EF4-FFF2-40B4-BE49-F238E27FC236}">
                  <a16:creationId xmlns:a16="http://schemas.microsoft.com/office/drawing/2014/main" id="{6DBE5173-77A9-4121-8A69-1C9FD94BCA1D}"/>
                </a:ext>
              </a:extLst>
            </p:cNvPr>
            <p:cNvSpPr/>
            <p:nvPr/>
          </p:nvSpPr>
          <p:spPr>
            <a:xfrm>
              <a:off x="8942579" y="228879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3" name="pt1064">
              <a:extLst>
                <a:ext uri="{FF2B5EF4-FFF2-40B4-BE49-F238E27FC236}">
                  <a16:creationId xmlns:a16="http://schemas.microsoft.com/office/drawing/2014/main" id="{F7ED604F-205B-4BFD-A58D-9E2695DA0B23}"/>
                </a:ext>
              </a:extLst>
            </p:cNvPr>
            <p:cNvSpPr/>
            <p:nvPr/>
          </p:nvSpPr>
          <p:spPr>
            <a:xfrm>
              <a:off x="8860554" y="2384728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4" name="pt1065">
              <a:extLst>
                <a:ext uri="{FF2B5EF4-FFF2-40B4-BE49-F238E27FC236}">
                  <a16:creationId xmlns:a16="http://schemas.microsoft.com/office/drawing/2014/main" id="{5CCA6046-6491-4E5A-BF19-D038A66EB87E}"/>
                </a:ext>
              </a:extLst>
            </p:cNvPr>
            <p:cNvSpPr/>
            <p:nvPr/>
          </p:nvSpPr>
          <p:spPr>
            <a:xfrm>
              <a:off x="8745099" y="249346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5" name="pt1066">
              <a:extLst>
                <a:ext uri="{FF2B5EF4-FFF2-40B4-BE49-F238E27FC236}">
                  <a16:creationId xmlns:a16="http://schemas.microsoft.com/office/drawing/2014/main" id="{C84D97DB-84F3-439A-82B7-9DD70FE59B02}"/>
                </a:ext>
              </a:extLst>
            </p:cNvPr>
            <p:cNvSpPr/>
            <p:nvPr/>
          </p:nvSpPr>
          <p:spPr>
            <a:xfrm>
              <a:off x="8925975" y="243098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6" name="pt1067">
              <a:extLst>
                <a:ext uri="{FF2B5EF4-FFF2-40B4-BE49-F238E27FC236}">
                  <a16:creationId xmlns:a16="http://schemas.microsoft.com/office/drawing/2014/main" id="{65F8BD3B-45CF-4CF7-A716-D9360351AD8A}"/>
                </a:ext>
              </a:extLst>
            </p:cNvPr>
            <p:cNvSpPr/>
            <p:nvPr/>
          </p:nvSpPr>
          <p:spPr>
            <a:xfrm>
              <a:off x="9027733" y="227946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7" name="pt1068">
              <a:extLst>
                <a:ext uri="{FF2B5EF4-FFF2-40B4-BE49-F238E27FC236}">
                  <a16:creationId xmlns:a16="http://schemas.microsoft.com/office/drawing/2014/main" id="{CE6DAE60-35FD-4CB8-8EDE-C10D907B0723}"/>
                </a:ext>
              </a:extLst>
            </p:cNvPr>
            <p:cNvSpPr/>
            <p:nvPr/>
          </p:nvSpPr>
          <p:spPr>
            <a:xfrm>
              <a:off x="9023651" y="221035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8" name="pt1069">
              <a:extLst>
                <a:ext uri="{FF2B5EF4-FFF2-40B4-BE49-F238E27FC236}">
                  <a16:creationId xmlns:a16="http://schemas.microsoft.com/office/drawing/2014/main" id="{DFA817F5-4B78-42B2-B824-9BF28E59A7B7}"/>
                </a:ext>
              </a:extLst>
            </p:cNvPr>
            <p:cNvSpPr/>
            <p:nvPr/>
          </p:nvSpPr>
          <p:spPr>
            <a:xfrm>
              <a:off x="9069656" y="240976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89" name="pt1070">
              <a:extLst>
                <a:ext uri="{FF2B5EF4-FFF2-40B4-BE49-F238E27FC236}">
                  <a16:creationId xmlns:a16="http://schemas.microsoft.com/office/drawing/2014/main" id="{4D1579BD-4738-4B95-8F04-192E1CE68CC5}"/>
                </a:ext>
              </a:extLst>
            </p:cNvPr>
            <p:cNvSpPr/>
            <p:nvPr/>
          </p:nvSpPr>
          <p:spPr>
            <a:xfrm>
              <a:off x="8954854" y="242833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0" name="pt1071">
              <a:extLst>
                <a:ext uri="{FF2B5EF4-FFF2-40B4-BE49-F238E27FC236}">
                  <a16:creationId xmlns:a16="http://schemas.microsoft.com/office/drawing/2014/main" id="{B78E0741-4198-4250-A9F2-B2903AAF1F26}"/>
                </a:ext>
              </a:extLst>
            </p:cNvPr>
            <p:cNvSpPr/>
            <p:nvPr/>
          </p:nvSpPr>
          <p:spPr>
            <a:xfrm>
              <a:off x="8839070" y="246947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1" name="pt1072">
              <a:extLst>
                <a:ext uri="{FF2B5EF4-FFF2-40B4-BE49-F238E27FC236}">
                  <a16:creationId xmlns:a16="http://schemas.microsoft.com/office/drawing/2014/main" id="{D7AD1C66-EF36-4779-B1DD-F649CB5DC2BE}"/>
                </a:ext>
              </a:extLst>
            </p:cNvPr>
            <p:cNvSpPr/>
            <p:nvPr/>
          </p:nvSpPr>
          <p:spPr>
            <a:xfrm>
              <a:off x="8964025" y="235779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2" name="pt1073">
              <a:extLst>
                <a:ext uri="{FF2B5EF4-FFF2-40B4-BE49-F238E27FC236}">
                  <a16:creationId xmlns:a16="http://schemas.microsoft.com/office/drawing/2014/main" id="{39C525FE-1ADC-4214-AC8F-B5FF4BD134A9}"/>
                </a:ext>
              </a:extLst>
            </p:cNvPr>
            <p:cNvSpPr/>
            <p:nvPr/>
          </p:nvSpPr>
          <p:spPr>
            <a:xfrm>
              <a:off x="9023955" y="24070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3" name="pt1074">
              <a:extLst>
                <a:ext uri="{FF2B5EF4-FFF2-40B4-BE49-F238E27FC236}">
                  <a16:creationId xmlns:a16="http://schemas.microsoft.com/office/drawing/2014/main" id="{763E66CA-30CF-448A-AC8D-8F9B68810C3B}"/>
                </a:ext>
              </a:extLst>
            </p:cNvPr>
            <p:cNvSpPr/>
            <p:nvPr/>
          </p:nvSpPr>
          <p:spPr>
            <a:xfrm>
              <a:off x="8907561" y="236242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4" name="pt1075">
              <a:extLst>
                <a:ext uri="{FF2B5EF4-FFF2-40B4-BE49-F238E27FC236}">
                  <a16:creationId xmlns:a16="http://schemas.microsoft.com/office/drawing/2014/main" id="{AB638B5B-26E9-4A8D-B0E6-32FB6005952E}"/>
                </a:ext>
              </a:extLst>
            </p:cNvPr>
            <p:cNvSpPr/>
            <p:nvPr/>
          </p:nvSpPr>
          <p:spPr>
            <a:xfrm>
              <a:off x="8885946" y="2380704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5" name="pt1076">
              <a:extLst>
                <a:ext uri="{FF2B5EF4-FFF2-40B4-BE49-F238E27FC236}">
                  <a16:creationId xmlns:a16="http://schemas.microsoft.com/office/drawing/2014/main" id="{DE5C9538-1DD5-4234-8167-E34BC579DB26}"/>
                </a:ext>
              </a:extLst>
            </p:cNvPr>
            <p:cNvSpPr/>
            <p:nvPr/>
          </p:nvSpPr>
          <p:spPr>
            <a:xfrm>
              <a:off x="9029121" y="234922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6" name="pt1077">
              <a:extLst>
                <a:ext uri="{FF2B5EF4-FFF2-40B4-BE49-F238E27FC236}">
                  <a16:creationId xmlns:a16="http://schemas.microsoft.com/office/drawing/2014/main" id="{93F2F6CA-E578-436F-8A9F-6D153C0AFAB7}"/>
                </a:ext>
              </a:extLst>
            </p:cNvPr>
            <p:cNvSpPr/>
            <p:nvPr/>
          </p:nvSpPr>
          <p:spPr>
            <a:xfrm>
              <a:off x="9012023" y="229216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7" name="pt1078">
              <a:extLst>
                <a:ext uri="{FF2B5EF4-FFF2-40B4-BE49-F238E27FC236}">
                  <a16:creationId xmlns:a16="http://schemas.microsoft.com/office/drawing/2014/main" id="{A7D558D2-4061-41D4-ACFF-F90C655DFAC2}"/>
                </a:ext>
              </a:extLst>
            </p:cNvPr>
            <p:cNvSpPr/>
            <p:nvPr/>
          </p:nvSpPr>
          <p:spPr>
            <a:xfrm>
              <a:off x="8852592" y="242964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8" name="pt1079">
              <a:extLst>
                <a:ext uri="{FF2B5EF4-FFF2-40B4-BE49-F238E27FC236}">
                  <a16:creationId xmlns:a16="http://schemas.microsoft.com/office/drawing/2014/main" id="{DC113B68-4EC9-4CE4-B2F2-F712C3AA0D6C}"/>
                </a:ext>
              </a:extLst>
            </p:cNvPr>
            <p:cNvSpPr/>
            <p:nvPr/>
          </p:nvSpPr>
          <p:spPr>
            <a:xfrm>
              <a:off x="8893612" y="24043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199" name="pt1080">
              <a:extLst>
                <a:ext uri="{FF2B5EF4-FFF2-40B4-BE49-F238E27FC236}">
                  <a16:creationId xmlns:a16="http://schemas.microsoft.com/office/drawing/2014/main" id="{018AFD20-CA8E-43E1-BA9B-83EA51230407}"/>
                </a:ext>
              </a:extLst>
            </p:cNvPr>
            <p:cNvSpPr/>
            <p:nvPr/>
          </p:nvSpPr>
          <p:spPr>
            <a:xfrm>
              <a:off x="8923370" y="235904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0" name="pt1081">
              <a:extLst>
                <a:ext uri="{FF2B5EF4-FFF2-40B4-BE49-F238E27FC236}">
                  <a16:creationId xmlns:a16="http://schemas.microsoft.com/office/drawing/2014/main" id="{B1F49F56-445A-4704-BE39-FDE6C138CF27}"/>
                </a:ext>
              </a:extLst>
            </p:cNvPr>
            <p:cNvSpPr/>
            <p:nvPr/>
          </p:nvSpPr>
          <p:spPr>
            <a:xfrm>
              <a:off x="8976974" y="238549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1" name="pt1082">
              <a:extLst>
                <a:ext uri="{FF2B5EF4-FFF2-40B4-BE49-F238E27FC236}">
                  <a16:creationId xmlns:a16="http://schemas.microsoft.com/office/drawing/2014/main" id="{7DB41027-65D2-42AC-A6C2-E391E7130004}"/>
                </a:ext>
              </a:extLst>
            </p:cNvPr>
            <p:cNvSpPr/>
            <p:nvPr/>
          </p:nvSpPr>
          <p:spPr>
            <a:xfrm>
              <a:off x="9128162" y="22603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2" name="pt1083">
              <a:extLst>
                <a:ext uri="{FF2B5EF4-FFF2-40B4-BE49-F238E27FC236}">
                  <a16:creationId xmlns:a16="http://schemas.microsoft.com/office/drawing/2014/main" id="{B6B4C309-2FB3-48B9-B7FC-09A6FF5356DB}"/>
                </a:ext>
              </a:extLst>
            </p:cNvPr>
            <p:cNvSpPr/>
            <p:nvPr/>
          </p:nvSpPr>
          <p:spPr>
            <a:xfrm>
              <a:off x="8824679" y="240088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3" name="pt1084">
              <a:extLst>
                <a:ext uri="{FF2B5EF4-FFF2-40B4-BE49-F238E27FC236}">
                  <a16:creationId xmlns:a16="http://schemas.microsoft.com/office/drawing/2014/main" id="{FD43F845-43B3-42F6-9CCA-E8FD7D617EEF}"/>
                </a:ext>
              </a:extLst>
            </p:cNvPr>
            <p:cNvSpPr/>
            <p:nvPr/>
          </p:nvSpPr>
          <p:spPr>
            <a:xfrm>
              <a:off x="8744485" y="246780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4" name="pt1085">
              <a:extLst>
                <a:ext uri="{FF2B5EF4-FFF2-40B4-BE49-F238E27FC236}">
                  <a16:creationId xmlns:a16="http://schemas.microsoft.com/office/drawing/2014/main" id="{76F89070-A362-4F47-8CE2-EDA3DF87606B}"/>
                </a:ext>
              </a:extLst>
            </p:cNvPr>
            <p:cNvSpPr/>
            <p:nvPr/>
          </p:nvSpPr>
          <p:spPr>
            <a:xfrm>
              <a:off x="8817403" y="243176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5" name="pt1086">
              <a:extLst>
                <a:ext uri="{FF2B5EF4-FFF2-40B4-BE49-F238E27FC236}">
                  <a16:creationId xmlns:a16="http://schemas.microsoft.com/office/drawing/2014/main" id="{1FBFA170-9B7A-4881-9C8A-DF82BC7BC238}"/>
                </a:ext>
              </a:extLst>
            </p:cNvPr>
            <p:cNvSpPr/>
            <p:nvPr/>
          </p:nvSpPr>
          <p:spPr>
            <a:xfrm>
              <a:off x="8907485" y="2351952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6" name="pt1087">
              <a:extLst>
                <a:ext uri="{FF2B5EF4-FFF2-40B4-BE49-F238E27FC236}">
                  <a16:creationId xmlns:a16="http://schemas.microsoft.com/office/drawing/2014/main" id="{0AA8E651-FF29-4AF6-8918-9BB5B8BDF59F}"/>
                </a:ext>
              </a:extLst>
            </p:cNvPr>
            <p:cNvSpPr/>
            <p:nvPr/>
          </p:nvSpPr>
          <p:spPr>
            <a:xfrm>
              <a:off x="8979042" y="24197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7" name="pt1088">
              <a:extLst>
                <a:ext uri="{FF2B5EF4-FFF2-40B4-BE49-F238E27FC236}">
                  <a16:creationId xmlns:a16="http://schemas.microsoft.com/office/drawing/2014/main" id="{5C21DE92-14F7-4DCD-9FBE-537DB1A6F40D}"/>
                </a:ext>
              </a:extLst>
            </p:cNvPr>
            <p:cNvSpPr/>
            <p:nvPr/>
          </p:nvSpPr>
          <p:spPr>
            <a:xfrm>
              <a:off x="8944057" y="236308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8" name="pt1089">
              <a:extLst>
                <a:ext uri="{FF2B5EF4-FFF2-40B4-BE49-F238E27FC236}">
                  <a16:creationId xmlns:a16="http://schemas.microsoft.com/office/drawing/2014/main" id="{A5172337-8E98-46AC-B964-B4B2CD530D6F}"/>
                </a:ext>
              </a:extLst>
            </p:cNvPr>
            <p:cNvSpPr/>
            <p:nvPr/>
          </p:nvSpPr>
          <p:spPr>
            <a:xfrm>
              <a:off x="9029943" y="23726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09" name="pt1090">
              <a:extLst>
                <a:ext uri="{FF2B5EF4-FFF2-40B4-BE49-F238E27FC236}">
                  <a16:creationId xmlns:a16="http://schemas.microsoft.com/office/drawing/2014/main" id="{9701E268-E6C4-4AAD-BC5F-85F017175A71}"/>
                </a:ext>
              </a:extLst>
            </p:cNvPr>
            <p:cNvSpPr/>
            <p:nvPr/>
          </p:nvSpPr>
          <p:spPr>
            <a:xfrm>
              <a:off x="8917519" y="236956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0" name="pt1091">
              <a:extLst>
                <a:ext uri="{FF2B5EF4-FFF2-40B4-BE49-F238E27FC236}">
                  <a16:creationId xmlns:a16="http://schemas.microsoft.com/office/drawing/2014/main" id="{D55C45CF-6862-4FB9-936E-F25972AD5F2F}"/>
                </a:ext>
              </a:extLst>
            </p:cNvPr>
            <p:cNvSpPr/>
            <p:nvPr/>
          </p:nvSpPr>
          <p:spPr>
            <a:xfrm>
              <a:off x="8964196" y="230499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1" name="pt1092">
              <a:extLst>
                <a:ext uri="{FF2B5EF4-FFF2-40B4-BE49-F238E27FC236}">
                  <a16:creationId xmlns:a16="http://schemas.microsoft.com/office/drawing/2014/main" id="{FC3CCD84-E288-4F0B-9296-700A9F9C4A98}"/>
                </a:ext>
              </a:extLst>
            </p:cNvPr>
            <p:cNvSpPr/>
            <p:nvPr/>
          </p:nvSpPr>
          <p:spPr>
            <a:xfrm>
              <a:off x="9257462" y="223732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2" name="pt1093">
              <a:extLst>
                <a:ext uri="{FF2B5EF4-FFF2-40B4-BE49-F238E27FC236}">
                  <a16:creationId xmlns:a16="http://schemas.microsoft.com/office/drawing/2014/main" id="{A38C5789-D896-407E-BA98-0887D123D0C7}"/>
                </a:ext>
              </a:extLst>
            </p:cNvPr>
            <p:cNvSpPr/>
            <p:nvPr/>
          </p:nvSpPr>
          <p:spPr>
            <a:xfrm>
              <a:off x="8965572" y="242363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3" name="pt1094">
              <a:extLst>
                <a:ext uri="{FF2B5EF4-FFF2-40B4-BE49-F238E27FC236}">
                  <a16:creationId xmlns:a16="http://schemas.microsoft.com/office/drawing/2014/main" id="{DF449133-0609-4FDA-B933-3C8C9ADDB33E}"/>
                </a:ext>
              </a:extLst>
            </p:cNvPr>
            <p:cNvSpPr/>
            <p:nvPr/>
          </p:nvSpPr>
          <p:spPr>
            <a:xfrm>
              <a:off x="9310017" y="220242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4" name="pt1095">
              <a:extLst>
                <a:ext uri="{FF2B5EF4-FFF2-40B4-BE49-F238E27FC236}">
                  <a16:creationId xmlns:a16="http://schemas.microsoft.com/office/drawing/2014/main" id="{B72C8BFB-2F02-4A7B-A870-88E78D94A47F}"/>
                </a:ext>
              </a:extLst>
            </p:cNvPr>
            <p:cNvSpPr/>
            <p:nvPr/>
          </p:nvSpPr>
          <p:spPr>
            <a:xfrm>
              <a:off x="8992651" y="240187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5" name="pt1096">
              <a:extLst>
                <a:ext uri="{FF2B5EF4-FFF2-40B4-BE49-F238E27FC236}">
                  <a16:creationId xmlns:a16="http://schemas.microsoft.com/office/drawing/2014/main" id="{D62873B8-B692-4327-BD7C-CA27E46A5829}"/>
                </a:ext>
              </a:extLst>
            </p:cNvPr>
            <p:cNvSpPr/>
            <p:nvPr/>
          </p:nvSpPr>
          <p:spPr>
            <a:xfrm>
              <a:off x="8905539" y="2380535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6" name="pt1097">
              <a:extLst>
                <a:ext uri="{FF2B5EF4-FFF2-40B4-BE49-F238E27FC236}">
                  <a16:creationId xmlns:a16="http://schemas.microsoft.com/office/drawing/2014/main" id="{71AC66E7-C57E-46B2-BA7D-A483AC3E9890}"/>
                </a:ext>
              </a:extLst>
            </p:cNvPr>
            <p:cNvSpPr/>
            <p:nvPr/>
          </p:nvSpPr>
          <p:spPr>
            <a:xfrm>
              <a:off x="8902547" y="240796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7" name="pt1098">
              <a:extLst>
                <a:ext uri="{FF2B5EF4-FFF2-40B4-BE49-F238E27FC236}">
                  <a16:creationId xmlns:a16="http://schemas.microsoft.com/office/drawing/2014/main" id="{211B7CD4-381A-491D-B318-5E772074AB47}"/>
                </a:ext>
              </a:extLst>
            </p:cNvPr>
            <p:cNvSpPr/>
            <p:nvPr/>
          </p:nvSpPr>
          <p:spPr>
            <a:xfrm>
              <a:off x="8803683" y="248166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8" name="pt1099">
              <a:extLst>
                <a:ext uri="{FF2B5EF4-FFF2-40B4-BE49-F238E27FC236}">
                  <a16:creationId xmlns:a16="http://schemas.microsoft.com/office/drawing/2014/main" id="{83A5D1B5-294B-4A85-AA31-6F1F0E2F7AD1}"/>
                </a:ext>
              </a:extLst>
            </p:cNvPr>
            <p:cNvSpPr/>
            <p:nvPr/>
          </p:nvSpPr>
          <p:spPr>
            <a:xfrm>
              <a:off x="8880474" y="243791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19" name="pt1100">
              <a:extLst>
                <a:ext uri="{FF2B5EF4-FFF2-40B4-BE49-F238E27FC236}">
                  <a16:creationId xmlns:a16="http://schemas.microsoft.com/office/drawing/2014/main" id="{F62CC91F-8070-4D45-B288-B5F7DEECB51E}"/>
                </a:ext>
              </a:extLst>
            </p:cNvPr>
            <p:cNvSpPr/>
            <p:nvPr/>
          </p:nvSpPr>
          <p:spPr>
            <a:xfrm>
              <a:off x="8942281" y="238547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0" name="pt1101">
              <a:extLst>
                <a:ext uri="{FF2B5EF4-FFF2-40B4-BE49-F238E27FC236}">
                  <a16:creationId xmlns:a16="http://schemas.microsoft.com/office/drawing/2014/main" id="{DBAEDC0F-C88F-470F-B3DF-E2BF9092F3D5}"/>
                </a:ext>
              </a:extLst>
            </p:cNvPr>
            <p:cNvSpPr/>
            <p:nvPr/>
          </p:nvSpPr>
          <p:spPr>
            <a:xfrm>
              <a:off x="9217535" y="222738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1" name="pt1102">
              <a:extLst>
                <a:ext uri="{FF2B5EF4-FFF2-40B4-BE49-F238E27FC236}">
                  <a16:creationId xmlns:a16="http://schemas.microsoft.com/office/drawing/2014/main" id="{70E2DE48-C2E9-4D60-AC4A-7F875D63A8B4}"/>
                </a:ext>
              </a:extLst>
            </p:cNvPr>
            <p:cNvSpPr/>
            <p:nvPr/>
          </p:nvSpPr>
          <p:spPr>
            <a:xfrm>
              <a:off x="8924109" y="240182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2" name="pt1103">
              <a:extLst>
                <a:ext uri="{FF2B5EF4-FFF2-40B4-BE49-F238E27FC236}">
                  <a16:creationId xmlns:a16="http://schemas.microsoft.com/office/drawing/2014/main" id="{FFD3A417-42CE-456B-9116-5870F6EFBA04}"/>
                </a:ext>
              </a:extLst>
            </p:cNvPr>
            <p:cNvSpPr/>
            <p:nvPr/>
          </p:nvSpPr>
          <p:spPr>
            <a:xfrm>
              <a:off x="8942398" y="234771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3" name="pt1104">
              <a:extLst>
                <a:ext uri="{FF2B5EF4-FFF2-40B4-BE49-F238E27FC236}">
                  <a16:creationId xmlns:a16="http://schemas.microsoft.com/office/drawing/2014/main" id="{96FE6DCB-98FA-4C24-B73A-B46A60F91CA9}"/>
                </a:ext>
              </a:extLst>
            </p:cNvPr>
            <p:cNvSpPr/>
            <p:nvPr/>
          </p:nvSpPr>
          <p:spPr>
            <a:xfrm>
              <a:off x="9175795" y="205612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4" name="pt1105">
              <a:extLst>
                <a:ext uri="{FF2B5EF4-FFF2-40B4-BE49-F238E27FC236}">
                  <a16:creationId xmlns:a16="http://schemas.microsoft.com/office/drawing/2014/main" id="{4E661034-54F6-420F-8FCC-8A1EA463CE59}"/>
                </a:ext>
              </a:extLst>
            </p:cNvPr>
            <p:cNvSpPr/>
            <p:nvPr/>
          </p:nvSpPr>
          <p:spPr>
            <a:xfrm>
              <a:off x="8826279" y="241251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5" name="pt1106">
              <a:extLst>
                <a:ext uri="{FF2B5EF4-FFF2-40B4-BE49-F238E27FC236}">
                  <a16:creationId xmlns:a16="http://schemas.microsoft.com/office/drawing/2014/main" id="{699E8B40-94A2-4B28-B618-3E6E9A028B62}"/>
                </a:ext>
              </a:extLst>
            </p:cNvPr>
            <p:cNvSpPr/>
            <p:nvPr/>
          </p:nvSpPr>
          <p:spPr>
            <a:xfrm>
              <a:off x="9143405" y="230415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6" name="pt1107">
              <a:extLst>
                <a:ext uri="{FF2B5EF4-FFF2-40B4-BE49-F238E27FC236}">
                  <a16:creationId xmlns:a16="http://schemas.microsoft.com/office/drawing/2014/main" id="{65196CA7-1658-4C99-AF00-E9DCD45E3C31}"/>
                </a:ext>
              </a:extLst>
            </p:cNvPr>
            <p:cNvSpPr/>
            <p:nvPr/>
          </p:nvSpPr>
          <p:spPr>
            <a:xfrm>
              <a:off x="8924022" y="2374852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7" name="pt1108">
              <a:extLst>
                <a:ext uri="{FF2B5EF4-FFF2-40B4-BE49-F238E27FC236}">
                  <a16:creationId xmlns:a16="http://schemas.microsoft.com/office/drawing/2014/main" id="{23C7E7C1-775C-4F4F-9B6A-AA4857EDE9F1}"/>
                </a:ext>
              </a:extLst>
            </p:cNvPr>
            <p:cNvSpPr/>
            <p:nvPr/>
          </p:nvSpPr>
          <p:spPr>
            <a:xfrm>
              <a:off x="9230067" y="213321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8" name="pt1109">
              <a:extLst>
                <a:ext uri="{FF2B5EF4-FFF2-40B4-BE49-F238E27FC236}">
                  <a16:creationId xmlns:a16="http://schemas.microsoft.com/office/drawing/2014/main" id="{2F60C4A6-3996-47C4-909C-A9A6C25D64E6}"/>
                </a:ext>
              </a:extLst>
            </p:cNvPr>
            <p:cNvSpPr/>
            <p:nvPr/>
          </p:nvSpPr>
          <p:spPr>
            <a:xfrm>
              <a:off x="9075580" y="239642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29" name="pt1110">
              <a:extLst>
                <a:ext uri="{FF2B5EF4-FFF2-40B4-BE49-F238E27FC236}">
                  <a16:creationId xmlns:a16="http://schemas.microsoft.com/office/drawing/2014/main" id="{0C8AA112-03E3-47A8-B85F-72433FE89C66}"/>
                </a:ext>
              </a:extLst>
            </p:cNvPr>
            <p:cNvSpPr/>
            <p:nvPr/>
          </p:nvSpPr>
          <p:spPr>
            <a:xfrm>
              <a:off x="8903195" y="23858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0" name="pt1111">
              <a:extLst>
                <a:ext uri="{FF2B5EF4-FFF2-40B4-BE49-F238E27FC236}">
                  <a16:creationId xmlns:a16="http://schemas.microsoft.com/office/drawing/2014/main" id="{C4B524D2-D350-44A3-90DC-BAB85E0D119E}"/>
                </a:ext>
              </a:extLst>
            </p:cNvPr>
            <p:cNvSpPr/>
            <p:nvPr/>
          </p:nvSpPr>
          <p:spPr>
            <a:xfrm>
              <a:off x="8958924" y="23114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1" name="pt1112">
              <a:extLst>
                <a:ext uri="{FF2B5EF4-FFF2-40B4-BE49-F238E27FC236}">
                  <a16:creationId xmlns:a16="http://schemas.microsoft.com/office/drawing/2014/main" id="{174DF607-BBB4-431E-A601-6D509D49D020}"/>
                </a:ext>
              </a:extLst>
            </p:cNvPr>
            <p:cNvSpPr/>
            <p:nvPr/>
          </p:nvSpPr>
          <p:spPr>
            <a:xfrm>
              <a:off x="9048284" y="235672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2" name="pt1113">
              <a:extLst>
                <a:ext uri="{FF2B5EF4-FFF2-40B4-BE49-F238E27FC236}">
                  <a16:creationId xmlns:a16="http://schemas.microsoft.com/office/drawing/2014/main" id="{DBF4C65A-7736-4946-AD03-0F3171D42FDD}"/>
                </a:ext>
              </a:extLst>
            </p:cNvPr>
            <p:cNvSpPr/>
            <p:nvPr/>
          </p:nvSpPr>
          <p:spPr>
            <a:xfrm>
              <a:off x="9019517" y="223065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3" name="pt1114">
              <a:extLst>
                <a:ext uri="{FF2B5EF4-FFF2-40B4-BE49-F238E27FC236}">
                  <a16:creationId xmlns:a16="http://schemas.microsoft.com/office/drawing/2014/main" id="{1B979755-70CB-4DA0-901D-60F378F3468E}"/>
                </a:ext>
              </a:extLst>
            </p:cNvPr>
            <p:cNvSpPr/>
            <p:nvPr/>
          </p:nvSpPr>
          <p:spPr>
            <a:xfrm>
              <a:off x="8989673" y="239514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4" name="pt1115">
              <a:extLst>
                <a:ext uri="{FF2B5EF4-FFF2-40B4-BE49-F238E27FC236}">
                  <a16:creationId xmlns:a16="http://schemas.microsoft.com/office/drawing/2014/main" id="{35A4C9BF-4BE8-4732-AF6E-071074CA7E81}"/>
                </a:ext>
              </a:extLst>
            </p:cNvPr>
            <p:cNvSpPr/>
            <p:nvPr/>
          </p:nvSpPr>
          <p:spPr>
            <a:xfrm>
              <a:off x="9066508" y="22217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5" name="pt1116">
              <a:extLst>
                <a:ext uri="{FF2B5EF4-FFF2-40B4-BE49-F238E27FC236}">
                  <a16:creationId xmlns:a16="http://schemas.microsoft.com/office/drawing/2014/main" id="{2F758059-4CAE-4E84-A244-E1D2925512E8}"/>
                </a:ext>
              </a:extLst>
            </p:cNvPr>
            <p:cNvSpPr/>
            <p:nvPr/>
          </p:nvSpPr>
          <p:spPr>
            <a:xfrm>
              <a:off x="9041899" y="22668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6" name="pt1117">
              <a:extLst>
                <a:ext uri="{FF2B5EF4-FFF2-40B4-BE49-F238E27FC236}">
                  <a16:creationId xmlns:a16="http://schemas.microsoft.com/office/drawing/2014/main" id="{1960ECD3-F8F1-41DE-8A59-6B4AEB3591CB}"/>
                </a:ext>
              </a:extLst>
            </p:cNvPr>
            <p:cNvSpPr/>
            <p:nvPr/>
          </p:nvSpPr>
          <p:spPr>
            <a:xfrm>
              <a:off x="8914979" y="229341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7" name="pt1118">
              <a:extLst>
                <a:ext uri="{FF2B5EF4-FFF2-40B4-BE49-F238E27FC236}">
                  <a16:creationId xmlns:a16="http://schemas.microsoft.com/office/drawing/2014/main" id="{C5899B38-61D8-477B-A116-5C183A5C6EF6}"/>
                </a:ext>
              </a:extLst>
            </p:cNvPr>
            <p:cNvSpPr/>
            <p:nvPr/>
          </p:nvSpPr>
          <p:spPr>
            <a:xfrm>
              <a:off x="9065909" y="2203897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8" name="pt1119">
              <a:extLst>
                <a:ext uri="{FF2B5EF4-FFF2-40B4-BE49-F238E27FC236}">
                  <a16:creationId xmlns:a16="http://schemas.microsoft.com/office/drawing/2014/main" id="{FBCF7AAF-5BD2-4D3E-A844-96078B6CA72C}"/>
                </a:ext>
              </a:extLst>
            </p:cNvPr>
            <p:cNvSpPr/>
            <p:nvPr/>
          </p:nvSpPr>
          <p:spPr>
            <a:xfrm>
              <a:off x="9119070" y="223284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39" name="pt1120">
              <a:extLst>
                <a:ext uri="{FF2B5EF4-FFF2-40B4-BE49-F238E27FC236}">
                  <a16:creationId xmlns:a16="http://schemas.microsoft.com/office/drawing/2014/main" id="{B4EE63CB-6872-4BA4-8FEE-7D6096D2452B}"/>
                </a:ext>
              </a:extLst>
            </p:cNvPr>
            <p:cNvSpPr/>
            <p:nvPr/>
          </p:nvSpPr>
          <p:spPr>
            <a:xfrm>
              <a:off x="9136664" y="224202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0" name="pt1121">
              <a:extLst>
                <a:ext uri="{FF2B5EF4-FFF2-40B4-BE49-F238E27FC236}">
                  <a16:creationId xmlns:a16="http://schemas.microsoft.com/office/drawing/2014/main" id="{F8A39D7A-98FA-493F-8DE0-39BD5203909D}"/>
                </a:ext>
              </a:extLst>
            </p:cNvPr>
            <p:cNvSpPr/>
            <p:nvPr/>
          </p:nvSpPr>
          <p:spPr>
            <a:xfrm>
              <a:off x="9278927" y="208512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1" name="pt1122">
              <a:extLst>
                <a:ext uri="{FF2B5EF4-FFF2-40B4-BE49-F238E27FC236}">
                  <a16:creationId xmlns:a16="http://schemas.microsoft.com/office/drawing/2014/main" id="{624B1DC5-AB63-4943-B8E1-A4C56CC57733}"/>
                </a:ext>
              </a:extLst>
            </p:cNvPr>
            <p:cNvSpPr/>
            <p:nvPr/>
          </p:nvSpPr>
          <p:spPr>
            <a:xfrm>
              <a:off x="9017472" y="222582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2" name="pt1123">
              <a:extLst>
                <a:ext uri="{FF2B5EF4-FFF2-40B4-BE49-F238E27FC236}">
                  <a16:creationId xmlns:a16="http://schemas.microsoft.com/office/drawing/2014/main" id="{12E99A3A-EB2B-4900-936A-689E40BCBD7C}"/>
                </a:ext>
              </a:extLst>
            </p:cNvPr>
            <p:cNvSpPr/>
            <p:nvPr/>
          </p:nvSpPr>
          <p:spPr>
            <a:xfrm>
              <a:off x="9040894" y="224931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3" name="pt1124">
              <a:extLst>
                <a:ext uri="{FF2B5EF4-FFF2-40B4-BE49-F238E27FC236}">
                  <a16:creationId xmlns:a16="http://schemas.microsoft.com/office/drawing/2014/main" id="{931D2961-A3E5-4356-B941-F3ED0EE7A029}"/>
                </a:ext>
              </a:extLst>
            </p:cNvPr>
            <p:cNvSpPr/>
            <p:nvPr/>
          </p:nvSpPr>
          <p:spPr>
            <a:xfrm>
              <a:off x="9027936" y="217429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4" name="pt1125">
              <a:extLst>
                <a:ext uri="{FF2B5EF4-FFF2-40B4-BE49-F238E27FC236}">
                  <a16:creationId xmlns:a16="http://schemas.microsoft.com/office/drawing/2014/main" id="{15325246-E100-4426-97EC-07B996280BC1}"/>
                </a:ext>
              </a:extLst>
            </p:cNvPr>
            <p:cNvSpPr/>
            <p:nvPr/>
          </p:nvSpPr>
          <p:spPr>
            <a:xfrm>
              <a:off x="9276164" y="21552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5" name="pt1126">
              <a:extLst>
                <a:ext uri="{FF2B5EF4-FFF2-40B4-BE49-F238E27FC236}">
                  <a16:creationId xmlns:a16="http://schemas.microsoft.com/office/drawing/2014/main" id="{0C6B7306-A441-4EA1-B132-A7CE49A5D29B}"/>
                </a:ext>
              </a:extLst>
            </p:cNvPr>
            <p:cNvSpPr/>
            <p:nvPr/>
          </p:nvSpPr>
          <p:spPr>
            <a:xfrm>
              <a:off x="8962504" y="237627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6" name="pt1127">
              <a:extLst>
                <a:ext uri="{FF2B5EF4-FFF2-40B4-BE49-F238E27FC236}">
                  <a16:creationId xmlns:a16="http://schemas.microsoft.com/office/drawing/2014/main" id="{6F99C3B8-02B3-4A53-A9E2-57B47E7C263E}"/>
                </a:ext>
              </a:extLst>
            </p:cNvPr>
            <p:cNvSpPr/>
            <p:nvPr/>
          </p:nvSpPr>
          <p:spPr>
            <a:xfrm>
              <a:off x="8966448" y="23782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7" name="pt1128">
              <a:extLst>
                <a:ext uri="{FF2B5EF4-FFF2-40B4-BE49-F238E27FC236}">
                  <a16:creationId xmlns:a16="http://schemas.microsoft.com/office/drawing/2014/main" id="{64BCD477-F551-4677-BE95-26491CAE3303}"/>
                </a:ext>
              </a:extLst>
            </p:cNvPr>
            <p:cNvSpPr/>
            <p:nvPr/>
          </p:nvSpPr>
          <p:spPr>
            <a:xfrm>
              <a:off x="9098572" y="209610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8" name="pt1129">
              <a:extLst>
                <a:ext uri="{FF2B5EF4-FFF2-40B4-BE49-F238E27FC236}">
                  <a16:creationId xmlns:a16="http://schemas.microsoft.com/office/drawing/2014/main" id="{447705A0-BD7C-4935-8492-AA3049C5A3E2}"/>
                </a:ext>
              </a:extLst>
            </p:cNvPr>
            <p:cNvSpPr/>
            <p:nvPr/>
          </p:nvSpPr>
          <p:spPr>
            <a:xfrm>
              <a:off x="9022319" y="22883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49" name="pt1130">
              <a:extLst>
                <a:ext uri="{FF2B5EF4-FFF2-40B4-BE49-F238E27FC236}">
                  <a16:creationId xmlns:a16="http://schemas.microsoft.com/office/drawing/2014/main" id="{CB92823A-DD3E-48B6-AB0B-1CAF8B8F479D}"/>
                </a:ext>
              </a:extLst>
            </p:cNvPr>
            <p:cNvSpPr/>
            <p:nvPr/>
          </p:nvSpPr>
          <p:spPr>
            <a:xfrm>
              <a:off x="8972202" y="2274104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0" name="pt1131">
              <a:extLst>
                <a:ext uri="{FF2B5EF4-FFF2-40B4-BE49-F238E27FC236}">
                  <a16:creationId xmlns:a16="http://schemas.microsoft.com/office/drawing/2014/main" id="{81805662-29BE-4EB3-9CAA-24E0670FD702}"/>
                </a:ext>
              </a:extLst>
            </p:cNvPr>
            <p:cNvSpPr/>
            <p:nvPr/>
          </p:nvSpPr>
          <p:spPr>
            <a:xfrm>
              <a:off x="9363173" y="208508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1" name="pt1132">
              <a:extLst>
                <a:ext uri="{FF2B5EF4-FFF2-40B4-BE49-F238E27FC236}">
                  <a16:creationId xmlns:a16="http://schemas.microsoft.com/office/drawing/2014/main" id="{E26FBB60-3FC9-4A22-8B58-40EDAB9F10E5}"/>
                </a:ext>
              </a:extLst>
            </p:cNvPr>
            <p:cNvSpPr/>
            <p:nvPr/>
          </p:nvSpPr>
          <p:spPr>
            <a:xfrm>
              <a:off x="9054538" y="221062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2" name="pt1133">
              <a:extLst>
                <a:ext uri="{FF2B5EF4-FFF2-40B4-BE49-F238E27FC236}">
                  <a16:creationId xmlns:a16="http://schemas.microsoft.com/office/drawing/2014/main" id="{2FF531D9-7BA2-4387-9950-CEF89C581699}"/>
                </a:ext>
              </a:extLst>
            </p:cNvPr>
            <p:cNvSpPr/>
            <p:nvPr/>
          </p:nvSpPr>
          <p:spPr>
            <a:xfrm>
              <a:off x="8889805" y="23546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3" name="pt1134">
              <a:extLst>
                <a:ext uri="{FF2B5EF4-FFF2-40B4-BE49-F238E27FC236}">
                  <a16:creationId xmlns:a16="http://schemas.microsoft.com/office/drawing/2014/main" id="{540C6818-1028-4333-ACB8-E1A3273B5C54}"/>
                </a:ext>
              </a:extLst>
            </p:cNvPr>
            <p:cNvSpPr/>
            <p:nvPr/>
          </p:nvSpPr>
          <p:spPr>
            <a:xfrm>
              <a:off x="8981160" y="223785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4" name="pt1135">
              <a:extLst>
                <a:ext uri="{FF2B5EF4-FFF2-40B4-BE49-F238E27FC236}">
                  <a16:creationId xmlns:a16="http://schemas.microsoft.com/office/drawing/2014/main" id="{10889B41-8158-4276-AC55-182469E3BC18}"/>
                </a:ext>
              </a:extLst>
            </p:cNvPr>
            <p:cNvSpPr/>
            <p:nvPr/>
          </p:nvSpPr>
          <p:spPr>
            <a:xfrm>
              <a:off x="8811741" y="24294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5" name="pt1136">
              <a:extLst>
                <a:ext uri="{FF2B5EF4-FFF2-40B4-BE49-F238E27FC236}">
                  <a16:creationId xmlns:a16="http://schemas.microsoft.com/office/drawing/2014/main" id="{556B0AAB-6A77-443F-9607-B4F69C4A55FE}"/>
                </a:ext>
              </a:extLst>
            </p:cNvPr>
            <p:cNvSpPr/>
            <p:nvPr/>
          </p:nvSpPr>
          <p:spPr>
            <a:xfrm>
              <a:off x="9002642" y="223939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6" name="pt1137">
              <a:extLst>
                <a:ext uri="{FF2B5EF4-FFF2-40B4-BE49-F238E27FC236}">
                  <a16:creationId xmlns:a16="http://schemas.microsoft.com/office/drawing/2014/main" id="{A9F9A0F0-10D3-4F02-BF29-C5EDD831F3A0}"/>
                </a:ext>
              </a:extLst>
            </p:cNvPr>
            <p:cNvSpPr/>
            <p:nvPr/>
          </p:nvSpPr>
          <p:spPr>
            <a:xfrm>
              <a:off x="9049131" y="21994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7" name="pt1138">
              <a:extLst>
                <a:ext uri="{FF2B5EF4-FFF2-40B4-BE49-F238E27FC236}">
                  <a16:creationId xmlns:a16="http://schemas.microsoft.com/office/drawing/2014/main" id="{C3D4D7A4-0AFE-4F1C-85FA-B38D2D1C3899}"/>
                </a:ext>
              </a:extLst>
            </p:cNvPr>
            <p:cNvSpPr/>
            <p:nvPr/>
          </p:nvSpPr>
          <p:spPr>
            <a:xfrm>
              <a:off x="9014049" y="22825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8" name="pt1139">
              <a:extLst>
                <a:ext uri="{FF2B5EF4-FFF2-40B4-BE49-F238E27FC236}">
                  <a16:creationId xmlns:a16="http://schemas.microsoft.com/office/drawing/2014/main" id="{2F83ADB4-F2A5-4C32-B110-A4E844A7D5DC}"/>
                </a:ext>
              </a:extLst>
            </p:cNvPr>
            <p:cNvSpPr/>
            <p:nvPr/>
          </p:nvSpPr>
          <p:spPr>
            <a:xfrm>
              <a:off x="9004974" y="22827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59" name="pt1140">
              <a:extLst>
                <a:ext uri="{FF2B5EF4-FFF2-40B4-BE49-F238E27FC236}">
                  <a16:creationId xmlns:a16="http://schemas.microsoft.com/office/drawing/2014/main" id="{53241E47-812D-4B39-91D5-BDE061C01C2F}"/>
                </a:ext>
              </a:extLst>
            </p:cNvPr>
            <p:cNvSpPr/>
            <p:nvPr/>
          </p:nvSpPr>
          <p:spPr>
            <a:xfrm>
              <a:off x="8935311" y="235322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0" name="pt1141">
              <a:extLst>
                <a:ext uri="{FF2B5EF4-FFF2-40B4-BE49-F238E27FC236}">
                  <a16:creationId xmlns:a16="http://schemas.microsoft.com/office/drawing/2014/main" id="{9874F2F3-E415-4C37-A830-E27B6EF3D701}"/>
                </a:ext>
              </a:extLst>
            </p:cNvPr>
            <p:cNvSpPr/>
            <p:nvPr/>
          </p:nvSpPr>
          <p:spPr>
            <a:xfrm>
              <a:off x="8971971" y="2305747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1" name="pt1142">
              <a:extLst>
                <a:ext uri="{FF2B5EF4-FFF2-40B4-BE49-F238E27FC236}">
                  <a16:creationId xmlns:a16="http://schemas.microsoft.com/office/drawing/2014/main" id="{20C4D0E9-2F5D-4EA1-BE06-6D7DFA10C6BF}"/>
                </a:ext>
              </a:extLst>
            </p:cNvPr>
            <p:cNvSpPr/>
            <p:nvPr/>
          </p:nvSpPr>
          <p:spPr>
            <a:xfrm>
              <a:off x="9227428" y="196334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2" name="pt1143">
              <a:extLst>
                <a:ext uri="{FF2B5EF4-FFF2-40B4-BE49-F238E27FC236}">
                  <a16:creationId xmlns:a16="http://schemas.microsoft.com/office/drawing/2014/main" id="{7CCA23EB-706D-4B8F-8918-1AB263E39F02}"/>
                </a:ext>
              </a:extLst>
            </p:cNvPr>
            <p:cNvSpPr/>
            <p:nvPr/>
          </p:nvSpPr>
          <p:spPr>
            <a:xfrm>
              <a:off x="9115717" y="212310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3" name="pt1144">
              <a:extLst>
                <a:ext uri="{FF2B5EF4-FFF2-40B4-BE49-F238E27FC236}">
                  <a16:creationId xmlns:a16="http://schemas.microsoft.com/office/drawing/2014/main" id="{073C9D4B-2B27-4041-A42C-36BFB7562E1F}"/>
                </a:ext>
              </a:extLst>
            </p:cNvPr>
            <p:cNvSpPr/>
            <p:nvPr/>
          </p:nvSpPr>
          <p:spPr>
            <a:xfrm>
              <a:off x="8933170" y="227497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4" name="pt1145">
              <a:extLst>
                <a:ext uri="{FF2B5EF4-FFF2-40B4-BE49-F238E27FC236}">
                  <a16:creationId xmlns:a16="http://schemas.microsoft.com/office/drawing/2014/main" id="{2621D939-A800-415C-812C-DA55FECDC2B3}"/>
                </a:ext>
              </a:extLst>
            </p:cNvPr>
            <p:cNvSpPr/>
            <p:nvPr/>
          </p:nvSpPr>
          <p:spPr>
            <a:xfrm>
              <a:off x="9098905" y="223149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5" name="pt1146">
              <a:extLst>
                <a:ext uri="{FF2B5EF4-FFF2-40B4-BE49-F238E27FC236}">
                  <a16:creationId xmlns:a16="http://schemas.microsoft.com/office/drawing/2014/main" id="{51C05C1E-0D90-4090-97EC-99ECAFD59D51}"/>
                </a:ext>
              </a:extLst>
            </p:cNvPr>
            <p:cNvSpPr/>
            <p:nvPr/>
          </p:nvSpPr>
          <p:spPr>
            <a:xfrm>
              <a:off x="8884950" y="23585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6" name="pt1147">
              <a:extLst>
                <a:ext uri="{FF2B5EF4-FFF2-40B4-BE49-F238E27FC236}">
                  <a16:creationId xmlns:a16="http://schemas.microsoft.com/office/drawing/2014/main" id="{3BC2E99D-EC28-47A3-81B8-4F2F39258E89}"/>
                </a:ext>
              </a:extLst>
            </p:cNvPr>
            <p:cNvSpPr/>
            <p:nvPr/>
          </p:nvSpPr>
          <p:spPr>
            <a:xfrm>
              <a:off x="9027609" y="223053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7" name="pt1148">
              <a:extLst>
                <a:ext uri="{FF2B5EF4-FFF2-40B4-BE49-F238E27FC236}">
                  <a16:creationId xmlns:a16="http://schemas.microsoft.com/office/drawing/2014/main" id="{8B574DDC-E483-4242-80EA-9A074FF878C4}"/>
                </a:ext>
              </a:extLst>
            </p:cNvPr>
            <p:cNvSpPr/>
            <p:nvPr/>
          </p:nvSpPr>
          <p:spPr>
            <a:xfrm>
              <a:off x="8977698" y="219935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8" name="pt1149">
              <a:extLst>
                <a:ext uri="{FF2B5EF4-FFF2-40B4-BE49-F238E27FC236}">
                  <a16:creationId xmlns:a16="http://schemas.microsoft.com/office/drawing/2014/main" id="{171D5308-9FAA-4422-874B-7509EE1EFB29}"/>
                </a:ext>
              </a:extLst>
            </p:cNvPr>
            <p:cNvSpPr/>
            <p:nvPr/>
          </p:nvSpPr>
          <p:spPr>
            <a:xfrm>
              <a:off x="9070217" y="222624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69" name="pt1150">
              <a:extLst>
                <a:ext uri="{FF2B5EF4-FFF2-40B4-BE49-F238E27FC236}">
                  <a16:creationId xmlns:a16="http://schemas.microsoft.com/office/drawing/2014/main" id="{E0A05980-5755-4EE4-B381-E3BF3D9DDC2C}"/>
                </a:ext>
              </a:extLst>
            </p:cNvPr>
            <p:cNvSpPr/>
            <p:nvPr/>
          </p:nvSpPr>
          <p:spPr>
            <a:xfrm>
              <a:off x="9157920" y="209446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0" name="pt1151">
              <a:extLst>
                <a:ext uri="{FF2B5EF4-FFF2-40B4-BE49-F238E27FC236}">
                  <a16:creationId xmlns:a16="http://schemas.microsoft.com/office/drawing/2014/main" id="{51B170FC-1B56-4305-8650-3CB8E9D622DC}"/>
                </a:ext>
              </a:extLst>
            </p:cNvPr>
            <p:cNvSpPr/>
            <p:nvPr/>
          </p:nvSpPr>
          <p:spPr>
            <a:xfrm>
              <a:off x="8994093" y="22792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1" name="pt1152">
              <a:extLst>
                <a:ext uri="{FF2B5EF4-FFF2-40B4-BE49-F238E27FC236}">
                  <a16:creationId xmlns:a16="http://schemas.microsoft.com/office/drawing/2014/main" id="{43135679-83C8-4299-A295-09BD6058EAE5}"/>
                </a:ext>
              </a:extLst>
            </p:cNvPr>
            <p:cNvSpPr/>
            <p:nvPr/>
          </p:nvSpPr>
          <p:spPr>
            <a:xfrm>
              <a:off x="8973189" y="2263236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2" name="pt1153">
              <a:extLst>
                <a:ext uri="{FF2B5EF4-FFF2-40B4-BE49-F238E27FC236}">
                  <a16:creationId xmlns:a16="http://schemas.microsoft.com/office/drawing/2014/main" id="{1D3D063D-E405-4FF3-94F8-5D5D49CFDA45}"/>
                </a:ext>
              </a:extLst>
            </p:cNvPr>
            <p:cNvSpPr/>
            <p:nvPr/>
          </p:nvSpPr>
          <p:spPr>
            <a:xfrm>
              <a:off x="9203284" y="200566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3" name="pt1154">
              <a:extLst>
                <a:ext uri="{FF2B5EF4-FFF2-40B4-BE49-F238E27FC236}">
                  <a16:creationId xmlns:a16="http://schemas.microsoft.com/office/drawing/2014/main" id="{121F9650-B406-4CC1-9A3C-14C834EFF081}"/>
                </a:ext>
              </a:extLst>
            </p:cNvPr>
            <p:cNvSpPr/>
            <p:nvPr/>
          </p:nvSpPr>
          <p:spPr>
            <a:xfrm>
              <a:off x="8923918" y="232939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4" name="pt1155">
              <a:extLst>
                <a:ext uri="{FF2B5EF4-FFF2-40B4-BE49-F238E27FC236}">
                  <a16:creationId xmlns:a16="http://schemas.microsoft.com/office/drawing/2014/main" id="{BB1B7D8E-2BB5-4DDB-B415-7E8F616B69AE}"/>
                </a:ext>
              </a:extLst>
            </p:cNvPr>
            <p:cNvSpPr/>
            <p:nvPr/>
          </p:nvSpPr>
          <p:spPr>
            <a:xfrm>
              <a:off x="8818466" y="240415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5" name="pt1156">
              <a:extLst>
                <a:ext uri="{FF2B5EF4-FFF2-40B4-BE49-F238E27FC236}">
                  <a16:creationId xmlns:a16="http://schemas.microsoft.com/office/drawing/2014/main" id="{4A6FEDB1-8FE1-43B6-BD71-588952D04EDD}"/>
                </a:ext>
              </a:extLst>
            </p:cNvPr>
            <p:cNvSpPr/>
            <p:nvPr/>
          </p:nvSpPr>
          <p:spPr>
            <a:xfrm>
              <a:off x="9259042" y="202824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6" name="pt1157">
              <a:extLst>
                <a:ext uri="{FF2B5EF4-FFF2-40B4-BE49-F238E27FC236}">
                  <a16:creationId xmlns:a16="http://schemas.microsoft.com/office/drawing/2014/main" id="{5343AE85-2293-4009-BECE-2E1931264052}"/>
                </a:ext>
              </a:extLst>
            </p:cNvPr>
            <p:cNvSpPr/>
            <p:nvPr/>
          </p:nvSpPr>
          <p:spPr>
            <a:xfrm>
              <a:off x="9030316" y="225880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7" name="pt1158">
              <a:extLst>
                <a:ext uri="{FF2B5EF4-FFF2-40B4-BE49-F238E27FC236}">
                  <a16:creationId xmlns:a16="http://schemas.microsoft.com/office/drawing/2014/main" id="{69E121E5-46C6-4371-97FA-DD2D1F6B508A}"/>
                </a:ext>
              </a:extLst>
            </p:cNvPr>
            <p:cNvSpPr/>
            <p:nvPr/>
          </p:nvSpPr>
          <p:spPr>
            <a:xfrm>
              <a:off x="8860379" y="234446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8" name="pt1159">
              <a:extLst>
                <a:ext uri="{FF2B5EF4-FFF2-40B4-BE49-F238E27FC236}">
                  <a16:creationId xmlns:a16="http://schemas.microsoft.com/office/drawing/2014/main" id="{897174F5-7008-410A-8F22-5F224319B963}"/>
                </a:ext>
              </a:extLst>
            </p:cNvPr>
            <p:cNvSpPr/>
            <p:nvPr/>
          </p:nvSpPr>
          <p:spPr>
            <a:xfrm>
              <a:off x="9168135" y="213293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79" name="pt1160">
              <a:extLst>
                <a:ext uri="{FF2B5EF4-FFF2-40B4-BE49-F238E27FC236}">
                  <a16:creationId xmlns:a16="http://schemas.microsoft.com/office/drawing/2014/main" id="{01027116-462C-4F3E-AEC5-40F9B0C65B9E}"/>
                </a:ext>
              </a:extLst>
            </p:cNvPr>
            <p:cNvSpPr/>
            <p:nvPr/>
          </p:nvSpPr>
          <p:spPr>
            <a:xfrm>
              <a:off x="9152327" y="227982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0" name="pt1161">
              <a:extLst>
                <a:ext uri="{FF2B5EF4-FFF2-40B4-BE49-F238E27FC236}">
                  <a16:creationId xmlns:a16="http://schemas.microsoft.com/office/drawing/2014/main" id="{E72FBDB1-D197-49EE-82CD-4C29973DFB86}"/>
                </a:ext>
              </a:extLst>
            </p:cNvPr>
            <p:cNvSpPr/>
            <p:nvPr/>
          </p:nvSpPr>
          <p:spPr>
            <a:xfrm>
              <a:off x="8880468" y="240497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1" name="pt1162">
              <a:extLst>
                <a:ext uri="{FF2B5EF4-FFF2-40B4-BE49-F238E27FC236}">
                  <a16:creationId xmlns:a16="http://schemas.microsoft.com/office/drawing/2014/main" id="{D6FD12A7-ACA9-40A9-B592-E158896DAF6A}"/>
                </a:ext>
              </a:extLst>
            </p:cNvPr>
            <p:cNvSpPr/>
            <p:nvPr/>
          </p:nvSpPr>
          <p:spPr>
            <a:xfrm>
              <a:off x="9267418" y="208692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2" name="pt1163">
              <a:extLst>
                <a:ext uri="{FF2B5EF4-FFF2-40B4-BE49-F238E27FC236}">
                  <a16:creationId xmlns:a16="http://schemas.microsoft.com/office/drawing/2014/main" id="{FC59D70D-ABCD-43C8-978C-491FC66AE571}"/>
                </a:ext>
              </a:extLst>
            </p:cNvPr>
            <p:cNvSpPr/>
            <p:nvPr/>
          </p:nvSpPr>
          <p:spPr>
            <a:xfrm>
              <a:off x="8977125" y="2266918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3" name="pt1164">
              <a:extLst>
                <a:ext uri="{FF2B5EF4-FFF2-40B4-BE49-F238E27FC236}">
                  <a16:creationId xmlns:a16="http://schemas.microsoft.com/office/drawing/2014/main" id="{9AA4F568-1689-49A5-A56F-F51DA55B2BCB}"/>
                </a:ext>
              </a:extLst>
            </p:cNvPr>
            <p:cNvSpPr/>
            <p:nvPr/>
          </p:nvSpPr>
          <p:spPr>
            <a:xfrm>
              <a:off x="8803552" y="245108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4" name="pt1165">
              <a:extLst>
                <a:ext uri="{FF2B5EF4-FFF2-40B4-BE49-F238E27FC236}">
                  <a16:creationId xmlns:a16="http://schemas.microsoft.com/office/drawing/2014/main" id="{9CE674E2-B115-46DD-8528-F67C5685347F}"/>
                </a:ext>
              </a:extLst>
            </p:cNvPr>
            <p:cNvSpPr/>
            <p:nvPr/>
          </p:nvSpPr>
          <p:spPr>
            <a:xfrm>
              <a:off x="9314040" y="226919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5" name="pt1166">
              <a:extLst>
                <a:ext uri="{FF2B5EF4-FFF2-40B4-BE49-F238E27FC236}">
                  <a16:creationId xmlns:a16="http://schemas.microsoft.com/office/drawing/2014/main" id="{22479C28-446E-47B1-98CF-D697112A6954}"/>
                </a:ext>
              </a:extLst>
            </p:cNvPr>
            <p:cNvSpPr/>
            <p:nvPr/>
          </p:nvSpPr>
          <p:spPr>
            <a:xfrm>
              <a:off x="8873703" y="244526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6" name="pt1167">
              <a:extLst>
                <a:ext uri="{FF2B5EF4-FFF2-40B4-BE49-F238E27FC236}">
                  <a16:creationId xmlns:a16="http://schemas.microsoft.com/office/drawing/2014/main" id="{35B7EEB3-1E95-4E57-929D-162207CC579D}"/>
                </a:ext>
              </a:extLst>
            </p:cNvPr>
            <p:cNvSpPr/>
            <p:nvPr/>
          </p:nvSpPr>
          <p:spPr>
            <a:xfrm>
              <a:off x="9077184" y="211846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7" name="pt1168">
              <a:extLst>
                <a:ext uri="{FF2B5EF4-FFF2-40B4-BE49-F238E27FC236}">
                  <a16:creationId xmlns:a16="http://schemas.microsoft.com/office/drawing/2014/main" id="{C48B849C-6F76-4A5B-91F8-84456EF8AC3F}"/>
                </a:ext>
              </a:extLst>
            </p:cNvPr>
            <p:cNvSpPr/>
            <p:nvPr/>
          </p:nvSpPr>
          <p:spPr>
            <a:xfrm>
              <a:off x="9034990" y="224773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8" name="pt1169">
              <a:extLst>
                <a:ext uri="{FF2B5EF4-FFF2-40B4-BE49-F238E27FC236}">
                  <a16:creationId xmlns:a16="http://schemas.microsoft.com/office/drawing/2014/main" id="{D58EAD67-54A1-4A20-AEA8-28DD6B0280E4}"/>
                </a:ext>
              </a:extLst>
            </p:cNvPr>
            <p:cNvSpPr/>
            <p:nvPr/>
          </p:nvSpPr>
          <p:spPr>
            <a:xfrm>
              <a:off x="8902265" y="23053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89" name="pt1170">
              <a:extLst>
                <a:ext uri="{FF2B5EF4-FFF2-40B4-BE49-F238E27FC236}">
                  <a16:creationId xmlns:a16="http://schemas.microsoft.com/office/drawing/2014/main" id="{1519086B-6C2E-4D16-BD8F-F9EACA0271B9}"/>
                </a:ext>
              </a:extLst>
            </p:cNvPr>
            <p:cNvSpPr/>
            <p:nvPr/>
          </p:nvSpPr>
          <p:spPr>
            <a:xfrm>
              <a:off x="9142470" y="21104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0" name="pt1171">
              <a:extLst>
                <a:ext uri="{FF2B5EF4-FFF2-40B4-BE49-F238E27FC236}">
                  <a16:creationId xmlns:a16="http://schemas.microsoft.com/office/drawing/2014/main" id="{267667D5-59A2-44BB-ABDF-8F7D04EC4ABC}"/>
                </a:ext>
              </a:extLst>
            </p:cNvPr>
            <p:cNvSpPr/>
            <p:nvPr/>
          </p:nvSpPr>
          <p:spPr>
            <a:xfrm>
              <a:off x="9024173" y="22609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1" name="pt1172">
              <a:extLst>
                <a:ext uri="{FF2B5EF4-FFF2-40B4-BE49-F238E27FC236}">
                  <a16:creationId xmlns:a16="http://schemas.microsoft.com/office/drawing/2014/main" id="{497FE772-8713-4B00-A31D-2A8CB364897E}"/>
                </a:ext>
              </a:extLst>
            </p:cNvPr>
            <p:cNvSpPr/>
            <p:nvPr/>
          </p:nvSpPr>
          <p:spPr>
            <a:xfrm>
              <a:off x="9048844" y="223409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2" name="pt1173">
              <a:extLst>
                <a:ext uri="{FF2B5EF4-FFF2-40B4-BE49-F238E27FC236}">
                  <a16:creationId xmlns:a16="http://schemas.microsoft.com/office/drawing/2014/main" id="{E3A51FA8-DED6-4C29-900F-CDD0AEEE278E}"/>
                </a:ext>
              </a:extLst>
            </p:cNvPr>
            <p:cNvSpPr/>
            <p:nvPr/>
          </p:nvSpPr>
          <p:spPr>
            <a:xfrm>
              <a:off x="10057490" y="139946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3" name="pt1174">
              <a:extLst>
                <a:ext uri="{FF2B5EF4-FFF2-40B4-BE49-F238E27FC236}">
                  <a16:creationId xmlns:a16="http://schemas.microsoft.com/office/drawing/2014/main" id="{97D0A1D1-1FB1-48DB-948B-46D6FF994F32}"/>
                </a:ext>
              </a:extLst>
            </p:cNvPr>
            <p:cNvSpPr/>
            <p:nvPr/>
          </p:nvSpPr>
          <p:spPr>
            <a:xfrm>
              <a:off x="8920686" y="234296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4" name="pt1175">
              <a:extLst>
                <a:ext uri="{FF2B5EF4-FFF2-40B4-BE49-F238E27FC236}">
                  <a16:creationId xmlns:a16="http://schemas.microsoft.com/office/drawing/2014/main" id="{1AD901DD-B002-48CD-8116-DAD079BB9148}"/>
                </a:ext>
              </a:extLst>
            </p:cNvPr>
            <p:cNvSpPr/>
            <p:nvPr/>
          </p:nvSpPr>
          <p:spPr>
            <a:xfrm>
              <a:off x="9126035" y="220133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5" name="pt1176">
              <a:extLst>
                <a:ext uri="{FF2B5EF4-FFF2-40B4-BE49-F238E27FC236}">
                  <a16:creationId xmlns:a16="http://schemas.microsoft.com/office/drawing/2014/main" id="{E942BA91-9604-4872-A046-C7CABA6E8CD4}"/>
                </a:ext>
              </a:extLst>
            </p:cNvPr>
            <p:cNvSpPr/>
            <p:nvPr/>
          </p:nvSpPr>
          <p:spPr>
            <a:xfrm>
              <a:off x="8960386" y="229712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6" name="pt1177">
              <a:extLst>
                <a:ext uri="{FF2B5EF4-FFF2-40B4-BE49-F238E27FC236}">
                  <a16:creationId xmlns:a16="http://schemas.microsoft.com/office/drawing/2014/main" id="{BF698242-4B24-45A8-996E-D6C0FB498089}"/>
                </a:ext>
              </a:extLst>
            </p:cNvPr>
            <p:cNvSpPr/>
            <p:nvPr/>
          </p:nvSpPr>
          <p:spPr>
            <a:xfrm>
              <a:off x="9061392" y="221138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7" name="pt1178">
              <a:extLst>
                <a:ext uri="{FF2B5EF4-FFF2-40B4-BE49-F238E27FC236}">
                  <a16:creationId xmlns:a16="http://schemas.microsoft.com/office/drawing/2014/main" id="{5213C1B2-BCB7-4A77-BA1C-FF5342B56586}"/>
                </a:ext>
              </a:extLst>
            </p:cNvPr>
            <p:cNvSpPr/>
            <p:nvPr/>
          </p:nvSpPr>
          <p:spPr>
            <a:xfrm>
              <a:off x="8907378" y="242169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8" name="pt1179">
              <a:extLst>
                <a:ext uri="{FF2B5EF4-FFF2-40B4-BE49-F238E27FC236}">
                  <a16:creationId xmlns:a16="http://schemas.microsoft.com/office/drawing/2014/main" id="{E0D330E5-28EB-4CDA-A819-9EC6DA4CA462}"/>
                </a:ext>
              </a:extLst>
            </p:cNvPr>
            <p:cNvSpPr/>
            <p:nvPr/>
          </p:nvSpPr>
          <p:spPr>
            <a:xfrm>
              <a:off x="9191425" y="212635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299" name="pt1180">
              <a:extLst>
                <a:ext uri="{FF2B5EF4-FFF2-40B4-BE49-F238E27FC236}">
                  <a16:creationId xmlns:a16="http://schemas.microsoft.com/office/drawing/2014/main" id="{8FE57F2B-329B-429A-BC7D-08BD908778EB}"/>
                </a:ext>
              </a:extLst>
            </p:cNvPr>
            <p:cNvSpPr/>
            <p:nvPr/>
          </p:nvSpPr>
          <p:spPr>
            <a:xfrm>
              <a:off x="9038198" y="220954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0" name="pt1181">
              <a:extLst>
                <a:ext uri="{FF2B5EF4-FFF2-40B4-BE49-F238E27FC236}">
                  <a16:creationId xmlns:a16="http://schemas.microsoft.com/office/drawing/2014/main" id="{96115DA9-EB61-4FE3-B2DF-2D9C0B32CCF2}"/>
                </a:ext>
              </a:extLst>
            </p:cNvPr>
            <p:cNvSpPr/>
            <p:nvPr/>
          </p:nvSpPr>
          <p:spPr>
            <a:xfrm>
              <a:off x="9350528" y="197124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1" name="pt1182">
              <a:extLst>
                <a:ext uri="{FF2B5EF4-FFF2-40B4-BE49-F238E27FC236}">
                  <a16:creationId xmlns:a16="http://schemas.microsoft.com/office/drawing/2014/main" id="{4DCE751A-8FE4-466C-A8D8-112E2728215A}"/>
                </a:ext>
              </a:extLst>
            </p:cNvPr>
            <p:cNvSpPr/>
            <p:nvPr/>
          </p:nvSpPr>
          <p:spPr>
            <a:xfrm>
              <a:off x="9490622" y="19879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2" name="pt1183">
              <a:extLst>
                <a:ext uri="{FF2B5EF4-FFF2-40B4-BE49-F238E27FC236}">
                  <a16:creationId xmlns:a16="http://schemas.microsoft.com/office/drawing/2014/main" id="{D9BA8AB5-F8AC-4C46-A5E4-3CDA34AEE343}"/>
                </a:ext>
              </a:extLst>
            </p:cNvPr>
            <p:cNvSpPr/>
            <p:nvPr/>
          </p:nvSpPr>
          <p:spPr>
            <a:xfrm>
              <a:off x="9049217" y="221503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3" name="pt1184">
              <a:extLst>
                <a:ext uri="{FF2B5EF4-FFF2-40B4-BE49-F238E27FC236}">
                  <a16:creationId xmlns:a16="http://schemas.microsoft.com/office/drawing/2014/main" id="{B15C7044-DFD5-4FE1-89FF-8F33EAF3FD06}"/>
                </a:ext>
              </a:extLst>
            </p:cNvPr>
            <p:cNvSpPr/>
            <p:nvPr/>
          </p:nvSpPr>
          <p:spPr>
            <a:xfrm>
              <a:off x="9014856" y="221468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4" name="pt1185">
              <a:extLst>
                <a:ext uri="{FF2B5EF4-FFF2-40B4-BE49-F238E27FC236}">
                  <a16:creationId xmlns:a16="http://schemas.microsoft.com/office/drawing/2014/main" id="{9C1BC7C4-1D33-4F94-9F19-889F1105F090}"/>
                </a:ext>
              </a:extLst>
            </p:cNvPr>
            <p:cNvSpPr/>
            <p:nvPr/>
          </p:nvSpPr>
          <p:spPr>
            <a:xfrm>
              <a:off x="9357490" y="197684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5" name="pt1186">
              <a:extLst>
                <a:ext uri="{FF2B5EF4-FFF2-40B4-BE49-F238E27FC236}">
                  <a16:creationId xmlns:a16="http://schemas.microsoft.com/office/drawing/2014/main" id="{DA461DE7-F5EA-495B-985A-E3C1204E9981}"/>
                </a:ext>
              </a:extLst>
            </p:cNvPr>
            <p:cNvSpPr/>
            <p:nvPr/>
          </p:nvSpPr>
          <p:spPr>
            <a:xfrm>
              <a:off x="9153652" y="211702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6" name="pt1187">
              <a:extLst>
                <a:ext uri="{FF2B5EF4-FFF2-40B4-BE49-F238E27FC236}">
                  <a16:creationId xmlns:a16="http://schemas.microsoft.com/office/drawing/2014/main" id="{C76CE746-15AE-473B-AFF2-3A4E7DF9E48C}"/>
                </a:ext>
              </a:extLst>
            </p:cNvPr>
            <p:cNvSpPr/>
            <p:nvPr/>
          </p:nvSpPr>
          <p:spPr>
            <a:xfrm>
              <a:off x="9173368" y="205511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7" name="pt1188">
              <a:extLst>
                <a:ext uri="{FF2B5EF4-FFF2-40B4-BE49-F238E27FC236}">
                  <a16:creationId xmlns:a16="http://schemas.microsoft.com/office/drawing/2014/main" id="{B8710421-DBB8-46BD-A502-4C0C36313D12}"/>
                </a:ext>
              </a:extLst>
            </p:cNvPr>
            <p:cNvSpPr/>
            <p:nvPr/>
          </p:nvSpPr>
          <p:spPr>
            <a:xfrm>
              <a:off x="8972266" y="228370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8" name="pt1189">
              <a:extLst>
                <a:ext uri="{FF2B5EF4-FFF2-40B4-BE49-F238E27FC236}">
                  <a16:creationId xmlns:a16="http://schemas.microsoft.com/office/drawing/2014/main" id="{723CA2BD-1CA9-482C-A43F-118FFB03C622}"/>
                </a:ext>
              </a:extLst>
            </p:cNvPr>
            <p:cNvSpPr/>
            <p:nvPr/>
          </p:nvSpPr>
          <p:spPr>
            <a:xfrm>
              <a:off x="9146741" y="210412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09" name="pt1190">
              <a:extLst>
                <a:ext uri="{FF2B5EF4-FFF2-40B4-BE49-F238E27FC236}">
                  <a16:creationId xmlns:a16="http://schemas.microsoft.com/office/drawing/2014/main" id="{4F3CDCC3-4D64-4A5F-8FF3-AA9877759D78}"/>
                </a:ext>
              </a:extLst>
            </p:cNvPr>
            <p:cNvSpPr/>
            <p:nvPr/>
          </p:nvSpPr>
          <p:spPr>
            <a:xfrm>
              <a:off x="9402544" y="20687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0" name="pt1191">
              <a:extLst>
                <a:ext uri="{FF2B5EF4-FFF2-40B4-BE49-F238E27FC236}">
                  <a16:creationId xmlns:a16="http://schemas.microsoft.com/office/drawing/2014/main" id="{8661D3F6-FD9D-42A0-9D4E-70B8F97C7167}"/>
                </a:ext>
              </a:extLst>
            </p:cNvPr>
            <p:cNvSpPr/>
            <p:nvPr/>
          </p:nvSpPr>
          <p:spPr>
            <a:xfrm>
              <a:off x="9176085" y="212442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1" name="pt1192">
              <a:extLst>
                <a:ext uri="{FF2B5EF4-FFF2-40B4-BE49-F238E27FC236}">
                  <a16:creationId xmlns:a16="http://schemas.microsoft.com/office/drawing/2014/main" id="{EA4AC009-94C2-4472-A976-284E79178307}"/>
                </a:ext>
              </a:extLst>
            </p:cNvPr>
            <p:cNvSpPr/>
            <p:nvPr/>
          </p:nvSpPr>
          <p:spPr>
            <a:xfrm>
              <a:off x="9164137" y="205264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2" name="pt1193">
              <a:extLst>
                <a:ext uri="{FF2B5EF4-FFF2-40B4-BE49-F238E27FC236}">
                  <a16:creationId xmlns:a16="http://schemas.microsoft.com/office/drawing/2014/main" id="{5F746C4B-C0C9-4F94-A970-B245F30A2F14}"/>
                </a:ext>
              </a:extLst>
            </p:cNvPr>
            <p:cNvSpPr/>
            <p:nvPr/>
          </p:nvSpPr>
          <p:spPr>
            <a:xfrm>
              <a:off x="9196945" y="209861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3" name="pt1194">
              <a:extLst>
                <a:ext uri="{FF2B5EF4-FFF2-40B4-BE49-F238E27FC236}">
                  <a16:creationId xmlns:a16="http://schemas.microsoft.com/office/drawing/2014/main" id="{085C8720-40F1-47A8-AAE2-C7DD97DE40BE}"/>
                </a:ext>
              </a:extLst>
            </p:cNvPr>
            <p:cNvSpPr/>
            <p:nvPr/>
          </p:nvSpPr>
          <p:spPr>
            <a:xfrm>
              <a:off x="8928757" y="231863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4" name="pt1195">
              <a:extLst>
                <a:ext uri="{FF2B5EF4-FFF2-40B4-BE49-F238E27FC236}">
                  <a16:creationId xmlns:a16="http://schemas.microsoft.com/office/drawing/2014/main" id="{7B53B37D-263E-4FD1-95B3-81321DB5D37F}"/>
                </a:ext>
              </a:extLst>
            </p:cNvPr>
            <p:cNvSpPr/>
            <p:nvPr/>
          </p:nvSpPr>
          <p:spPr>
            <a:xfrm>
              <a:off x="9048191" y="216323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5" name="pt1196">
              <a:extLst>
                <a:ext uri="{FF2B5EF4-FFF2-40B4-BE49-F238E27FC236}">
                  <a16:creationId xmlns:a16="http://schemas.microsoft.com/office/drawing/2014/main" id="{E2A26BB0-2CB3-4811-BB7C-995B31B32707}"/>
                </a:ext>
              </a:extLst>
            </p:cNvPr>
            <p:cNvSpPr/>
            <p:nvPr/>
          </p:nvSpPr>
          <p:spPr>
            <a:xfrm>
              <a:off x="9174542" y="218549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6" name="pt1197">
              <a:extLst>
                <a:ext uri="{FF2B5EF4-FFF2-40B4-BE49-F238E27FC236}">
                  <a16:creationId xmlns:a16="http://schemas.microsoft.com/office/drawing/2014/main" id="{69E92058-D6DE-4AD6-BE62-16B376B6590D}"/>
                </a:ext>
              </a:extLst>
            </p:cNvPr>
            <p:cNvSpPr/>
            <p:nvPr/>
          </p:nvSpPr>
          <p:spPr>
            <a:xfrm>
              <a:off x="8976054" y="23246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7" name="pt1198">
              <a:extLst>
                <a:ext uri="{FF2B5EF4-FFF2-40B4-BE49-F238E27FC236}">
                  <a16:creationId xmlns:a16="http://schemas.microsoft.com/office/drawing/2014/main" id="{C57D8E3D-59F8-4721-BA0B-69DE2861F095}"/>
                </a:ext>
              </a:extLst>
            </p:cNvPr>
            <p:cNvSpPr/>
            <p:nvPr/>
          </p:nvSpPr>
          <p:spPr>
            <a:xfrm>
              <a:off x="9202368" y="210981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8" name="pt1199">
              <a:extLst>
                <a:ext uri="{FF2B5EF4-FFF2-40B4-BE49-F238E27FC236}">
                  <a16:creationId xmlns:a16="http://schemas.microsoft.com/office/drawing/2014/main" id="{4E937959-A98E-4A24-9CF6-D7C50A53AC4D}"/>
                </a:ext>
              </a:extLst>
            </p:cNvPr>
            <p:cNvSpPr/>
            <p:nvPr/>
          </p:nvSpPr>
          <p:spPr>
            <a:xfrm>
              <a:off x="9240945" y="220988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19" name="pt1200">
              <a:extLst>
                <a:ext uri="{FF2B5EF4-FFF2-40B4-BE49-F238E27FC236}">
                  <a16:creationId xmlns:a16="http://schemas.microsoft.com/office/drawing/2014/main" id="{60A504E4-C3C5-418A-81F0-318CB05E3ABD}"/>
                </a:ext>
              </a:extLst>
            </p:cNvPr>
            <p:cNvSpPr/>
            <p:nvPr/>
          </p:nvSpPr>
          <p:spPr>
            <a:xfrm>
              <a:off x="9046477" y="22108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0" name="pt1201">
              <a:extLst>
                <a:ext uri="{FF2B5EF4-FFF2-40B4-BE49-F238E27FC236}">
                  <a16:creationId xmlns:a16="http://schemas.microsoft.com/office/drawing/2014/main" id="{C578F792-57B4-45D6-B01D-37C8445C7816}"/>
                </a:ext>
              </a:extLst>
            </p:cNvPr>
            <p:cNvSpPr/>
            <p:nvPr/>
          </p:nvSpPr>
          <p:spPr>
            <a:xfrm>
              <a:off x="9113935" y="214007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1" name="pt1202">
              <a:extLst>
                <a:ext uri="{FF2B5EF4-FFF2-40B4-BE49-F238E27FC236}">
                  <a16:creationId xmlns:a16="http://schemas.microsoft.com/office/drawing/2014/main" id="{28FA5DA5-B6FF-43E3-85B4-506289E97263}"/>
                </a:ext>
              </a:extLst>
            </p:cNvPr>
            <p:cNvSpPr/>
            <p:nvPr/>
          </p:nvSpPr>
          <p:spPr>
            <a:xfrm>
              <a:off x="9019721" y="231206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2" name="pt1203">
              <a:extLst>
                <a:ext uri="{FF2B5EF4-FFF2-40B4-BE49-F238E27FC236}">
                  <a16:creationId xmlns:a16="http://schemas.microsoft.com/office/drawing/2014/main" id="{D7C05776-A0E7-4B7C-9812-298E61157B8C}"/>
                </a:ext>
              </a:extLst>
            </p:cNvPr>
            <p:cNvSpPr/>
            <p:nvPr/>
          </p:nvSpPr>
          <p:spPr>
            <a:xfrm>
              <a:off x="10097006" y="15260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3" name="pt1204">
              <a:extLst>
                <a:ext uri="{FF2B5EF4-FFF2-40B4-BE49-F238E27FC236}">
                  <a16:creationId xmlns:a16="http://schemas.microsoft.com/office/drawing/2014/main" id="{B99323C1-5010-4337-B9AF-B4DC76934F31}"/>
                </a:ext>
              </a:extLst>
            </p:cNvPr>
            <p:cNvSpPr/>
            <p:nvPr/>
          </p:nvSpPr>
          <p:spPr>
            <a:xfrm>
              <a:off x="9029205" y="223622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4" name="pt1205">
              <a:extLst>
                <a:ext uri="{FF2B5EF4-FFF2-40B4-BE49-F238E27FC236}">
                  <a16:creationId xmlns:a16="http://schemas.microsoft.com/office/drawing/2014/main" id="{DC855167-730B-4347-B0F1-1CB4B18CE39A}"/>
                </a:ext>
              </a:extLst>
            </p:cNvPr>
            <p:cNvSpPr/>
            <p:nvPr/>
          </p:nvSpPr>
          <p:spPr>
            <a:xfrm>
              <a:off x="8941703" y="2305563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5" name="pt1206">
              <a:extLst>
                <a:ext uri="{FF2B5EF4-FFF2-40B4-BE49-F238E27FC236}">
                  <a16:creationId xmlns:a16="http://schemas.microsoft.com/office/drawing/2014/main" id="{B2456545-BEA7-4664-8DDC-DA957B54522A}"/>
                </a:ext>
              </a:extLst>
            </p:cNvPr>
            <p:cNvSpPr/>
            <p:nvPr/>
          </p:nvSpPr>
          <p:spPr>
            <a:xfrm>
              <a:off x="9058668" y="218274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6" name="pt1207">
              <a:extLst>
                <a:ext uri="{FF2B5EF4-FFF2-40B4-BE49-F238E27FC236}">
                  <a16:creationId xmlns:a16="http://schemas.microsoft.com/office/drawing/2014/main" id="{DA04BA4A-1FCD-4658-9354-7F9B7FCA0593}"/>
                </a:ext>
              </a:extLst>
            </p:cNvPr>
            <p:cNvSpPr/>
            <p:nvPr/>
          </p:nvSpPr>
          <p:spPr>
            <a:xfrm>
              <a:off x="9043706" y="22067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7" name="pt1208">
              <a:extLst>
                <a:ext uri="{FF2B5EF4-FFF2-40B4-BE49-F238E27FC236}">
                  <a16:creationId xmlns:a16="http://schemas.microsoft.com/office/drawing/2014/main" id="{BD572D7B-485C-4A83-9B78-01E78C525F0D}"/>
                </a:ext>
              </a:extLst>
            </p:cNvPr>
            <p:cNvSpPr/>
            <p:nvPr/>
          </p:nvSpPr>
          <p:spPr>
            <a:xfrm>
              <a:off x="9040800" y="225151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8" name="pt1209">
              <a:extLst>
                <a:ext uri="{FF2B5EF4-FFF2-40B4-BE49-F238E27FC236}">
                  <a16:creationId xmlns:a16="http://schemas.microsoft.com/office/drawing/2014/main" id="{FA9B68B5-844B-4A6C-894D-77DADA4664F5}"/>
                </a:ext>
              </a:extLst>
            </p:cNvPr>
            <p:cNvSpPr/>
            <p:nvPr/>
          </p:nvSpPr>
          <p:spPr>
            <a:xfrm>
              <a:off x="9272061" y="211442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29" name="pt1210">
              <a:extLst>
                <a:ext uri="{FF2B5EF4-FFF2-40B4-BE49-F238E27FC236}">
                  <a16:creationId xmlns:a16="http://schemas.microsoft.com/office/drawing/2014/main" id="{ACA2D6F5-9926-44DC-85FE-EE6C3CB9F9A5}"/>
                </a:ext>
              </a:extLst>
            </p:cNvPr>
            <p:cNvSpPr/>
            <p:nvPr/>
          </p:nvSpPr>
          <p:spPr>
            <a:xfrm>
              <a:off x="8945161" y="235248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0" name="pt1211">
              <a:extLst>
                <a:ext uri="{FF2B5EF4-FFF2-40B4-BE49-F238E27FC236}">
                  <a16:creationId xmlns:a16="http://schemas.microsoft.com/office/drawing/2014/main" id="{187623BB-31F8-4D50-8A5D-524EC1B0F131}"/>
                </a:ext>
              </a:extLst>
            </p:cNvPr>
            <p:cNvSpPr/>
            <p:nvPr/>
          </p:nvSpPr>
          <p:spPr>
            <a:xfrm>
              <a:off x="9245012" y="208387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1" name="pt1212">
              <a:extLst>
                <a:ext uri="{FF2B5EF4-FFF2-40B4-BE49-F238E27FC236}">
                  <a16:creationId xmlns:a16="http://schemas.microsoft.com/office/drawing/2014/main" id="{AE83AD52-FB51-4BB8-BE31-0119AB4A9673}"/>
                </a:ext>
              </a:extLst>
            </p:cNvPr>
            <p:cNvSpPr/>
            <p:nvPr/>
          </p:nvSpPr>
          <p:spPr>
            <a:xfrm>
              <a:off x="8611368" y="257444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2" name="pt1213">
              <a:extLst>
                <a:ext uri="{FF2B5EF4-FFF2-40B4-BE49-F238E27FC236}">
                  <a16:creationId xmlns:a16="http://schemas.microsoft.com/office/drawing/2014/main" id="{D066AF1E-CA95-4609-AD9A-17A197D2AC3C}"/>
                </a:ext>
              </a:extLst>
            </p:cNvPr>
            <p:cNvSpPr/>
            <p:nvPr/>
          </p:nvSpPr>
          <p:spPr>
            <a:xfrm>
              <a:off x="9216127" y="208953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3" name="pt1214">
              <a:extLst>
                <a:ext uri="{FF2B5EF4-FFF2-40B4-BE49-F238E27FC236}">
                  <a16:creationId xmlns:a16="http://schemas.microsoft.com/office/drawing/2014/main" id="{9ACB1373-DF04-43BE-94B9-46235B8033BD}"/>
                </a:ext>
              </a:extLst>
            </p:cNvPr>
            <p:cNvSpPr/>
            <p:nvPr/>
          </p:nvSpPr>
          <p:spPr>
            <a:xfrm>
              <a:off x="9006850" y="227343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4" name="pt1215">
              <a:extLst>
                <a:ext uri="{FF2B5EF4-FFF2-40B4-BE49-F238E27FC236}">
                  <a16:creationId xmlns:a16="http://schemas.microsoft.com/office/drawing/2014/main" id="{4AB31F12-746E-4087-A700-034681E957F1}"/>
                </a:ext>
              </a:extLst>
            </p:cNvPr>
            <p:cNvSpPr/>
            <p:nvPr/>
          </p:nvSpPr>
          <p:spPr>
            <a:xfrm>
              <a:off x="8946528" y="226408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5" name="pt1216">
              <a:extLst>
                <a:ext uri="{FF2B5EF4-FFF2-40B4-BE49-F238E27FC236}">
                  <a16:creationId xmlns:a16="http://schemas.microsoft.com/office/drawing/2014/main" id="{66E762B2-2102-4ECD-971B-6EF309E4A8E7}"/>
                </a:ext>
              </a:extLst>
            </p:cNvPr>
            <p:cNvSpPr/>
            <p:nvPr/>
          </p:nvSpPr>
          <p:spPr>
            <a:xfrm>
              <a:off x="8958579" y="2296369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6" name="pt1217">
              <a:extLst>
                <a:ext uri="{FF2B5EF4-FFF2-40B4-BE49-F238E27FC236}">
                  <a16:creationId xmlns:a16="http://schemas.microsoft.com/office/drawing/2014/main" id="{BE183115-CFD7-4552-A742-6ED51EAE65F6}"/>
                </a:ext>
              </a:extLst>
            </p:cNvPr>
            <p:cNvSpPr/>
            <p:nvPr/>
          </p:nvSpPr>
          <p:spPr>
            <a:xfrm>
              <a:off x="9151399" y="21575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7" name="pt1218">
              <a:extLst>
                <a:ext uri="{FF2B5EF4-FFF2-40B4-BE49-F238E27FC236}">
                  <a16:creationId xmlns:a16="http://schemas.microsoft.com/office/drawing/2014/main" id="{33A9AB62-E43E-48D2-9D05-0CCF98923BC2}"/>
                </a:ext>
              </a:extLst>
            </p:cNvPr>
            <p:cNvSpPr/>
            <p:nvPr/>
          </p:nvSpPr>
          <p:spPr>
            <a:xfrm>
              <a:off x="8932050" y="23148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8" name="pt1219">
              <a:extLst>
                <a:ext uri="{FF2B5EF4-FFF2-40B4-BE49-F238E27FC236}">
                  <a16:creationId xmlns:a16="http://schemas.microsoft.com/office/drawing/2014/main" id="{BC76E4E3-5854-4305-B2DC-2D171DDD3B30}"/>
                </a:ext>
              </a:extLst>
            </p:cNvPr>
            <p:cNvSpPr/>
            <p:nvPr/>
          </p:nvSpPr>
          <p:spPr>
            <a:xfrm>
              <a:off x="8903180" y="235061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39" name="pt1220">
              <a:extLst>
                <a:ext uri="{FF2B5EF4-FFF2-40B4-BE49-F238E27FC236}">
                  <a16:creationId xmlns:a16="http://schemas.microsoft.com/office/drawing/2014/main" id="{863BFFE0-650F-4193-BA3C-86CB2CF715D5}"/>
                </a:ext>
              </a:extLst>
            </p:cNvPr>
            <p:cNvSpPr/>
            <p:nvPr/>
          </p:nvSpPr>
          <p:spPr>
            <a:xfrm>
              <a:off x="9064873" y="219974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0" name="pt1221">
              <a:extLst>
                <a:ext uri="{FF2B5EF4-FFF2-40B4-BE49-F238E27FC236}">
                  <a16:creationId xmlns:a16="http://schemas.microsoft.com/office/drawing/2014/main" id="{9109FD6E-36AC-41D9-ACBD-E5BC85A7664F}"/>
                </a:ext>
              </a:extLst>
            </p:cNvPr>
            <p:cNvSpPr/>
            <p:nvPr/>
          </p:nvSpPr>
          <p:spPr>
            <a:xfrm>
              <a:off x="9057488" y="219956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1" name="pt1222">
              <a:extLst>
                <a:ext uri="{FF2B5EF4-FFF2-40B4-BE49-F238E27FC236}">
                  <a16:creationId xmlns:a16="http://schemas.microsoft.com/office/drawing/2014/main" id="{31A48FBC-311E-49AD-8473-74B3BF08DF03}"/>
                </a:ext>
              </a:extLst>
            </p:cNvPr>
            <p:cNvSpPr/>
            <p:nvPr/>
          </p:nvSpPr>
          <p:spPr>
            <a:xfrm>
              <a:off x="9361806" y="190375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2" name="pt1223">
              <a:extLst>
                <a:ext uri="{FF2B5EF4-FFF2-40B4-BE49-F238E27FC236}">
                  <a16:creationId xmlns:a16="http://schemas.microsoft.com/office/drawing/2014/main" id="{6A4DE04F-8D8A-4520-9E11-F022EA795AE9}"/>
                </a:ext>
              </a:extLst>
            </p:cNvPr>
            <p:cNvSpPr/>
            <p:nvPr/>
          </p:nvSpPr>
          <p:spPr>
            <a:xfrm>
              <a:off x="9256746" y="203891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3" name="pt1224">
              <a:extLst>
                <a:ext uri="{FF2B5EF4-FFF2-40B4-BE49-F238E27FC236}">
                  <a16:creationId xmlns:a16="http://schemas.microsoft.com/office/drawing/2014/main" id="{42CE0515-217F-49EB-BA03-8A1F4BB177FF}"/>
                </a:ext>
              </a:extLst>
            </p:cNvPr>
            <p:cNvSpPr/>
            <p:nvPr/>
          </p:nvSpPr>
          <p:spPr>
            <a:xfrm>
              <a:off x="9165903" y="211835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4" name="pt1225">
              <a:extLst>
                <a:ext uri="{FF2B5EF4-FFF2-40B4-BE49-F238E27FC236}">
                  <a16:creationId xmlns:a16="http://schemas.microsoft.com/office/drawing/2014/main" id="{DBCA5F02-24AF-4A13-B3F5-A01CD55051E8}"/>
                </a:ext>
              </a:extLst>
            </p:cNvPr>
            <p:cNvSpPr/>
            <p:nvPr/>
          </p:nvSpPr>
          <p:spPr>
            <a:xfrm>
              <a:off x="8907832" y="230355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5" name="pt1226">
              <a:extLst>
                <a:ext uri="{FF2B5EF4-FFF2-40B4-BE49-F238E27FC236}">
                  <a16:creationId xmlns:a16="http://schemas.microsoft.com/office/drawing/2014/main" id="{8FC500EB-B37E-45C0-8D73-E03883F08749}"/>
                </a:ext>
              </a:extLst>
            </p:cNvPr>
            <p:cNvSpPr/>
            <p:nvPr/>
          </p:nvSpPr>
          <p:spPr>
            <a:xfrm>
              <a:off x="9101885" y="230663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6" name="pt1227">
              <a:extLst>
                <a:ext uri="{FF2B5EF4-FFF2-40B4-BE49-F238E27FC236}">
                  <a16:creationId xmlns:a16="http://schemas.microsoft.com/office/drawing/2014/main" id="{915EF476-0258-4446-ABF9-22CFD33DA190}"/>
                </a:ext>
              </a:extLst>
            </p:cNvPr>
            <p:cNvSpPr/>
            <p:nvPr/>
          </p:nvSpPr>
          <p:spPr>
            <a:xfrm>
              <a:off x="8933300" y="2305004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7" name="pt1228">
              <a:extLst>
                <a:ext uri="{FF2B5EF4-FFF2-40B4-BE49-F238E27FC236}">
                  <a16:creationId xmlns:a16="http://schemas.microsoft.com/office/drawing/2014/main" id="{AF4B7F1C-C505-45AB-A60B-AD77BA217281}"/>
                </a:ext>
              </a:extLst>
            </p:cNvPr>
            <p:cNvSpPr/>
            <p:nvPr/>
          </p:nvSpPr>
          <p:spPr>
            <a:xfrm>
              <a:off x="9054644" y="223914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8" name="pt1229">
              <a:extLst>
                <a:ext uri="{FF2B5EF4-FFF2-40B4-BE49-F238E27FC236}">
                  <a16:creationId xmlns:a16="http://schemas.microsoft.com/office/drawing/2014/main" id="{A22A77FE-C7CA-4CC5-B4CA-533FD2DF10DD}"/>
                </a:ext>
              </a:extLst>
            </p:cNvPr>
            <p:cNvSpPr/>
            <p:nvPr/>
          </p:nvSpPr>
          <p:spPr>
            <a:xfrm>
              <a:off x="8980315" y="228008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49" name="pt1230">
              <a:extLst>
                <a:ext uri="{FF2B5EF4-FFF2-40B4-BE49-F238E27FC236}">
                  <a16:creationId xmlns:a16="http://schemas.microsoft.com/office/drawing/2014/main" id="{E5A39EE6-169F-4D56-9F13-1EBB3C8E9688}"/>
                </a:ext>
              </a:extLst>
            </p:cNvPr>
            <p:cNvSpPr/>
            <p:nvPr/>
          </p:nvSpPr>
          <p:spPr>
            <a:xfrm>
              <a:off x="9075724" y="230983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0" name="pt1231">
              <a:extLst>
                <a:ext uri="{FF2B5EF4-FFF2-40B4-BE49-F238E27FC236}">
                  <a16:creationId xmlns:a16="http://schemas.microsoft.com/office/drawing/2014/main" id="{482B13B8-9181-42E1-9D80-4B9A1E65F817}"/>
                </a:ext>
              </a:extLst>
            </p:cNvPr>
            <p:cNvSpPr/>
            <p:nvPr/>
          </p:nvSpPr>
          <p:spPr>
            <a:xfrm>
              <a:off x="8874455" y="230160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1" name="pt1232">
              <a:extLst>
                <a:ext uri="{FF2B5EF4-FFF2-40B4-BE49-F238E27FC236}">
                  <a16:creationId xmlns:a16="http://schemas.microsoft.com/office/drawing/2014/main" id="{CBEDDAB7-BAFF-4C2D-A8BB-5A98D2F968EA}"/>
                </a:ext>
              </a:extLst>
            </p:cNvPr>
            <p:cNvSpPr/>
            <p:nvPr/>
          </p:nvSpPr>
          <p:spPr>
            <a:xfrm>
              <a:off x="8990337" y="221893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2" name="pt1233">
              <a:extLst>
                <a:ext uri="{FF2B5EF4-FFF2-40B4-BE49-F238E27FC236}">
                  <a16:creationId xmlns:a16="http://schemas.microsoft.com/office/drawing/2014/main" id="{D4C27E45-AB78-4932-AC57-D95E005E1588}"/>
                </a:ext>
              </a:extLst>
            </p:cNvPr>
            <p:cNvSpPr/>
            <p:nvPr/>
          </p:nvSpPr>
          <p:spPr>
            <a:xfrm>
              <a:off x="9080806" y="23240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3" name="pt1234">
              <a:extLst>
                <a:ext uri="{FF2B5EF4-FFF2-40B4-BE49-F238E27FC236}">
                  <a16:creationId xmlns:a16="http://schemas.microsoft.com/office/drawing/2014/main" id="{6F8A5C43-CE90-4B78-A8FC-74C84EBDD12C}"/>
                </a:ext>
              </a:extLst>
            </p:cNvPr>
            <p:cNvSpPr/>
            <p:nvPr/>
          </p:nvSpPr>
          <p:spPr>
            <a:xfrm>
              <a:off x="8993435" y="231135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4" name="pt1235">
              <a:extLst>
                <a:ext uri="{FF2B5EF4-FFF2-40B4-BE49-F238E27FC236}">
                  <a16:creationId xmlns:a16="http://schemas.microsoft.com/office/drawing/2014/main" id="{94D5FED4-0728-4D92-8FD7-7156884A588F}"/>
                </a:ext>
              </a:extLst>
            </p:cNvPr>
            <p:cNvSpPr/>
            <p:nvPr/>
          </p:nvSpPr>
          <p:spPr>
            <a:xfrm>
              <a:off x="8950351" y="223747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5" name="pt1236">
              <a:extLst>
                <a:ext uri="{FF2B5EF4-FFF2-40B4-BE49-F238E27FC236}">
                  <a16:creationId xmlns:a16="http://schemas.microsoft.com/office/drawing/2014/main" id="{30C6F321-E0D6-4764-9422-F0BF12093A50}"/>
                </a:ext>
              </a:extLst>
            </p:cNvPr>
            <p:cNvSpPr/>
            <p:nvPr/>
          </p:nvSpPr>
          <p:spPr>
            <a:xfrm>
              <a:off x="9140005" y="221117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6" name="pt1237">
              <a:extLst>
                <a:ext uri="{FF2B5EF4-FFF2-40B4-BE49-F238E27FC236}">
                  <a16:creationId xmlns:a16="http://schemas.microsoft.com/office/drawing/2014/main" id="{4BD0C3B0-B1E2-47BA-923A-2C0A9259AC7C}"/>
                </a:ext>
              </a:extLst>
            </p:cNvPr>
            <p:cNvSpPr/>
            <p:nvPr/>
          </p:nvSpPr>
          <p:spPr>
            <a:xfrm>
              <a:off x="9065388" y="223552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7" name="pt1238">
              <a:extLst>
                <a:ext uri="{FF2B5EF4-FFF2-40B4-BE49-F238E27FC236}">
                  <a16:creationId xmlns:a16="http://schemas.microsoft.com/office/drawing/2014/main" id="{BD538058-FED7-4C4D-AAF3-F845CFA7B3A2}"/>
                </a:ext>
              </a:extLst>
            </p:cNvPr>
            <p:cNvSpPr/>
            <p:nvPr/>
          </p:nvSpPr>
          <p:spPr>
            <a:xfrm>
              <a:off x="8969485" y="22325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8" name="pt1239">
              <a:extLst>
                <a:ext uri="{FF2B5EF4-FFF2-40B4-BE49-F238E27FC236}">
                  <a16:creationId xmlns:a16="http://schemas.microsoft.com/office/drawing/2014/main" id="{24414AB6-0C9B-476C-9CF6-DD4E7B4735E1}"/>
                </a:ext>
              </a:extLst>
            </p:cNvPr>
            <p:cNvSpPr/>
            <p:nvPr/>
          </p:nvSpPr>
          <p:spPr>
            <a:xfrm>
              <a:off x="8955351" y="2293292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59" name="pt1240">
              <a:extLst>
                <a:ext uri="{FF2B5EF4-FFF2-40B4-BE49-F238E27FC236}">
                  <a16:creationId xmlns:a16="http://schemas.microsoft.com/office/drawing/2014/main" id="{1715C540-A30D-4B44-B62A-BE5F5C38ACA2}"/>
                </a:ext>
              </a:extLst>
            </p:cNvPr>
            <p:cNvSpPr/>
            <p:nvPr/>
          </p:nvSpPr>
          <p:spPr>
            <a:xfrm>
              <a:off x="8860929" y="23947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0" name="pt1241">
              <a:extLst>
                <a:ext uri="{FF2B5EF4-FFF2-40B4-BE49-F238E27FC236}">
                  <a16:creationId xmlns:a16="http://schemas.microsoft.com/office/drawing/2014/main" id="{10827663-5207-4466-B10F-CA398A4642DD}"/>
                </a:ext>
              </a:extLst>
            </p:cNvPr>
            <p:cNvSpPr/>
            <p:nvPr/>
          </p:nvSpPr>
          <p:spPr>
            <a:xfrm>
              <a:off x="9053069" y="21947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1" name="pt1242">
              <a:extLst>
                <a:ext uri="{FF2B5EF4-FFF2-40B4-BE49-F238E27FC236}">
                  <a16:creationId xmlns:a16="http://schemas.microsoft.com/office/drawing/2014/main" id="{68E2D612-648E-40C7-9DD3-16DCCFFA0CF8}"/>
                </a:ext>
              </a:extLst>
            </p:cNvPr>
            <p:cNvSpPr/>
            <p:nvPr/>
          </p:nvSpPr>
          <p:spPr>
            <a:xfrm>
              <a:off x="9211634" y="20854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2" name="pt1243">
              <a:extLst>
                <a:ext uri="{FF2B5EF4-FFF2-40B4-BE49-F238E27FC236}">
                  <a16:creationId xmlns:a16="http://schemas.microsoft.com/office/drawing/2014/main" id="{E7255108-AC66-470C-93D0-2F4E59687D6A}"/>
                </a:ext>
              </a:extLst>
            </p:cNvPr>
            <p:cNvSpPr/>
            <p:nvPr/>
          </p:nvSpPr>
          <p:spPr>
            <a:xfrm>
              <a:off x="9117781" y="213828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3" name="pt1244">
              <a:extLst>
                <a:ext uri="{FF2B5EF4-FFF2-40B4-BE49-F238E27FC236}">
                  <a16:creationId xmlns:a16="http://schemas.microsoft.com/office/drawing/2014/main" id="{2C186D5F-8B03-4B29-8520-8281B9E92D2C}"/>
                </a:ext>
              </a:extLst>
            </p:cNvPr>
            <p:cNvSpPr/>
            <p:nvPr/>
          </p:nvSpPr>
          <p:spPr>
            <a:xfrm>
              <a:off x="9047139" y="221589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4" name="pt1245">
              <a:extLst>
                <a:ext uri="{FF2B5EF4-FFF2-40B4-BE49-F238E27FC236}">
                  <a16:creationId xmlns:a16="http://schemas.microsoft.com/office/drawing/2014/main" id="{21DD9C6A-F2FC-425A-91F2-63EFD16F8003}"/>
                </a:ext>
              </a:extLst>
            </p:cNvPr>
            <p:cNvSpPr/>
            <p:nvPr/>
          </p:nvSpPr>
          <p:spPr>
            <a:xfrm>
              <a:off x="9026488" y="225599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5" name="pt1246">
              <a:extLst>
                <a:ext uri="{FF2B5EF4-FFF2-40B4-BE49-F238E27FC236}">
                  <a16:creationId xmlns:a16="http://schemas.microsoft.com/office/drawing/2014/main" id="{C61583A4-B098-4080-BE29-FA5E45C751C2}"/>
                </a:ext>
              </a:extLst>
            </p:cNvPr>
            <p:cNvSpPr/>
            <p:nvPr/>
          </p:nvSpPr>
          <p:spPr>
            <a:xfrm>
              <a:off x="8909822" y="228841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6" name="pt1247">
              <a:extLst>
                <a:ext uri="{FF2B5EF4-FFF2-40B4-BE49-F238E27FC236}">
                  <a16:creationId xmlns:a16="http://schemas.microsoft.com/office/drawing/2014/main" id="{3478F67F-65CE-4E80-A311-3640CA109102}"/>
                </a:ext>
              </a:extLst>
            </p:cNvPr>
            <p:cNvSpPr/>
            <p:nvPr/>
          </p:nvSpPr>
          <p:spPr>
            <a:xfrm>
              <a:off x="8996493" y="220816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7" name="pt1248">
              <a:extLst>
                <a:ext uri="{FF2B5EF4-FFF2-40B4-BE49-F238E27FC236}">
                  <a16:creationId xmlns:a16="http://schemas.microsoft.com/office/drawing/2014/main" id="{6C92BE36-0673-4B7E-9D03-622FB0EFBF57}"/>
                </a:ext>
              </a:extLst>
            </p:cNvPr>
            <p:cNvSpPr/>
            <p:nvPr/>
          </p:nvSpPr>
          <p:spPr>
            <a:xfrm>
              <a:off x="8961522" y="228841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8" name="pt1249">
              <a:extLst>
                <a:ext uri="{FF2B5EF4-FFF2-40B4-BE49-F238E27FC236}">
                  <a16:creationId xmlns:a16="http://schemas.microsoft.com/office/drawing/2014/main" id="{93424A59-98AC-44DB-B9BC-68A34874AD52}"/>
                </a:ext>
              </a:extLst>
            </p:cNvPr>
            <p:cNvSpPr/>
            <p:nvPr/>
          </p:nvSpPr>
          <p:spPr>
            <a:xfrm>
              <a:off x="9119325" y="21764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69" name="pt1250">
              <a:extLst>
                <a:ext uri="{FF2B5EF4-FFF2-40B4-BE49-F238E27FC236}">
                  <a16:creationId xmlns:a16="http://schemas.microsoft.com/office/drawing/2014/main" id="{7F020E17-9866-4FDD-8B52-C54948AFEE91}"/>
                </a:ext>
              </a:extLst>
            </p:cNvPr>
            <p:cNvSpPr/>
            <p:nvPr/>
          </p:nvSpPr>
          <p:spPr>
            <a:xfrm>
              <a:off x="8952903" y="2310594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0" name="pt1251">
              <a:extLst>
                <a:ext uri="{FF2B5EF4-FFF2-40B4-BE49-F238E27FC236}">
                  <a16:creationId xmlns:a16="http://schemas.microsoft.com/office/drawing/2014/main" id="{5D172ABA-2548-4FB6-B1A2-31A8CB271AFC}"/>
                </a:ext>
              </a:extLst>
            </p:cNvPr>
            <p:cNvSpPr/>
            <p:nvPr/>
          </p:nvSpPr>
          <p:spPr>
            <a:xfrm>
              <a:off x="8890096" y="238317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1" name="pt1252">
              <a:extLst>
                <a:ext uri="{FF2B5EF4-FFF2-40B4-BE49-F238E27FC236}">
                  <a16:creationId xmlns:a16="http://schemas.microsoft.com/office/drawing/2014/main" id="{8458B42B-A403-4114-8661-962A5BEDF08B}"/>
                </a:ext>
              </a:extLst>
            </p:cNvPr>
            <p:cNvSpPr/>
            <p:nvPr/>
          </p:nvSpPr>
          <p:spPr>
            <a:xfrm>
              <a:off x="9173698" y="214295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2" name="pt1253">
              <a:extLst>
                <a:ext uri="{FF2B5EF4-FFF2-40B4-BE49-F238E27FC236}">
                  <a16:creationId xmlns:a16="http://schemas.microsoft.com/office/drawing/2014/main" id="{C0DF5676-05B1-4227-BBC2-7CCD367010E2}"/>
                </a:ext>
              </a:extLst>
            </p:cNvPr>
            <p:cNvSpPr/>
            <p:nvPr/>
          </p:nvSpPr>
          <p:spPr>
            <a:xfrm>
              <a:off x="9414664" y="191266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3" name="pt1254">
              <a:extLst>
                <a:ext uri="{FF2B5EF4-FFF2-40B4-BE49-F238E27FC236}">
                  <a16:creationId xmlns:a16="http://schemas.microsoft.com/office/drawing/2014/main" id="{A18D182E-FEA7-4073-96E8-898B3397902A}"/>
                </a:ext>
              </a:extLst>
            </p:cNvPr>
            <p:cNvSpPr/>
            <p:nvPr/>
          </p:nvSpPr>
          <p:spPr>
            <a:xfrm>
              <a:off x="8945837" y="239421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4" name="pt1255">
              <a:extLst>
                <a:ext uri="{FF2B5EF4-FFF2-40B4-BE49-F238E27FC236}">
                  <a16:creationId xmlns:a16="http://schemas.microsoft.com/office/drawing/2014/main" id="{1D7CB7DF-D641-4F3B-B132-76719A2C1E3C}"/>
                </a:ext>
              </a:extLst>
            </p:cNvPr>
            <p:cNvSpPr/>
            <p:nvPr/>
          </p:nvSpPr>
          <p:spPr>
            <a:xfrm>
              <a:off x="9021973" y="220773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5" name="pt1256">
              <a:extLst>
                <a:ext uri="{FF2B5EF4-FFF2-40B4-BE49-F238E27FC236}">
                  <a16:creationId xmlns:a16="http://schemas.microsoft.com/office/drawing/2014/main" id="{734CFAC0-C9C8-4F82-91A2-0DE0292D9B0B}"/>
                </a:ext>
              </a:extLst>
            </p:cNvPr>
            <p:cNvSpPr/>
            <p:nvPr/>
          </p:nvSpPr>
          <p:spPr>
            <a:xfrm>
              <a:off x="9078102" y="22917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6" name="pt1257">
              <a:extLst>
                <a:ext uri="{FF2B5EF4-FFF2-40B4-BE49-F238E27FC236}">
                  <a16:creationId xmlns:a16="http://schemas.microsoft.com/office/drawing/2014/main" id="{039D7E2B-9D33-4629-A809-D5299F6C52C5}"/>
                </a:ext>
              </a:extLst>
            </p:cNvPr>
            <p:cNvSpPr/>
            <p:nvPr/>
          </p:nvSpPr>
          <p:spPr>
            <a:xfrm>
              <a:off x="9412341" y="195003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7" name="pt1258">
              <a:extLst>
                <a:ext uri="{FF2B5EF4-FFF2-40B4-BE49-F238E27FC236}">
                  <a16:creationId xmlns:a16="http://schemas.microsoft.com/office/drawing/2014/main" id="{86A0C9B5-B1A5-45ED-9473-FDB049E45A6E}"/>
                </a:ext>
              </a:extLst>
            </p:cNvPr>
            <p:cNvSpPr/>
            <p:nvPr/>
          </p:nvSpPr>
          <p:spPr>
            <a:xfrm>
              <a:off x="9107213" y="21696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8" name="pt1259">
              <a:extLst>
                <a:ext uri="{FF2B5EF4-FFF2-40B4-BE49-F238E27FC236}">
                  <a16:creationId xmlns:a16="http://schemas.microsoft.com/office/drawing/2014/main" id="{E3BF2720-E47C-440C-A00A-7A8B0C1385A8}"/>
                </a:ext>
              </a:extLst>
            </p:cNvPr>
            <p:cNvSpPr/>
            <p:nvPr/>
          </p:nvSpPr>
          <p:spPr>
            <a:xfrm>
              <a:off x="9446993" y="184524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79" name="pt1260">
              <a:extLst>
                <a:ext uri="{FF2B5EF4-FFF2-40B4-BE49-F238E27FC236}">
                  <a16:creationId xmlns:a16="http://schemas.microsoft.com/office/drawing/2014/main" id="{C2668B3B-31D9-4153-831E-30FA09BDF9B8}"/>
                </a:ext>
              </a:extLst>
            </p:cNvPr>
            <p:cNvSpPr/>
            <p:nvPr/>
          </p:nvSpPr>
          <p:spPr>
            <a:xfrm>
              <a:off x="9522923" y="189750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0" name="pt1261">
              <a:extLst>
                <a:ext uri="{FF2B5EF4-FFF2-40B4-BE49-F238E27FC236}">
                  <a16:creationId xmlns:a16="http://schemas.microsoft.com/office/drawing/2014/main" id="{0A1A6AFD-661B-4460-B75D-E6CB8EFDD672}"/>
                </a:ext>
              </a:extLst>
            </p:cNvPr>
            <p:cNvSpPr/>
            <p:nvPr/>
          </p:nvSpPr>
          <p:spPr>
            <a:xfrm>
              <a:off x="9048493" y="2193063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1" name="pt1262">
              <a:extLst>
                <a:ext uri="{FF2B5EF4-FFF2-40B4-BE49-F238E27FC236}">
                  <a16:creationId xmlns:a16="http://schemas.microsoft.com/office/drawing/2014/main" id="{C6EEF488-13F1-4293-A867-1BC2B3E5B690}"/>
                </a:ext>
              </a:extLst>
            </p:cNvPr>
            <p:cNvSpPr/>
            <p:nvPr/>
          </p:nvSpPr>
          <p:spPr>
            <a:xfrm>
              <a:off x="9279766" y="202861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2" name="pt1263">
              <a:extLst>
                <a:ext uri="{FF2B5EF4-FFF2-40B4-BE49-F238E27FC236}">
                  <a16:creationId xmlns:a16="http://schemas.microsoft.com/office/drawing/2014/main" id="{A6F13127-FE1D-4FFF-BCD5-FEA6D0B6F877}"/>
                </a:ext>
              </a:extLst>
            </p:cNvPr>
            <p:cNvSpPr/>
            <p:nvPr/>
          </p:nvSpPr>
          <p:spPr>
            <a:xfrm>
              <a:off x="9043486" y="228619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3" name="pt1264">
              <a:extLst>
                <a:ext uri="{FF2B5EF4-FFF2-40B4-BE49-F238E27FC236}">
                  <a16:creationId xmlns:a16="http://schemas.microsoft.com/office/drawing/2014/main" id="{9B6D87D8-2BF7-4204-AC33-CA44D7C187FD}"/>
                </a:ext>
              </a:extLst>
            </p:cNvPr>
            <p:cNvSpPr/>
            <p:nvPr/>
          </p:nvSpPr>
          <p:spPr>
            <a:xfrm>
              <a:off x="9150007" y="21408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4" name="pt1265">
              <a:extLst>
                <a:ext uri="{FF2B5EF4-FFF2-40B4-BE49-F238E27FC236}">
                  <a16:creationId xmlns:a16="http://schemas.microsoft.com/office/drawing/2014/main" id="{F080D1CB-6973-4817-9048-68E39136414D}"/>
                </a:ext>
              </a:extLst>
            </p:cNvPr>
            <p:cNvSpPr/>
            <p:nvPr/>
          </p:nvSpPr>
          <p:spPr>
            <a:xfrm>
              <a:off x="9236893" y="214091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5" name="pt1266">
              <a:extLst>
                <a:ext uri="{FF2B5EF4-FFF2-40B4-BE49-F238E27FC236}">
                  <a16:creationId xmlns:a16="http://schemas.microsoft.com/office/drawing/2014/main" id="{6293062B-EE26-43A4-8C84-7B180FB47F58}"/>
                </a:ext>
              </a:extLst>
            </p:cNvPr>
            <p:cNvSpPr/>
            <p:nvPr/>
          </p:nvSpPr>
          <p:spPr>
            <a:xfrm>
              <a:off x="9038772" y="220334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6" name="pt1267">
              <a:extLst>
                <a:ext uri="{FF2B5EF4-FFF2-40B4-BE49-F238E27FC236}">
                  <a16:creationId xmlns:a16="http://schemas.microsoft.com/office/drawing/2014/main" id="{65F410C1-2898-4A50-95AE-896437359D27}"/>
                </a:ext>
              </a:extLst>
            </p:cNvPr>
            <p:cNvSpPr/>
            <p:nvPr/>
          </p:nvSpPr>
          <p:spPr>
            <a:xfrm>
              <a:off x="9682365" y="179219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7" name="pt1268">
              <a:extLst>
                <a:ext uri="{FF2B5EF4-FFF2-40B4-BE49-F238E27FC236}">
                  <a16:creationId xmlns:a16="http://schemas.microsoft.com/office/drawing/2014/main" id="{C1304E51-1B78-4F8D-937F-EED25DC324C9}"/>
                </a:ext>
              </a:extLst>
            </p:cNvPr>
            <p:cNvSpPr/>
            <p:nvPr/>
          </p:nvSpPr>
          <p:spPr>
            <a:xfrm>
              <a:off x="9177280" y="21366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8" name="pt1269">
              <a:extLst>
                <a:ext uri="{FF2B5EF4-FFF2-40B4-BE49-F238E27FC236}">
                  <a16:creationId xmlns:a16="http://schemas.microsoft.com/office/drawing/2014/main" id="{E2BEB2C5-6292-4B05-9D93-AF5903BBF658}"/>
                </a:ext>
              </a:extLst>
            </p:cNvPr>
            <p:cNvSpPr/>
            <p:nvPr/>
          </p:nvSpPr>
          <p:spPr>
            <a:xfrm>
              <a:off x="9410991" y="199526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89" name="pt1270">
              <a:extLst>
                <a:ext uri="{FF2B5EF4-FFF2-40B4-BE49-F238E27FC236}">
                  <a16:creationId xmlns:a16="http://schemas.microsoft.com/office/drawing/2014/main" id="{816CFD94-DDC9-4084-AA51-B12E105BDB7E}"/>
                </a:ext>
              </a:extLst>
            </p:cNvPr>
            <p:cNvSpPr/>
            <p:nvPr/>
          </p:nvSpPr>
          <p:spPr>
            <a:xfrm>
              <a:off x="9009055" y="21488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0" name="pt1271">
              <a:extLst>
                <a:ext uri="{FF2B5EF4-FFF2-40B4-BE49-F238E27FC236}">
                  <a16:creationId xmlns:a16="http://schemas.microsoft.com/office/drawing/2014/main" id="{7488FC06-EFDC-4CF9-8D42-721067167D1B}"/>
                </a:ext>
              </a:extLst>
            </p:cNvPr>
            <p:cNvSpPr/>
            <p:nvPr/>
          </p:nvSpPr>
          <p:spPr>
            <a:xfrm>
              <a:off x="9012100" y="22854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1" name="pt1272">
              <a:extLst>
                <a:ext uri="{FF2B5EF4-FFF2-40B4-BE49-F238E27FC236}">
                  <a16:creationId xmlns:a16="http://schemas.microsoft.com/office/drawing/2014/main" id="{B81947F8-0D75-4AF5-B0A8-E8CD225D6BD6}"/>
                </a:ext>
              </a:extLst>
            </p:cNvPr>
            <p:cNvSpPr/>
            <p:nvPr/>
          </p:nvSpPr>
          <p:spPr>
            <a:xfrm>
              <a:off x="9005936" y="2235466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2" name="pt1273">
              <a:extLst>
                <a:ext uri="{FF2B5EF4-FFF2-40B4-BE49-F238E27FC236}">
                  <a16:creationId xmlns:a16="http://schemas.microsoft.com/office/drawing/2014/main" id="{D6723C66-DE52-4D68-B20E-0284EFF03D3D}"/>
                </a:ext>
              </a:extLst>
            </p:cNvPr>
            <p:cNvSpPr/>
            <p:nvPr/>
          </p:nvSpPr>
          <p:spPr>
            <a:xfrm>
              <a:off x="9045221" y="215792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3" name="pt1274">
              <a:extLst>
                <a:ext uri="{FF2B5EF4-FFF2-40B4-BE49-F238E27FC236}">
                  <a16:creationId xmlns:a16="http://schemas.microsoft.com/office/drawing/2014/main" id="{A3F6DEDB-71E0-4F3C-A9BA-EF44EB19BFFC}"/>
                </a:ext>
              </a:extLst>
            </p:cNvPr>
            <p:cNvSpPr/>
            <p:nvPr/>
          </p:nvSpPr>
          <p:spPr>
            <a:xfrm>
              <a:off x="9261639" y="19963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4" name="pt1275">
              <a:extLst>
                <a:ext uri="{FF2B5EF4-FFF2-40B4-BE49-F238E27FC236}">
                  <a16:creationId xmlns:a16="http://schemas.microsoft.com/office/drawing/2014/main" id="{6583F35E-7CA3-4AD9-8169-91E42746C3B0}"/>
                </a:ext>
              </a:extLst>
            </p:cNvPr>
            <p:cNvSpPr/>
            <p:nvPr/>
          </p:nvSpPr>
          <p:spPr>
            <a:xfrm>
              <a:off x="9202957" y="202247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5" name="pt1276">
              <a:extLst>
                <a:ext uri="{FF2B5EF4-FFF2-40B4-BE49-F238E27FC236}">
                  <a16:creationId xmlns:a16="http://schemas.microsoft.com/office/drawing/2014/main" id="{FFD3DFC7-174B-4F4E-BEDC-EF92B6DAFB10}"/>
                </a:ext>
              </a:extLst>
            </p:cNvPr>
            <p:cNvSpPr/>
            <p:nvPr/>
          </p:nvSpPr>
          <p:spPr>
            <a:xfrm>
              <a:off x="9140050" y="21253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6" name="pt1277">
              <a:extLst>
                <a:ext uri="{FF2B5EF4-FFF2-40B4-BE49-F238E27FC236}">
                  <a16:creationId xmlns:a16="http://schemas.microsoft.com/office/drawing/2014/main" id="{D630C182-DA94-40A7-9877-B02F00034393}"/>
                </a:ext>
              </a:extLst>
            </p:cNvPr>
            <p:cNvSpPr/>
            <p:nvPr/>
          </p:nvSpPr>
          <p:spPr>
            <a:xfrm>
              <a:off x="8928136" y="222412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7" name="pt1278">
              <a:extLst>
                <a:ext uri="{FF2B5EF4-FFF2-40B4-BE49-F238E27FC236}">
                  <a16:creationId xmlns:a16="http://schemas.microsoft.com/office/drawing/2014/main" id="{35ECE54D-6FEA-44C2-B194-901CE0CA530E}"/>
                </a:ext>
              </a:extLst>
            </p:cNvPr>
            <p:cNvSpPr/>
            <p:nvPr/>
          </p:nvSpPr>
          <p:spPr>
            <a:xfrm>
              <a:off x="9420964" y="20299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8" name="pt1279">
              <a:extLst>
                <a:ext uri="{FF2B5EF4-FFF2-40B4-BE49-F238E27FC236}">
                  <a16:creationId xmlns:a16="http://schemas.microsoft.com/office/drawing/2014/main" id="{B708DC49-C6D5-4103-BBFC-824DE7833BBB}"/>
                </a:ext>
              </a:extLst>
            </p:cNvPr>
            <p:cNvSpPr/>
            <p:nvPr/>
          </p:nvSpPr>
          <p:spPr>
            <a:xfrm>
              <a:off x="9028541" y="217465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399" name="pt1280">
              <a:extLst>
                <a:ext uri="{FF2B5EF4-FFF2-40B4-BE49-F238E27FC236}">
                  <a16:creationId xmlns:a16="http://schemas.microsoft.com/office/drawing/2014/main" id="{57B57AF0-1F78-4669-B600-2407406BBF4E}"/>
                </a:ext>
              </a:extLst>
            </p:cNvPr>
            <p:cNvSpPr/>
            <p:nvPr/>
          </p:nvSpPr>
          <p:spPr>
            <a:xfrm>
              <a:off x="9101411" y="224123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0" name="pt1281">
              <a:extLst>
                <a:ext uri="{FF2B5EF4-FFF2-40B4-BE49-F238E27FC236}">
                  <a16:creationId xmlns:a16="http://schemas.microsoft.com/office/drawing/2014/main" id="{3529E465-7BF2-46A2-8E0D-D09B7F588DDD}"/>
                </a:ext>
              </a:extLst>
            </p:cNvPr>
            <p:cNvSpPr/>
            <p:nvPr/>
          </p:nvSpPr>
          <p:spPr>
            <a:xfrm>
              <a:off x="9184838" y="202051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1" name="pt1282">
              <a:extLst>
                <a:ext uri="{FF2B5EF4-FFF2-40B4-BE49-F238E27FC236}">
                  <a16:creationId xmlns:a16="http://schemas.microsoft.com/office/drawing/2014/main" id="{F91B2838-914F-4BF5-BB15-F9AF2E6678F4}"/>
                </a:ext>
              </a:extLst>
            </p:cNvPr>
            <p:cNvSpPr/>
            <p:nvPr/>
          </p:nvSpPr>
          <p:spPr>
            <a:xfrm>
              <a:off x="9029212" y="22313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2" name="pt1283">
              <a:extLst>
                <a:ext uri="{FF2B5EF4-FFF2-40B4-BE49-F238E27FC236}">
                  <a16:creationId xmlns:a16="http://schemas.microsoft.com/office/drawing/2014/main" id="{067112C9-3F2A-4BD1-8E14-EAD8CB3746D9}"/>
                </a:ext>
              </a:extLst>
            </p:cNvPr>
            <p:cNvSpPr/>
            <p:nvPr/>
          </p:nvSpPr>
          <p:spPr>
            <a:xfrm>
              <a:off x="8999374" y="2253081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3" name="pt1284">
              <a:extLst>
                <a:ext uri="{FF2B5EF4-FFF2-40B4-BE49-F238E27FC236}">
                  <a16:creationId xmlns:a16="http://schemas.microsoft.com/office/drawing/2014/main" id="{41A492AF-EE96-449F-ADF7-FBFA7564B1C2}"/>
                </a:ext>
              </a:extLst>
            </p:cNvPr>
            <p:cNvSpPr/>
            <p:nvPr/>
          </p:nvSpPr>
          <p:spPr>
            <a:xfrm>
              <a:off x="9309407" y="211299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4" name="pt1285">
              <a:extLst>
                <a:ext uri="{FF2B5EF4-FFF2-40B4-BE49-F238E27FC236}">
                  <a16:creationId xmlns:a16="http://schemas.microsoft.com/office/drawing/2014/main" id="{541EC4BF-9BA6-41DE-90DB-D013F186B5AD}"/>
                </a:ext>
              </a:extLst>
            </p:cNvPr>
            <p:cNvSpPr/>
            <p:nvPr/>
          </p:nvSpPr>
          <p:spPr>
            <a:xfrm>
              <a:off x="9355656" y="19770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5" name="pt1286">
              <a:extLst>
                <a:ext uri="{FF2B5EF4-FFF2-40B4-BE49-F238E27FC236}">
                  <a16:creationId xmlns:a16="http://schemas.microsoft.com/office/drawing/2014/main" id="{39CEEDE3-DE81-4A99-8704-C795D5897A36}"/>
                </a:ext>
              </a:extLst>
            </p:cNvPr>
            <p:cNvSpPr/>
            <p:nvPr/>
          </p:nvSpPr>
          <p:spPr>
            <a:xfrm>
              <a:off x="9079422" y="215140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6" name="pt1287">
              <a:extLst>
                <a:ext uri="{FF2B5EF4-FFF2-40B4-BE49-F238E27FC236}">
                  <a16:creationId xmlns:a16="http://schemas.microsoft.com/office/drawing/2014/main" id="{2DE794BA-FD02-4A87-8DF2-34E6EEE53389}"/>
                </a:ext>
              </a:extLst>
            </p:cNvPr>
            <p:cNvSpPr/>
            <p:nvPr/>
          </p:nvSpPr>
          <p:spPr>
            <a:xfrm>
              <a:off x="9123625" y="21285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7" name="pt1288">
              <a:extLst>
                <a:ext uri="{FF2B5EF4-FFF2-40B4-BE49-F238E27FC236}">
                  <a16:creationId xmlns:a16="http://schemas.microsoft.com/office/drawing/2014/main" id="{E5A91427-2DCC-40CA-8051-8962FC197D7C}"/>
                </a:ext>
              </a:extLst>
            </p:cNvPr>
            <p:cNvSpPr/>
            <p:nvPr/>
          </p:nvSpPr>
          <p:spPr>
            <a:xfrm>
              <a:off x="9025819" y="223088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8" name="pt1289">
              <a:extLst>
                <a:ext uri="{FF2B5EF4-FFF2-40B4-BE49-F238E27FC236}">
                  <a16:creationId xmlns:a16="http://schemas.microsoft.com/office/drawing/2014/main" id="{A654962C-A67F-4FAA-901C-ABB371848178}"/>
                </a:ext>
              </a:extLst>
            </p:cNvPr>
            <p:cNvSpPr/>
            <p:nvPr/>
          </p:nvSpPr>
          <p:spPr>
            <a:xfrm>
              <a:off x="9155601" y="21785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09" name="pt1290">
              <a:extLst>
                <a:ext uri="{FF2B5EF4-FFF2-40B4-BE49-F238E27FC236}">
                  <a16:creationId xmlns:a16="http://schemas.microsoft.com/office/drawing/2014/main" id="{F1A63639-4D36-401C-8D65-9D1C84437865}"/>
                </a:ext>
              </a:extLst>
            </p:cNvPr>
            <p:cNvSpPr/>
            <p:nvPr/>
          </p:nvSpPr>
          <p:spPr>
            <a:xfrm>
              <a:off x="9016208" y="229932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0" name="pt1291">
              <a:extLst>
                <a:ext uri="{FF2B5EF4-FFF2-40B4-BE49-F238E27FC236}">
                  <a16:creationId xmlns:a16="http://schemas.microsoft.com/office/drawing/2014/main" id="{0FE39126-0A71-4AD4-8EA4-F12DE4954030}"/>
                </a:ext>
              </a:extLst>
            </p:cNvPr>
            <p:cNvSpPr/>
            <p:nvPr/>
          </p:nvSpPr>
          <p:spPr>
            <a:xfrm>
              <a:off x="9215177" y="222012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1" name="pt1292">
              <a:extLst>
                <a:ext uri="{FF2B5EF4-FFF2-40B4-BE49-F238E27FC236}">
                  <a16:creationId xmlns:a16="http://schemas.microsoft.com/office/drawing/2014/main" id="{51E50184-6380-4FE0-81B2-30F04789C4DD}"/>
                </a:ext>
              </a:extLst>
            </p:cNvPr>
            <p:cNvSpPr/>
            <p:nvPr/>
          </p:nvSpPr>
          <p:spPr>
            <a:xfrm>
              <a:off x="9396750" y="178611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2" name="pt1293">
              <a:extLst>
                <a:ext uri="{FF2B5EF4-FFF2-40B4-BE49-F238E27FC236}">
                  <a16:creationId xmlns:a16="http://schemas.microsoft.com/office/drawing/2014/main" id="{FD2B17A9-FD88-4AB3-A701-0DB8B18DCE72}"/>
                </a:ext>
              </a:extLst>
            </p:cNvPr>
            <p:cNvSpPr/>
            <p:nvPr/>
          </p:nvSpPr>
          <p:spPr>
            <a:xfrm>
              <a:off x="9167561" y="222905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3" name="pt1294">
              <a:extLst>
                <a:ext uri="{FF2B5EF4-FFF2-40B4-BE49-F238E27FC236}">
                  <a16:creationId xmlns:a16="http://schemas.microsoft.com/office/drawing/2014/main" id="{A2555CEB-311A-4EC2-900F-A613EF4D011E}"/>
                </a:ext>
              </a:extLst>
            </p:cNvPr>
            <p:cNvSpPr/>
            <p:nvPr/>
          </p:nvSpPr>
          <p:spPr>
            <a:xfrm>
              <a:off x="9005515" y="2257388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4" name="pt1295">
              <a:extLst>
                <a:ext uri="{FF2B5EF4-FFF2-40B4-BE49-F238E27FC236}">
                  <a16:creationId xmlns:a16="http://schemas.microsoft.com/office/drawing/2014/main" id="{D8E3ED3C-B8AC-47EB-AAE1-61DC1A07F672}"/>
                </a:ext>
              </a:extLst>
            </p:cNvPr>
            <p:cNvSpPr/>
            <p:nvPr/>
          </p:nvSpPr>
          <p:spPr>
            <a:xfrm>
              <a:off x="9626187" y="178959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5" name="pt1296">
              <a:extLst>
                <a:ext uri="{FF2B5EF4-FFF2-40B4-BE49-F238E27FC236}">
                  <a16:creationId xmlns:a16="http://schemas.microsoft.com/office/drawing/2014/main" id="{B0C1E63D-C1BC-40C0-AD9F-FAD8741BFDD9}"/>
                </a:ext>
              </a:extLst>
            </p:cNvPr>
            <p:cNvSpPr/>
            <p:nvPr/>
          </p:nvSpPr>
          <p:spPr>
            <a:xfrm>
              <a:off x="9220168" y="202400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6" name="pt1297">
              <a:extLst>
                <a:ext uri="{FF2B5EF4-FFF2-40B4-BE49-F238E27FC236}">
                  <a16:creationId xmlns:a16="http://schemas.microsoft.com/office/drawing/2014/main" id="{92D46B9E-3C52-43A9-9BEF-2655574BE556}"/>
                </a:ext>
              </a:extLst>
            </p:cNvPr>
            <p:cNvSpPr/>
            <p:nvPr/>
          </p:nvSpPr>
          <p:spPr>
            <a:xfrm>
              <a:off x="9193928" y="210916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7" name="pt1298">
              <a:extLst>
                <a:ext uri="{FF2B5EF4-FFF2-40B4-BE49-F238E27FC236}">
                  <a16:creationId xmlns:a16="http://schemas.microsoft.com/office/drawing/2014/main" id="{438B5154-9254-4A95-9071-0343615FFC3D}"/>
                </a:ext>
              </a:extLst>
            </p:cNvPr>
            <p:cNvSpPr/>
            <p:nvPr/>
          </p:nvSpPr>
          <p:spPr>
            <a:xfrm>
              <a:off x="9224665" y="219454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8" name="pt1299">
              <a:extLst>
                <a:ext uri="{FF2B5EF4-FFF2-40B4-BE49-F238E27FC236}">
                  <a16:creationId xmlns:a16="http://schemas.microsoft.com/office/drawing/2014/main" id="{792D55B5-9A21-43D4-8316-CEFE9D43A488}"/>
                </a:ext>
              </a:extLst>
            </p:cNvPr>
            <p:cNvSpPr/>
            <p:nvPr/>
          </p:nvSpPr>
          <p:spPr>
            <a:xfrm>
              <a:off x="9277324" y="207824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19" name="pt1300">
              <a:extLst>
                <a:ext uri="{FF2B5EF4-FFF2-40B4-BE49-F238E27FC236}">
                  <a16:creationId xmlns:a16="http://schemas.microsoft.com/office/drawing/2014/main" id="{20952A1B-7F82-4982-B5F6-26B05F0B612B}"/>
                </a:ext>
              </a:extLst>
            </p:cNvPr>
            <p:cNvSpPr/>
            <p:nvPr/>
          </p:nvSpPr>
          <p:spPr>
            <a:xfrm>
              <a:off x="8817378" y="234237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0" name="pt1301">
              <a:extLst>
                <a:ext uri="{FF2B5EF4-FFF2-40B4-BE49-F238E27FC236}">
                  <a16:creationId xmlns:a16="http://schemas.microsoft.com/office/drawing/2014/main" id="{A01AC6BD-3198-4B38-91A4-8D98EFD010D4}"/>
                </a:ext>
              </a:extLst>
            </p:cNvPr>
            <p:cNvSpPr/>
            <p:nvPr/>
          </p:nvSpPr>
          <p:spPr>
            <a:xfrm>
              <a:off x="9513963" y="186225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1" name="pt1302">
              <a:extLst>
                <a:ext uri="{FF2B5EF4-FFF2-40B4-BE49-F238E27FC236}">
                  <a16:creationId xmlns:a16="http://schemas.microsoft.com/office/drawing/2014/main" id="{36C3425F-DA17-44D2-956E-8395E640EC23}"/>
                </a:ext>
              </a:extLst>
            </p:cNvPr>
            <p:cNvSpPr/>
            <p:nvPr/>
          </p:nvSpPr>
          <p:spPr>
            <a:xfrm>
              <a:off x="9001313" y="2264581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2" name="pt4">
              <a:extLst>
                <a:ext uri="{FF2B5EF4-FFF2-40B4-BE49-F238E27FC236}">
                  <a16:creationId xmlns:a16="http://schemas.microsoft.com/office/drawing/2014/main" id="{72A30DA9-128C-4B4B-BC1D-22C1CE5935D5}"/>
                </a:ext>
              </a:extLst>
            </p:cNvPr>
            <p:cNvSpPr/>
            <p:nvPr/>
          </p:nvSpPr>
          <p:spPr>
            <a:xfrm>
              <a:off x="5364024" y="5523682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3" name="pt5">
              <a:extLst>
                <a:ext uri="{FF2B5EF4-FFF2-40B4-BE49-F238E27FC236}">
                  <a16:creationId xmlns:a16="http://schemas.microsoft.com/office/drawing/2014/main" id="{49779FA9-B8BD-443D-9F2C-ABFA8FB1AD45}"/>
                </a:ext>
              </a:extLst>
            </p:cNvPr>
            <p:cNvSpPr/>
            <p:nvPr/>
          </p:nvSpPr>
          <p:spPr>
            <a:xfrm>
              <a:off x="5440779" y="530130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4" name="pt6">
              <a:extLst>
                <a:ext uri="{FF2B5EF4-FFF2-40B4-BE49-F238E27FC236}">
                  <a16:creationId xmlns:a16="http://schemas.microsoft.com/office/drawing/2014/main" id="{5B3411A6-F28F-4D7C-BA68-FA5B045F0999}"/>
                </a:ext>
              </a:extLst>
            </p:cNvPr>
            <p:cNvSpPr/>
            <p:nvPr/>
          </p:nvSpPr>
          <p:spPr>
            <a:xfrm>
              <a:off x="5287250" y="523051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5" name="pt7">
              <a:extLst>
                <a:ext uri="{FF2B5EF4-FFF2-40B4-BE49-F238E27FC236}">
                  <a16:creationId xmlns:a16="http://schemas.microsoft.com/office/drawing/2014/main" id="{F9DF412A-AFA8-49D5-8C30-B53249BF8056}"/>
                </a:ext>
              </a:extLst>
            </p:cNvPr>
            <p:cNvSpPr/>
            <p:nvPr/>
          </p:nvSpPr>
          <p:spPr>
            <a:xfrm>
              <a:off x="5507425" y="514509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6" name="pt8">
              <a:extLst>
                <a:ext uri="{FF2B5EF4-FFF2-40B4-BE49-F238E27FC236}">
                  <a16:creationId xmlns:a16="http://schemas.microsoft.com/office/drawing/2014/main" id="{E39387D4-4729-4730-B810-F685055EED62}"/>
                </a:ext>
              </a:extLst>
            </p:cNvPr>
            <p:cNvSpPr/>
            <p:nvPr/>
          </p:nvSpPr>
          <p:spPr>
            <a:xfrm>
              <a:off x="5359513" y="513530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7" name="pt9">
              <a:extLst>
                <a:ext uri="{FF2B5EF4-FFF2-40B4-BE49-F238E27FC236}">
                  <a16:creationId xmlns:a16="http://schemas.microsoft.com/office/drawing/2014/main" id="{5F193672-CED5-4B62-9D1F-6501A3A3A0ED}"/>
                </a:ext>
              </a:extLst>
            </p:cNvPr>
            <p:cNvSpPr/>
            <p:nvPr/>
          </p:nvSpPr>
          <p:spPr>
            <a:xfrm>
              <a:off x="5240842" y="511152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8" name="pt10">
              <a:extLst>
                <a:ext uri="{FF2B5EF4-FFF2-40B4-BE49-F238E27FC236}">
                  <a16:creationId xmlns:a16="http://schemas.microsoft.com/office/drawing/2014/main" id="{0F7D2588-07D0-4589-A4A6-1EE351AA2E8F}"/>
                </a:ext>
              </a:extLst>
            </p:cNvPr>
            <p:cNvSpPr/>
            <p:nvPr/>
          </p:nvSpPr>
          <p:spPr>
            <a:xfrm>
              <a:off x="5291689" y="52309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29" name="pt11">
              <a:extLst>
                <a:ext uri="{FF2B5EF4-FFF2-40B4-BE49-F238E27FC236}">
                  <a16:creationId xmlns:a16="http://schemas.microsoft.com/office/drawing/2014/main" id="{8EE36DCD-FE5A-401D-AF93-1D8E77D56573}"/>
                </a:ext>
              </a:extLst>
            </p:cNvPr>
            <p:cNvSpPr/>
            <p:nvPr/>
          </p:nvSpPr>
          <p:spPr>
            <a:xfrm>
              <a:off x="5888903" y="508058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0" name="pt12">
              <a:extLst>
                <a:ext uri="{FF2B5EF4-FFF2-40B4-BE49-F238E27FC236}">
                  <a16:creationId xmlns:a16="http://schemas.microsoft.com/office/drawing/2014/main" id="{9255B6A8-A33F-4918-9A66-DB990F492924}"/>
                </a:ext>
              </a:extLst>
            </p:cNvPr>
            <p:cNvSpPr/>
            <p:nvPr/>
          </p:nvSpPr>
          <p:spPr>
            <a:xfrm>
              <a:off x="5380847" y="51579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1" name="pt13">
              <a:extLst>
                <a:ext uri="{FF2B5EF4-FFF2-40B4-BE49-F238E27FC236}">
                  <a16:creationId xmlns:a16="http://schemas.microsoft.com/office/drawing/2014/main" id="{BCD288BA-2194-4814-B65D-7BC47E76526A}"/>
                </a:ext>
              </a:extLst>
            </p:cNvPr>
            <p:cNvSpPr/>
            <p:nvPr/>
          </p:nvSpPr>
          <p:spPr>
            <a:xfrm>
              <a:off x="5469100" y="518809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2" name="pt14">
              <a:extLst>
                <a:ext uri="{FF2B5EF4-FFF2-40B4-BE49-F238E27FC236}">
                  <a16:creationId xmlns:a16="http://schemas.microsoft.com/office/drawing/2014/main" id="{D3C51E4A-335E-4D27-92BF-EA53A739B70A}"/>
                </a:ext>
              </a:extLst>
            </p:cNvPr>
            <p:cNvSpPr/>
            <p:nvPr/>
          </p:nvSpPr>
          <p:spPr>
            <a:xfrm>
              <a:off x="5677018" y="488563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3" name="pt15">
              <a:extLst>
                <a:ext uri="{FF2B5EF4-FFF2-40B4-BE49-F238E27FC236}">
                  <a16:creationId xmlns:a16="http://schemas.microsoft.com/office/drawing/2014/main" id="{84E9AEBB-0533-4790-93BE-092B6D374507}"/>
                </a:ext>
              </a:extLst>
            </p:cNvPr>
            <p:cNvSpPr/>
            <p:nvPr/>
          </p:nvSpPr>
          <p:spPr>
            <a:xfrm>
              <a:off x="5226613" y="494234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4" name="pt16">
              <a:extLst>
                <a:ext uri="{FF2B5EF4-FFF2-40B4-BE49-F238E27FC236}">
                  <a16:creationId xmlns:a16="http://schemas.microsoft.com/office/drawing/2014/main" id="{7671AFEB-3120-415E-BCAC-5B40CE98561A}"/>
                </a:ext>
              </a:extLst>
            </p:cNvPr>
            <p:cNvSpPr/>
            <p:nvPr/>
          </p:nvSpPr>
          <p:spPr>
            <a:xfrm>
              <a:off x="5375098" y="5518377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5" name="pt17">
              <a:extLst>
                <a:ext uri="{FF2B5EF4-FFF2-40B4-BE49-F238E27FC236}">
                  <a16:creationId xmlns:a16="http://schemas.microsoft.com/office/drawing/2014/main" id="{CDBFF6B3-5E3F-42B2-AED8-F54F080CD3EA}"/>
                </a:ext>
              </a:extLst>
            </p:cNvPr>
            <p:cNvSpPr/>
            <p:nvPr/>
          </p:nvSpPr>
          <p:spPr>
            <a:xfrm>
              <a:off x="5364983" y="532380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6" name="pt18">
              <a:extLst>
                <a:ext uri="{FF2B5EF4-FFF2-40B4-BE49-F238E27FC236}">
                  <a16:creationId xmlns:a16="http://schemas.microsoft.com/office/drawing/2014/main" id="{3EA49105-17FF-4D48-A623-8AD0E9B4AD4A}"/>
                </a:ext>
              </a:extLst>
            </p:cNvPr>
            <p:cNvSpPr/>
            <p:nvPr/>
          </p:nvSpPr>
          <p:spPr>
            <a:xfrm>
              <a:off x="5227165" y="515987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7" name="pt19">
              <a:extLst>
                <a:ext uri="{FF2B5EF4-FFF2-40B4-BE49-F238E27FC236}">
                  <a16:creationId xmlns:a16="http://schemas.microsoft.com/office/drawing/2014/main" id="{E8F572B8-98F6-4A2C-8FA2-0AF8B8B0883D}"/>
                </a:ext>
              </a:extLst>
            </p:cNvPr>
            <p:cNvSpPr/>
            <p:nvPr/>
          </p:nvSpPr>
          <p:spPr>
            <a:xfrm>
              <a:off x="5392741" y="519828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8" name="pt20">
              <a:extLst>
                <a:ext uri="{FF2B5EF4-FFF2-40B4-BE49-F238E27FC236}">
                  <a16:creationId xmlns:a16="http://schemas.microsoft.com/office/drawing/2014/main" id="{98687242-57E7-4BDF-805A-9125A1201999}"/>
                </a:ext>
              </a:extLst>
            </p:cNvPr>
            <p:cNvSpPr/>
            <p:nvPr/>
          </p:nvSpPr>
          <p:spPr>
            <a:xfrm>
              <a:off x="5309076" y="49473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39" name="pt21">
              <a:extLst>
                <a:ext uri="{FF2B5EF4-FFF2-40B4-BE49-F238E27FC236}">
                  <a16:creationId xmlns:a16="http://schemas.microsoft.com/office/drawing/2014/main" id="{6B5027E9-6A73-40FA-9E34-72AABDEE5233}"/>
                </a:ext>
              </a:extLst>
            </p:cNvPr>
            <p:cNvSpPr/>
            <p:nvPr/>
          </p:nvSpPr>
          <p:spPr>
            <a:xfrm>
              <a:off x="5432274" y="51404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0" name="pt22">
              <a:extLst>
                <a:ext uri="{FF2B5EF4-FFF2-40B4-BE49-F238E27FC236}">
                  <a16:creationId xmlns:a16="http://schemas.microsoft.com/office/drawing/2014/main" id="{4E9E4B2F-6915-4706-A8E2-C3D4E7AF5813}"/>
                </a:ext>
              </a:extLst>
            </p:cNvPr>
            <p:cNvSpPr/>
            <p:nvPr/>
          </p:nvSpPr>
          <p:spPr>
            <a:xfrm>
              <a:off x="5395653" y="52221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1" name="pt23">
              <a:extLst>
                <a:ext uri="{FF2B5EF4-FFF2-40B4-BE49-F238E27FC236}">
                  <a16:creationId xmlns:a16="http://schemas.microsoft.com/office/drawing/2014/main" id="{C59D253F-8BE3-48C2-9B0A-3838270CB4AF}"/>
                </a:ext>
              </a:extLst>
            </p:cNvPr>
            <p:cNvSpPr/>
            <p:nvPr/>
          </p:nvSpPr>
          <p:spPr>
            <a:xfrm>
              <a:off x="5213642" y="520614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2" name="pt24">
              <a:extLst>
                <a:ext uri="{FF2B5EF4-FFF2-40B4-BE49-F238E27FC236}">
                  <a16:creationId xmlns:a16="http://schemas.microsoft.com/office/drawing/2014/main" id="{C72EB824-5C4E-4F53-9BA7-FE6683BAA315}"/>
                </a:ext>
              </a:extLst>
            </p:cNvPr>
            <p:cNvSpPr/>
            <p:nvPr/>
          </p:nvSpPr>
          <p:spPr>
            <a:xfrm>
              <a:off x="5865058" y="503767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3" name="pt25">
              <a:extLst>
                <a:ext uri="{FF2B5EF4-FFF2-40B4-BE49-F238E27FC236}">
                  <a16:creationId xmlns:a16="http://schemas.microsoft.com/office/drawing/2014/main" id="{138CC085-35B7-43A1-B70D-D56F7BC6636E}"/>
                </a:ext>
              </a:extLst>
            </p:cNvPr>
            <p:cNvSpPr/>
            <p:nvPr/>
          </p:nvSpPr>
          <p:spPr>
            <a:xfrm>
              <a:off x="5125619" y="51284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4" name="pt26">
              <a:extLst>
                <a:ext uri="{FF2B5EF4-FFF2-40B4-BE49-F238E27FC236}">
                  <a16:creationId xmlns:a16="http://schemas.microsoft.com/office/drawing/2014/main" id="{B8095C57-CE24-4383-9E9A-EDAF20860563}"/>
                </a:ext>
              </a:extLst>
            </p:cNvPr>
            <p:cNvSpPr/>
            <p:nvPr/>
          </p:nvSpPr>
          <p:spPr>
            <a:xfrm>
              <a:off x="5562975" y="51261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5" name="pt27">
              <a:extLst>
                <a:ext uri="{FF2B5EF4-FFF2-40B4-BE49-F238E27FC236}">
                  <a16:creationId xmlns:a16="http://schemas.microsoft.com/office/drawing/2014/main" id="{C5DEF334-A279-420E-9D55-C3A73934D83F}"/>
                </a:ext>
              </a:extLst>
            </p:cNvPr>
            <p:cNvSpPr/>
            <p:nvPr/>
          </p:nvSpPr>
          <p:spPr>
            <a:xfrm>
              <a:off x="5425981" y="5570994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6" name="pt28">
              <a:extLst>
                <a:ext uri="{FF2B5EF4-FFF2-40B4-BE49-F238E27FC236}">
                  <a16:creationId xmlns:a16="http://schemas.microsoft.com/office/drawing/2014/main" id="{52A6B5C8-AF8C-4CEA-973F-0F03408D24A6}"/>
                </a:ext>
              </a:extLst>
            </p:cNvPr>
            <p:cNvSpPr/>
            <p:nvPr/>
          </p:nvSpPr>
          <p:spPr>
            <a:xfrm>
              <a:off x="5717728" y="488541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7" name="pt29">
              <a:extLst>
                <a:ext uri="{FF2B5EF4-FFF2-40B4-BE49-F238E27FC236}">
                  <a16:creationId xmlns:a16="http://schemas.microsoft.com/office/drawing/2014/main" id="{2BF9C02C-7946-480D-9995-2C3832A085CA}"/>
                </a:ext>
              </a:extLst>
            </p:cNvPr>
            <p:cNvSpPr/>
            <p:nvPr/>
          </p:nvSpPr>
          <p:spPr>
            <a:xfrm>
              <a:off x="5225756" y="49347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8" name="pt30">
              <a:extLst>
                <a:ext uri="{FF2B5EF4-FFF2-40B4-BE49-F238E27FC236}">
                  <a16:creationId xmlns:a16="http://schemas.microsoft.com/office/drawing/2014/main" id="{EDB58A75-1053-4D5D-9CD9-1B2DFC018E7F}"/>
                </a:ext>
              </a:extLst>
            </p:cNvPr>
            <p:cNvSpPr/>
            <p:nvPr/>
          </p:nvSpPr>
          <p:spPr>
            <a:xfrm>
              <a:off x="5335529" y="50266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49" name="pt31">
              <a:extLst>
                <a:ext uri="{FF2B5EF4-FFF2-40B4-BE49-F238E27FC236}">
                  <a16:creationId xmlns:a16="http://schemas.microsoft.com/office/drawing/2014/main" id="{CEB92808-BC03-4FDE-AA4B-99F7C95BB627}"/>
                </a:ext>
              </a:extLst>
            </p:cNvPr>
            <p:cNvSpPr/>
            <p:nvPr/>
          </p:nvSpPr>
          <p:spPr>
            <a:xfrm>
              <a:off x="5348779" y="491995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0" name="pt32">
              <a:extLst>
                <a:ext uri="{FF2B5EF4-FFF2-40B4-BE49-F238E27FC236}">
                  <a16:creationId xmlns:a16="http://schemas.microsoft.com/office/drawing/2014/main" id="{FF1D2A94-0543-4CCA-AEEE-C593F3812618}"/>
                </a:ext>
              </a:extLst>
            </p:cNvPr>
            <p:cNvSpPr/>
            <p:nvPr/>
          </p:nvSpPr>
          <p:spPr>
            <a:xfrm>
              <a:off x="5407056" y="519611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1" name="pt33">
              <a:extLst>
                <a:ext uri="{FF2B5EF4-FFF2-40B4-BE49-F238E27FC236}">
                  <a16:creationId xmlns:a16="http://schemas.microsoft.com/office/drawing/2014/main" id="{59682DC5-8ACE-40DA-BA74-D07E9BAE3631}"/>
                </a:ext>
              </a:extLst>
            </p:cNvPr>
            <p:cNvSpPr/>
            <p:nvPr/>
          </p:nvSpPr>
          <p:spPr>
            <a:xfrm>
              <a:off x="5146828" y="514115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2" name="pt34">
              <a:extLst>
                <a:ext uri="{FF2B5EF4-FFF2-40B4-BE49-F238E27FC236}">
                  <a16:creationId xmlns:a16="http://schemas.microsoft.com/office/drawing/2014/main" id="{15B1C3EB-352C-4D51-B3DD-97E28C6AFD01}"/>
                </a:ext>
              </a:extLst>
            </p:cNvPr>
            <p:cNvSpPr/>
            <p:nvPr/>
          </p:nvSpPr>
          <p:spPr>
            <a:xfrm>
              <a:off x="5255341" y="51287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3" name="pt35">
              <a:extLst>
                <a:ext uri="{FF2B5EF4-FFF2-40B4-BE49-F238E27FC236}">
                  <a16:creationId xmlns:a16="http://schemas.microsoft.com/office/drawing/2014/main" id="{62B2AEC6-2F9D-402F-BB79-D6628484E378}"/>
                </a:ext>
              </a:extLst>
            </p:cNvPr>
            <p:cNvSpPr/>
            <p:nvPr/>
          </p:nvSpPr>
          <p:spPr>
            <a:xfrm>
              <a:off x="5654196" y="439861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4" name="pt36">
              <a:extLst>
                <a:ext uri="{FF2B5EF4-FFF2-40B4-BE49-F238E27FC236}">
                  <a16:creationId xmlns:a16="http://schemas.microsoft.com/office/drawing/2014/main" id="{F484142C-30CD-49BF-87AD-CBC7E6DD82C1}"/>
                </a:ext>
              </a:extLst>
            </p:cNvPr>
            <p:cNvSpPr/>
            <p:nvPr/>
          </p:nvSpPr>
          <p:spPr>
            <a:xfrm>
              <a:off x="5536502" y="50270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5" name="pt37">
              <a:extLst>
                <a:ext uri="{FF2B5EF4-FFF2-40B4-BE49-F238E27FC236}">
                  <a16:creationId xmlns:a16="http://schemas.microsoft.com/office/drawing/2014/main" id="{BAC9FEAD-6036-4613-820E-BE7F9676C40C}"/>
                </a:ext>
              </a:extLst>
            </p:cNvPr>
            <p:cNvSpPr/>
            <p:nvPr/>
          </p:nvSpPr>
          <p:spPr>
            <a:xfrm>
              <a:off x="5775033" y="49929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6" name="pt38">
              <a:extLst>
                <a:ext uri="{FF2B5EF4-FFF2-40B4-BE49-F238E27FC236}">
                  <a16:creationId xmlns:a16="http://schemas.microsoft.com/office/drawing/2014/main" id="{95586453-3CFB-463D-A80A-633B4B6D2D9E}"/>
                </a:ext>
              </a:extLst>
            </p:cNvPr>
            <p:cNvSpPr/>
            <p:nvPr/>
          </p:nvSpPr>
          <p:spPr>
            <a:xfrm>
              <a:off x="5411130" y="555306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7" name="pt39">
              <a:extLst>
                <a:ext uri="{FF2B5EF4-FFF2-40B4-BE49-F238E27FC236}">
                  <a16:creationId xmlns:a16="http://schemas.microsoft.com/office/drawing/2014/main" id="{E0C8A0FD-1A97-4D83-8C12-7472548F22A7}"/>
                </a:ext>
              </a:extLst>
            </p:cNvPr>
            <p:cNvSpPr/>
            <p:nvPr/>
          </p:nvSpPr>
          <p:spPr>
            <a:xfrm>
              <a:off x="5525847" y="52252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8" name="pt40">
              <a:extLst>
                <a:ext uri="{FF2B5EF4-FFF2-40B4-BE49-F238E27FC236}">
                  <a16:creationId xmlns:a16="http://schemas.microsoft.com/office/drawing/2014/main" id="{FAC6060C-6873-490F-9632-0FF8D223DF36}"/>
                </a:ext>
              </a:extLst>
            </p:cNvPr>
            <p:cNvSpPr/>
            <p:nvPr/>
          </p:nvSpPr>
          <p:spPr>
            <a:xfrm>
              <a:off x="5334244" y="50364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59" name="pt41">
              <a:extLst>
                <a:ext uri="{FF2B5EF4-FFF2-40B4-BE49-F238E27FC236}">
                  <a16:creationId xmlns:a16="http://schemas.microsoft.com/office/drawing/2014/main" id="{5B20A4CA-7A9D-4CD6-B6CC-71D284DE4511}"/>
                </a:ext>
              </a:extLst>
            </p:cNvPr>
            <p:cNvSpPr/>
            <p:nvPr/>
          </p:nvSpPr>
          <p:spPr>
            <a:xfrm>
              <a:off x="5482483" y="516199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0" name="pt42">
              <a:extLst>
                <a:ext uri="{FF2B5EF4-FFF2-40B4-BE49-F238E27FC236}">
                  <a16:creationId xmlns:a16="http://schemas.microsoft.com/office/drawing/2014/main" id="{4C6AE028-C2C2-4C0B-8767-1AF9CF241FFF}"/>
                </a:ext>
              </a:extLst>
            </p:cNvPr>
            <p:cNvSpPr/>
            <p:nvPr/>
          </p:nvSpPr>
          <p:spPr>
            <a:xfrm>
              <a:off x="5360011" y="512746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1" name="pt43">
              <a:extLst>
                <a:ext uri="{FF2B5EF4-FFF2-40B4-BE49-F238E27FC236}">
                  <a16:creationId xmlns:a16="http://schemas.microsoft.com/office/drawing/2014/main" id="{293EAEC6-08D1-47C3-93B1-5169554E0D81}"/>
                </a:ext>
              </a:extLst>
            </p:cNvPr>
            <p:cNvSpPr/>
            <p:nvPr/>
          </p:nvSpPr>
          <p:spPr>
            <a:xfrm>
              <a:off x="5429817" y="502176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2" name="pt44">
              <a:extLst>
                <a:ext uri="{FF2B5EF4-FFF2-40B4-BE49-F238E27FC236}">
                  <a16:creationId xmlns:a16="http://schemas.microsoft.com/office/drawing/2014/main" id="{1840BE4B-3FAF-4CA9-9616-52CDD09CB2B7}"/>
                </a:ext>
              </a:extLst>
            </p:cNvPr>
            <p:cNvSpPr/>
            <p:nvPr/>
          </p:nvSpPr>
          <p:spPr>
            <a:xfrm>
              <a:off x="5610432" y="483326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3" name="pt45">
              <a:extLst>
                <a:ext uri="{FF2B5EF4-FFF2-40B4-BE49-F238E27FC236}">
                  <a16:creationId xmlns:a16="http://schemas.microsoft.com/office/drawing/2014/main" id="{FC3DA87C-8587-421D-8631-9D5495E96A11}"/>
                </a:ext>
              </a:extLst>
            </p:cNvPr>
            <p:cNvSpPr/>
            <p:nvPr/>
          </p:nvSpPr>
          <p:spPr>
            <a:xfrm>
              <a:off x="5280027" y="50340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4" name="pt46">
              <a:extLst>
                <a:ext uri="{FF2B5EF4-FFF2-40B4-BE49-F238E27FC236}">
                  <a16:creationId xmlns:a16="http://schemas.microsoft.com/office/drawing/2014/main" id="{66F003E2-3D10-47D9-B037-9BD767C40758}"/>
                </a:ext>
              </a:extLst>
            </p:cNvPr>
            <p:cNvSpPr/>
            <p:nvPr/>
          </p:nvSpPr>
          <p:spPr>
            <a:xfrm>
              <a:off x="5608968" y="50282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5" name="pt47">
              <a:extLst>
                <a:ext uri="{FF2B5EF4-FFF2-40B4-BE49-F238E27FC236}">
                  <a16:creationId xmlns:a16="http://schemas.microsoft.com/office/drawing/2014/main" id="{C5F339DA-DE14-460E-B6DE-0E5F22E52DF4}"/>
                </a:ext>
              </a:extLst>
            </p:cNvPr>
            <p:cNvSpPr/>
            <p:nvPr/>
          </p:nvSpPr>
          <p:spPr>
            <a:xfrm>
              <a:off x="5384870" y="49969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6" name="pt48">
              <a:extLst>
                <a:ext uri="{FF2B5EF4-FFF2-40B4-BE49-F238E27FC236}">
                  <a16:creationId xmlns:a16="http://schemas.microsoft.com/office/drawing/2014/main" id="{BBDF6AE9-2311-4BA9-B52F-F07FF940EEDD}"/>
                </a:ext>
              </a:extLst>
            </p:cNvPr>
            <p:cNvSpPr/>
            <p:nvPr/>
          </p:nvSpPr>
          <p:spPr>
            <a:xfrm>
              <a:off x="4910058" y="48764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7" name="pt49">
              <a:extLst>
                <a:ext uri="{FF2B5EF4-FFF2-40B4-BE49-F238E27FC236}">
                  <a16:creationId xmlns:a16="http://schemas.microsoft.com/office/drawing/2014/main" id="{5DE6718E-2C38-44D1-8664-1920B4D5BA4D}"/>
                </a:ext>
              </a:extLst>
            </p:cNvPr>
            <p:cNvSpPr/>
            <p:nvPr/>
          </p:nvSpPr>
          <p:spPr>
            <a:xfrm>
              <a:off x="5415481" y="556842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8" name="pt50">
              <a:extLst>
                <a:ext uri="{FF2B5EF4-FFF2-40B4-BE49-F238E27FC236}">
                  <a16:creationId xmlns:a16="http://schemas.microsoft.com/office/drawing/2014/main" id="{CB886890-56D5-46FB-B4B3-1E8031DD87B5}"/>
                </a:ext>
              </a:extLst>
            </p:cNvPr>
            <p:cNvSpPr/>
            <p:nvPr/>
          </p:nvSpPr>
          <p:spPr>
            <a:xfrm>
              <a:off x="5467826" y="50658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69" name="pt51">
              <a:extLst>
                <a:ext uri="{FF2B5EF4-FFF2-40B4-BE49-F238E27FC236}">
                  <a16:creationId xmlns:a16="http://schemas.microsoft.com/office/drawing/2014/main" id="{B20217D5-A700-40EC-B2E5-199B79B9DBDE}"/>
                </a:ext>
              </a:extLst>
            </p:cNvPr>
            <p:cNvSpPr/>
            <p:nvPr/>
          </p:nvSpPr>
          <p:spPr>
            <a:xfrm>
              <a:off x="5442884" y="50681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0" name="pt52">
              <a:extLst>
                <a:ext uri="{FF2B5EF4-FFF2-40B4-BE49-F238E27FC236}">
                  <a16:creationId xmlns:a16="http://schemas.microsoft.com/office/drawing/2014/main" id="{DBA6BD3B-6A19-4608-B8E4-3E5431E56B8F}"/>
                </a:ext>
              </a:extLst>
            </p:cNvPr>
            <p:cNvSpPr/>
            <p:nvPr/>
          </p:nvSpPr>
          <p:spPr>
            <a:xfrm>
              <a:off x="5488942" y="517455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1" name="pt53">
              <a:extLst>
                <a:ext uri="{FF2B5EF4-FFF2-40B4-BE49-F238E27FC236}">
                  <a16:creationId xmlns:a16="http://schemas.microsoft.com/office/drawing/2014/main" id="{4F675708-FC72-4D55-8859-BC081387EEC2}"/>
                </a:ext>
              </a:extLst>
            </p:cNvPr>
            <p:cNvSpPr/>
            <p:nvPr/>
          </p:nvSpPr>
          <p:spPr>
            <a:xfrm>
              <a:off x="5437295" y="50690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2" name="pt54">
              <a:extLst>
                <a:ext uri="{FF2B5EF4-FFF2-40B4-BE49-F238E27FC236}">
                  <a16:creationId xmlns:a16="http://schemas.microsoft.com/office/drawing/2014/main" id="{AAEAA140-1084-432D-BBB5-5A49FAD6236E}"/>
                </a:ext>
              </a:extLst>
            </p:cNvPr>
            <p:cNvSpPr/>
            <p:nvPr/>
          </p:nvSpPr>
          <p:spPr>
            <a:xfrm>
              <a:off x="5170245" y="522693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3" name="pt55">
              <a:extLst>
                <a:ext uri="{FF2B5EF4-FFF2-40B4-BE49-F238E27FC236}">
                  <a16:creationId xmlns:a16="http://schemas.microsoft.com/office/drawing/2014/main" id="{2C602F31-C66F-4F39-AF8D-C46C003CD77F}"/>
                </a:ext>
              </a:extLst>
            </p:cNvPr>
            <p:cNvSpPr/>
            <p:nvPr/>
          </p:nvSpPr>
          <p:spPr>
            <a:xfrm>
              <a:off x="5270579" y="510424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4" name="pt56">
              <a:extLst>
                <a:ext uri="{FF2B5EF4-FFF2-40B4-BE49-F238E27FC236}">
                  <a16:creationId xmlns:a16="http://schemas.microsoft.com/office/drawing/2014/main" id="{A0D73591-259E-44D8-9D83-F0048AFC58E2}"/>
                </a:ext>
              </a:extLst>
            </p:cNvPr>
            <p:cNvSpPr/>
            <p:nvPr/>
          </p:nvSpPr>
          <p:spPr>
            <a:xfrm>
              <a:off x="5351449" y="520431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5" name="pt57">
              <a:extLst>
                <a:ext uri="{FF2B5EF4-FFF2-40B4-BE49-F238E27FC236}">
                  <a16:creationId xmlns:a16="http://schemas.microsoft.com/office/drawing/2014/main" id="{CB1C3EC3-65AE-4042-9DEE-1CF83C57B8E6}"/>
                </a:ext>
              </a:extLst>
            </p:cNvPr>
            <p:cNvSpPr/>
            <p:nvPr/>
          </p:nvSpPr>
          <p:spPr>
            <a:xfrm>
              <a:off x="5223956" y="505797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6" name="pt58">
              <a:extLst>
                <a:ext uri="{FF2B5EF4-FFF2-40B4-BE49-F238E27FC236}">
                  <a16:creationId xmlns:a16="http://schemas.microsoft.com/office/drawing/2014/main" id="{572B5046-FD65-4264-9552-598C6B2E6A38}"/>
                </a:ext>
              </a:extLst>
            </p:cNvPr>
            <p:cNvSpPr/>
            <p:nvPr/>
          </p:nvSpPr>
          <p:spPr>
            <a:xfrm>
              <a:off x="5632883" y="53235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7" name="pt59">
              <a:extLst>
                <a:ext uri="{FF2B5EF4-FFF2-40B4-BE49-F238E27FC236}">
                  <a16:creationId xmlns:a16="http://schemas.microsoft.com/office/drawing/2014/main" id="{AF831E6B-8E95-4545-AB78-F6E38500C7F6}"/>
                </a:ext>
              </a:extLst>
            </p:cNvPr>
            <p:cNvSpPr/>
            <p:nvPr/>
          </p:nvSpPr>
          <p:spPr>
            <a:xfrm>
              <a:off x="5266908" y="50970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8" name="pt60">
              <a:extLst>
                <a:ext uri="{FF2B5EF4-FFF2-40B4-BE49-F238E27FC236}">
                  <a16:creationId xmlns:a16="http://schemas.microsoft.com/office/drawing/2014/main" id="{E7A1891F-F72A-4554-946B-9096119EF1C4}"/>
                </a:ext>
              </a:extLst>
            </p:cNvPr>
            <p:cNvSpPr/>
            <p:nvPr/>
          </p:nvSpPr>
          <p:spPr>
            <a:xfrm>
              <a:off x="5413468" y="555831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79" name="pt61">
              <a:extLst>
                <a:ext uri="{FF2B5EF4-FFF2-40B4-BE49-F238E27FC236}">
                  <a16:creationId xmlns:a16="http://schemas.microsoft.com/office/drawing/2014/main" id="{C1546FA1-5657-472E-82BC-9D51AB56B7D8}"/>
                </a:ext>
              </a:extLst>
            </p:cNvPr>
            <p:cNvSpPr/>
            <p:nvPr/>
          </p:nvSpPr>
          <p:spPr>
            <a:xfrm>
              <a:off x="5503221" y="47131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0" name="pt62">
              <a:extLst>
                <a:ext uri="{FF2B5EF4-FFF2-40B4-BE49-F238E27FC236}">
                  <a16:creationId xmlns:a16="http://schemas.microsoft.com/office/drawing/2014/main" id="{7488882B-CF8B-4256-8D40-00615559F0E9}"/>
                </a:ext>
              </a:extLst>
            </p:cNvPr>
            <p:cNvSpPr/>
            <p:nvPr/>
          </p:nvSpPr>
          <p:spPr>
            <a:xfrm>
              <a:off x="5603940" y="530918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1" name="pt63">
              <a:extLst>
                <a:ext uri="{FF2B5EF4-FFF2-40B4-BE49-F238E27FC236}">
                  <a16:creationId xmlns:a16="http://schemas.microsoft.com/office/drawing/2014/main" id="{C6163799-54A3-4F20-91FF-7D73CDDB4C07}"/>
                </a:ext>
              </a:extLst>
            </p:cNvPr>
            <p:cNvSpPr/>
            <p:nvPr/>
          </p:nvSpPr>
          <p:spPr>
            <a:xfrm>
              <a:off x="5397979" y="520634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2" name="pt64">
              <a:extLst>
                <a:ext uri="{FF2B5EF4-FFF2-40B4-BE49-F238E27FC236}">
                  <a16:creationId xmlns:a16="http://schemas.microsoft.com/office/drawing/2014/main" id="{84361D96-805C-47F5-BD62-B98CE0221284}"/>
                </a:ext>
              </a:extLst>
            </p:cNvPr>
            <p:cNvSpPr/>
            <p:nvPr/>
          </p:nvSpPr>
          <p:spPr>
            <a:xfrm>
              <a:off x="5388091" y="51957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3" name="pt65">
              <a:extLst>
                <a:ext uri="{FF2B5EF4-FFF2-40B4-BE49-F238E27FC236}">
                  <a16:creationId xmlns:a16="http://schemas.microsoft.com/office/drawing/2014/main" id="{EB52D4AB-7F18-45BF-BD6F-0A23DA33F64F}"/>
                </a:ext>
              </a:extLst>
            </p:cNvPr>
            <p:cNvSpPr/>
            <p:nvPr/>
          </p:nvSpPr>
          <p:spPr>
            <a:xfrm>
              <a:off x="5760564" y="45681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4" name="pt66">
              <a:extLst>
                <a:ext uri="{FF2B5EF4-FFF2-40B4-BE49-F238E27FC236}">
                  <a16:creationId xmlns:a16="http://schemas.microsoft.com/office/drawing/2014/main" id="{F5F04AE5-24A9-4E0B-99D3-1FB0A1C77E20}"/>
                </a:ext>
              </a:extLst>
            </p:cNvPr>
            <p:cNvSpPr/>
            <p:nvPr/>
          </p:nvSpPr>
          <p:spPr>
            <a:xfrm>
              <a:off x="5430063" y="497909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5" name="pt67">
              <a:extLst>
                <a:ext uri="{FF2B5EF4-FFF2-40B4-BE49-F238E27FC236}">
                  <a16:creationId xmlns:a16="http://schemas.microsoft.com/office/drawing/2014/main" id="{7732040C-8716-4B5F-8D65-624F5CDDB7B6}"/>
                </a:ext>
              </a:extLst>
            </p:cNvPr>
            <p:cNvSpPr/>
            <p:nvPr/>
          </p:nvSpPr>
          <p:spPr>
            <a:xfrm>
              <a:off x="5430731" y="524038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6" name="pt68">
              <a:extLst>
                <a:ext uri="{FF2B5EF4-FFF2-40B4-BE49-F238E27FC236}">
                  <a16:creationId xmlns:a16="http://schemas.microsoft.com/office/drawing/2014/main" id="{842B55E6-F18A-4155-BC0C-704B21D56703}"/>
                </a:ext>
              </a:extLst>
            </p:cNvPr>
            <p:cNvSpPr/>
            <p:nvPr/>
          </p:nvSpPr>
          <p:spPr>
            <a:xfrm>
              <a:off x="5294852" y="517817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7" name="pt69">
              <a:extLst>
                <a:ext uri="{FF2B5EF4-FFF2-40B4-BE49-F238E27FC236}">
                  <a16:creationId xmlns:a16="http://schemas.microsoft.com/office/drawing/2014/main" id="{14132065-E163-40A4-8144-3143822EBC8A}"/>
                </a:ext>
              </a:extLst>
            </p:cNvPr>
            <p:cNvSpPr/>
            <p:nvPr/>
          </p:nvSpPr>
          <p:spPr>
            <a:xfrm>
              <a:off x="5602040" y="496454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8" name="pt70">
              <a:extLst>
                <a:ext uri="{FF2B5EF4-FFF2-40B4-BE49-F238E27FC236}">
                  <a16:creationId xmlns:a16="http://schemas.microsoft.com/office/drawing/2014/main" id="{DC0919CC-A10A-49BB-8BCE-BD7C78077687}"/>
                </a:ext>
              </a:extLst>
            </p:cNvPr>
            <p:cNvSpPr/>
            <p:nvPr/>
          </p:nvSpPr>
          <p:spPr>
            <a:xfrm>
              <a:off x="5431919" y="517962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89" name="pt71">
              <a:extLst>
                <a:ext uri="{FF2B5EF4-FFF2-40B4-BE49-F238E27FC236}">
                  <a16:creationId xmlns:a16="http://schemas.microsoft.com/office/drawing/2014/main" id="{9145767F-C575-4DF3-9660-9E7B32931609}"/>
                </a:ext>
              </a:extLst>
            </p:cNvPr>
            <p:cNvSpPr/>
            <p:nvPr/>
          </p:nvSpPr>
          <p:spPr>
            <a:xfrm>
              <a:off x="5413443" y="5549078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0" name="pt72">
              <a:extLst>
                <a:ext uri="{FF2B5EF4-FFF2-40B4-BE49-F238E27FC236}">
                  <a16:creationId xmlns:a16="http://schemas.microsoft.com/office/drawing/2014/main" id="{8F28B45C-1D9A-4220-A019-B47A1535A438}"/>
                </a:ext>
              </a:extLst>
            </p:cNvPr>
            <p:cNvSpPr/>
            <p:nvPr/>
          </p:nvSpPr>
          <p:spPr>
            <a:xfrm>
              <a:off x="5413569" y="518056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1" name="pt73">
              <a:extLst>
                <a:ext uri="{FF2B5EF4-FFF2-40B4-BE49-F238E27FC236}">
                  <a16:creationId xmlns:a16="http://schemas.microsoft.com/office/drawing/2014/main" id="{6D34021A-6F66-402C-B372-3D9D211035F6}"/>
                </a:ext>
              </a:extLst>
            </p:cNvPr>
            <p:cNvSpPr/>
            <p:nvPr/>
          </p:nvSpPr>
          <p:spPr>
            <a:xfrm>
              <a:off x="5731839" y="482980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2" name="pt74">
              <a:extLst>
                <a:ext uri="{FF2B5EF4-FFF2-40B4-BE49-F238E27FC236}">
                  <a16:creationId xmlns:a16="http://schemas.microsoft.com/office/drawing/2014/main" id="{86F6538B-6C08-40B2-AAFA-A4E7E994163E}"/>
                </a:ext>
              </a:extLst>
            </p:cNvPr>
            <p:cNvSpPr/>
            <p:nvPr/>
          </p:nvSpPr>
          <p:spPr>
            <a:xfrm>
              <a:off x="5535059" y="50110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3" name="pt75">
              <a:extLst>
                <a:ext uri="{FF2B5EF4-FFF2-40B4-BE49-F238E27FC236}">
                  <a16:creationId xmlns:a16="http://schemas.microsoft.com/office/drawing/2014/main" id="{F75FCD1C-A7C9-41B9-8C53-F5BACCF5E99E}"/>
                </a:ext>
              </a:extLst>
            </p:cNvPr>
            <p:cNvSpPr/>
            <p:nvPr/>
          </p:nvSpPr>
          <p:spPr>
            <a:xfrm>
              <a:off x="5449348" y="521049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4" name="pt76">
              <a:extLst>
                <a:ext uri="{FF2B5EF4-FFF2-40B4-BE49-F238E27FC236}">
                  <a16:creationId xmlns:a16="http://schemas.microsoft.com/office/drawing/2014/main" id="{64D6EF13-E350-4975-B91E-A1481735A5A4}"/>
                </a:ext>
              </a:extLst>
            </p:cNvPr>
            <p:cNvSpPr/>
            <p:nvPr/>
          </p:nvSpPr>
          <p:spPr>
            <a:xfrm>
              <a:off x="5336029" y="53205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5" name="pt77">
              <a:extLst>
                <a:ext uri="{FF2B5EF4-FFF2-40B4-BE49-F238E27FC236}">
                  <a16:creationId xmlns:a16="http://schemas.microsoft.com/office/drawing/2014/main" id="{FB3F751B-0172-4B08-A65B-FE21FBBEA8FE}"/>
                </a:ext>
              </a:extLst>
            </p:cNvPr>
            <p:cNvSpPr/>
            <p:nvPr/>
          </p:nvSpPr>
          <p:spPr>
            <a:xfrm>
              <a:off x="5597663" y="529043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6" name="pt78">
              <a:extLst>
                <a:ext uri="{FF2B5EF4-FFF2-40B4-BE49-F238E27FC236}">
                  <a16:creationId xmlns:a16="http://schemas.microsoft.com/office/drawing/2014/main" id="{FCC0960A-08FC-4DAB-8E29-C4C98B758382}"/>
                </a:ext>
              </a:extLst>
            </p:cNvPr>
            <p:cNvSpPr/>
            <p:nvPr/>
          </p:nvSpPr>
          <p:spPr>
            <a:xfrm>
              <a:off x="5646923" y="503948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7" name="pt79">
              <a:extLst>
                <a:ext uri="{FF2B5EF4-FFF2-40B4-BE49-F238E27FC236}">
                  <a16:creationId xmlns:a16="http://schemas.microsoft.com/office/drawing/2014/main" id="{3CF7F99D-A7C2-4C9A-8944-3996EDB57E35}"/>
                </a:ext>
              </a:extLst>
            </p:cNvPr>
            <p:cNvSpPr/>
            <p:nvPr/>
          </p:nvSpPr>
          <p:spPr>
            <a:xfrm>
              <a:off x="5388729" y="48032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8" name="pt80">
              <a:extLst>
                <a:ext uri="{FF2B5EF4-FFF2-40B4-BE49-F238E27FC236}">
                  <a16:creationId xmlns:a16="http://schemas.microsoft.com/office/drawing/2014/main" id="{1DB5B5E5-1437-4328-BB0C-6A8842FFAA86}"/>
                </a:ext>
              </a:extLst>
            </p:cNvPr>
            <p:cNvSpPr/>
            <p:nvPr/>
          </p:nvSpPr>
          <p:spPr>
            <a:xfrm>
              <a:off x="5547941" y="520304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499" name="pt81">
              <a:extLst>
                <a:ext uri="{FF2B5EF4-FFF2-40B4-BE49-F238E27FC236}">
                  <a16:creationId xmlns:a16="http://schemas.microsoft.com/office/drawing/2014/main" id="{34A62D3E-2926-4922-A672-A4105DD8A459}"/>
                </a:ext>
              </a:extLst>
            </p:cNvPr>
            <p:cNvSpPr/>
            <p:nvPr/>
          </p:nvSpPr>
          <p:spPr>
            <a:xfrm>
              <a:off x="5500564" y="50392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0" name="pt82">
              <a:extLst>
                <a:ext uri="{FF2B5EF4-FFF2-40B4-BE49-F238E27FC236}">
                  <a16:creationId xmlns:a16="http://schemas.microsoft.com/office/drawing/2014/main" id="{858E7BAD-C855-44FF-BB0D-73DE8A291193}"/>
                </a:ext>
              </a:extLst>
            </p:cNvPr>
            <p:cNvSpPr/>
            <p:nvPr/>
          </p:nvSpPr>
          <p:spPr>
            <a:xfrm>
              <a:off x="5408547" y="555091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1" name="pt83">
              <a:extLst>
                <a:ext uri="{FF2B5EF4-FFF2-40B4-BE49-F238E27FC236}">
                  <a16:creationId xmlns:a16="http://schemas.microsoft.com/office/drawing/2014/main" id="{BFAE82D1-7D7F-4B5C-98FB-EAE61E82CBB4}"/>
                </a:ext>
              </a:extLst>
            </p:cNvPr>
            <p:cNvSpPr/>
            <p:nvPr/>
          </p:nvSpPr>
          <p:spPr>
            <a:xfrm>
              <a:off x="5611066" y="513781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2" name="pt84">
              <a:extLst>
                <a:ext uri="{FF2B5EF4-FFF2-40B4-BE49-F238E27FC236}">
                  <a16:creationId xmlns:a16="http://schemas.microsoft.com/office/drawing/2014/main" id="{3BE01BBD-80A4-4610-9682-DA12ED248B86}"/>
                </a:ext>
              </a:extLst>
            </p:cNvPr>
            <p:cNvSpPr/>
            <p:nvPr/>
          </p:nvSpPr>
          <p:spPr>
            <a:xfrm>
              <a:off x="5451494" y="531050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3" name="pt85">
              <a:extLst>
                <a:ext uri="{FF2B5EF4-FFF2-40B4-BE49-F238E27FC236}">
                  <a16:creationId xmlns:a16="http://schemas.microsoft.com/office/drawing/2014/main" id="{CFAF9E3C-7C19-494B-B6C1-9FD0B1A3C5F7}"/>
                </a:ext>
              </a:extLst>
            </p:cNvPr>
            <p:cNvSpPr/>
            <p:nvPr/>
          </p:nvSpPr>
          <p:spPr>
            <a:xfrm>
              <a:off x="5659064" y="483706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4" name="pt86">
              <a:extLst>
                <a:ext uri="{FF2B5EF4-FFF2-40B4-BE49-F238E27FC236}">
                  <a16:creationId xmlns:a16="http://schemas.microsoft.com/office/drawing/2014/main" id="{530A7343-9511-4153-94CE-B040018D5555}"/>
                </a:ext>
              </a:extLst>
            </p:cNvPr>
            <p:cNvSpPr/>
            <p:nvPr/>
          </p:nvSpPr>
          <p:spPr>
            <a:xfrm>
              <a:off x="5142210" y="509888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5" name="pt87">
              <a:extLst>
                <a:ext uri="{FF2B5EF4-FFF2-40B4-BE49-F238E27FC236}">
                  <a16:creationId xmlns:a16="http://schemas.microsoft.com/office/drawing/2014/main" id="{CA93C5AD-E59A-4CA4-AE87-48456B029C26}"/>
                </a:ext>
              </a:extLst>
            </p:cNvPr>
            <p:cNvSpPr/>
            <p:nvPr/>
          </p:nvSpPr>
          <p:spPr>
            <a:xfrm>
              <a:off x="6014970" y="50862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6" name="pt88">
              <a:extLst>
                <a:ext uri="{FF2B5EF4-FFF2-40B4-BE49-F238E27FC236}">
                  <a16:creationId xmlns:a16="http://schemas.microsoft.com/office/drawing/2014/main" id="{CC7005EC-7FD0-459E-911B-461149841EA4}"/>
                </a:ext>
              </a:extLst>
            </p:cNvPr>
            <p:cNvSpPr/>
            <p:nvPr/>
          </p:nvSpPr>
          <p:spPr>
            <a:xfrm>
              <a:off x="5220600" y="51298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7" name="pt89">
              <a:extLst>
                <a:ext uri="{FF2B5EF4-FFF2-40B4-BE49-F238E27FC236}">
                  <a16:creationId xmlns:a16="http://schemas.microsoft.com/office/drawing/2014/main" id="{26B6A9A7-18C8-415E-8EFC-AF1A2F173D6F}"/>
                </a:ext>
              </a:extLst>
            </p:cNvPr>
            <p:cNvSpPr/>
            <p:nvPr/>
          </p:nvSpPr>
          <p:spPr>
            <a:xfrm>
              <a:off x="5615046" y="51275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8" name="pt90">
              <a:extLst>
                <a:ext uri="{FF2B5EF4-FFF2-40B4-BE49-F238E27FC236}">
                  <a16:creationId xmlns:a16="http://schemas.microsoft.com/office/drawing/2014/main" id="{226B4A47-C7D9-45D5-BD06-520ED4D1090A}"/>
                </a:ext>
              </a:extLst>
            </p:cNvPr>
            <p:cNvSpPr/>
            <p:nvPr/>
          </p:nvSpPr>
          <p:spPr>
            <a:xfrm>
              <a:off x="5336344" y="505809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09" name="pt91">
              <a:extLst>
                <a:ext uri="{FF2B5EF4-FFF2-40B4-BE49-F238E27FC236}">
                  <a16:creationId xmlns:a16="http://schemas.microsoft.com/office/drawing/2014/main" id="{DD0BCEA6-37C4-498C-8347-6D2502251C17}"/>
                </a:ext>
              </a:extLst>
            </p:cNvPr>
            <p:cNvSpPr/>
            <p:nvPr/>
          </p:nvSpPr>
          <p:spPr>
            <a:xfrm>
              <a:off x="5252682" y="52105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0" name="pt92">
              <a:extLst>
                <a:ext uri="{FF2B5EF4-FFF2-40B4-BE49-F238E27FC236}">
                  <a16:creationId xmlns:a16="http://schemas.microsoft.com/office/drawing/2014/main" id="{FCE4D3B1-E964-46CB-8209-B1725BBC2827}"/>
                </a:ext>
              </a:extLst>
            </p:cNvPr>
            <p:cNvSpPr/>
            <p:nvPr/>
          </p:nvSpPr>
          <p:spPr>
            <a:xfrm>
              <a:off x="5451299" y="510745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1" name="pt93">
              <a:extLst>
                <a:ext uri="{FF2B5EF4-FFF2-40B4-BE49-F238E27FC236}">
                  <a16:creationId xmlns:a16="http://schemas.microsoft.com/office/drawing/2014/main" id="{F7EE2DE1-3F31-4ECF-AE7C-13835B4CE147}"/>
                </a:ext>
              </a:extLst>
            </p:cNvPr>
            <p:cNvSpPr/>
            <p:nvPr/>
          </p:nvSpPr>
          <p:spPr>
            <a:xfrm>
              <a:off x="5432418" y="5556794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2" name="pt94">
              <a:extLst>
                <a:ext uri="{FF2B5EF4-FFF2-40B4-BE49-F238E27FC236}">
                  <a16:creationId xmlns:a16="http://schemas.microsoft.com/office/drawing/2014/main" id="{107452AC-970A-4BCE-A8D6-160FECF4411D}"/>
                </a:ext>
              </a:extLst>
            </p:cNvPr>
            <p:cNvSpPr/>
            <p:nvPr/>
          </p:nvSpPr>
          <p:spPr>
            <a:xfrm>
              <a:off x="5760749" y="509977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3" name="pt95">
              <a:extLst>
                <a:ext uri="{FF2B5EF4-FFF2-40B4-BE49-F238E27FC236}">
                  <a16:creationId xmlns:a16="http://schemas.microsoft.com/office/drawing/2014/main" id="{1B7DE35C-9E16-45A4-925A-A8D2A6CBA7CF}"/>
                </a:ext>
              </a:extLst>
            </p:cNvPr>
            <p:cNvSpPr/>
            <p:nvPr/>
          </p:nvSpPr>
          <p:spPr>
            <a:xfrm>
              <a:off x="5286457" y="502179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4" name="pt96">
              <a:extLst>
                <a:ext uri="{FF2B5EF4-FFF2-40B4-BE49-F238E27FC236}">
                  <a16:creationId xmlns:a16="http://schemas.microsoft.com/office/drawing/2014/main" id="{A98E9931-9E7F-40AE-9DDB-FB31CA62C2EF}"/>
                </a:ext>
              </a:extLst>
            </p:cNvPr>
            <p:cNvSpPr/>
            <p:nvPr/>
          </p:nvSpPr>
          <p:spPr>
            <a:xfrm>
              <a:off x="5474048" y="49805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5" name="pt97">
              <a:extLst>
                <a:ext uri="{FF2B5EF4-FFF2-40B4-BE49-F238E27FC236}">
                  <a16:creationId xmlns:a16="http://schemas.microsoft.com/office/drawing/2014/main" id="{CE1358FA-D82D-40D6-946F-32660B78987E}"/>
                </a:ext>
              </a:extLst>
            </p:cNvPr>
            <p:cNvSpPr/>
            <p:nvPr/>
          </p:nvSpPr>
          <p:spPr>
            <a:xfrm>
              <a:off x="5139534" y="52114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6" name="pt98">
              <a:extLst>
                <a:ext uri="{FF2B5EF4-FFF2-40B4-BE49-F238E27FC236}">
                  <a16:creationId xmlns:a16="http://schemas.microsoft.com/office/drawing/2014/main" id="{527BB5D0-43C3-44CE-B775-265A4E7C7436}"/>
                </a:ext>
              </a:extLst>
            </p:cNvPr>
            <p:cNvSpPr/>
            <p:nvPr/>
          </p:nvSpPr>
          <p:spPr>
            <a:xfrm>
              <a:off x="5414649" y="503550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7" name="pt99">
              <a:extLst>
                <a:ext uri="{FF2B5EF4-FFF2-40B4-BE49-F238E27FC236}">
                  <a16:creationId xmlns:a16="http://schemas.microsoft.com/office/drawing/2014/main" id="{55FD7ABB-E21D-4B73-9B7A-9B1342AB035B}"/>
                </a:ext>
              </a:extLst>
            </p:cNvPr>
            <p:cNvSpPr/>
            <p:nvPr/>
          </p:nvSpPr>
          <p:spPr>
            <a:xfrm>
              <a:off x="5299967" y="522794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8" name="pt100">
              <a:extLst>
                <a:ext uri="{FF2B5EF4-FFF2-40B4-BE49-F238E27FC236}">
                  <a16:creationId xmlns:a16="http://schemas.microsoft.com/office/drawing/2014/main" id="{BB2F510D-5746-48EA-9B72-A37B687B4F21}"/>
                </a:ext>
              </a:extLst>
            </p:cNvPr>
            <p:cNvSpPr/>
            <p:nvPr/>
          </p:nvSpPr>
          <p:spPr>
            <a:xfrm>
              <a:off x="5325745" y="51708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19" name="pt101">
              <a:extLst>
                <a:ext uri="{FF2B5EF4-FFF2-40B4-BE49-F238E27FC236}">
                  <a16:creationId xmlns:a16="http://schemas.microsoft.com/office/drawing/2014/main" id="{575EFF3A-6874-42D8-8D33-B21EEF89919D}"/>
                </a:ext>
              </a:extLst>
            </p:cNvPr>
            <p:cNvSpPr/>
            <p:nvPr/>
          </p:nvSpPr>
          <p:spPr>
            <a:xfrm>
              <a:off x="5480167" y="491092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0" name="pt102">
              <a:extLst>
                <a:ext uri="{FF2B5EF4-FFF2-40B4-BE49-F238E27FC236}">
                  <a16:creationId xmlns:a16="http://schemas.microsoft.com/office/drawing/2014/main" id="{CF1DF22A-7408-4AA7-8CBA-62B3A6599C4C}"/>
                </a:ext>
              </a:extLst>
            </p:cNvPr>
            <p:cNvSpPr/>
            <p:nvPr/>
          </p:nvSpPr>
          <p:spPr>
            <a:xfrm>
              <a:off x="5303838" y="51751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1" name="pt103">
              <a:extLst>
                <a:ext uri="{FF2B5EF4-FFF2-40B4-BE49-F238E27FC236}">
                  <a16:creationId xmlns:a16="http://schemas.microsoft.com/office/drawing/2014/main" id="{924B0ACF-8565-4B8E-809D-06027BC3644E}"/>
                </a:ext>
              </a:extLst>
            </p:cNvPr>
            <p:cNvSpPr/>
            <p:nvPr/>
          </p:nvSpPr>
          <p:spPr>
            <a:xfrm>
              <a:off x="5515804" y="492307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2" name="pt104">
              <a:extLst>
                <a:ext uri="{FF2B5EF4-FFF2-40B4-BE49-F238E27FC236}">
                  <a16:creationId xmlns:a16="http://schemas.microsoft.com/office/drawing/2014/main" id="{B0FB390E-847F-40EF-A9C2-8D5E011378CB}"/>
                </a:ext>
              </a:extLst>
            </p:cNvPr>
            <p:cNvSpPr/>
            <p:nvPr/>
          </p:nvSpPr>
          <p:spPr>
            <a:xfrm>
              <a:off x="5443197" y="5578899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3" name="pt105">
              <a:extLst>
                <a:ext uri="{FF2B5EF4-FFF2-40B4-BE49-F238E27FC236}">
                  <a16:creationId xmlns:a16="http://schemas.microsoft.com/office/drawing/2014/main" id="{12F9D9A1-AC86-4C81-811E-F339403DCE49}"/>
                </a:ext>
              </a:extLst>
            </p:cNvPr>
            <p:cNvSpPr/>
            <p:nvPr/>
          </p:nvSpPr>
          <p:spPr>
            <a:xfrm>
              <a:off x="5514997" y="50642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4" name="pt106">
              <a:extLst>
                <a:ext uri="{FF2B5EF4-FFF2-40B4-BE49-F238E27FC236}">
                  <a16:creationId xmlns:a16="http://schemas.microsoft.com/office/drawing/2014/main" id="{72709676-C6B9-4210-99A0-6686E6E88845}"/>
                </a:ext>
              </a:extLst>
            </p:cNvPr>
            <p:cNvSpPr/>
            <p:nvPr/>
          </p:nvSpPr>
          <p:spPr>
            <a:xfrm>
              <a:off x="5172599" y="514311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5" name="pt107">
              <a:extLst>
                <a:ext uri="{FF2B5EF4-FFF2-40B4-BE49-F238E27FC236}">
                  <a16:creationId xmlns:a16="http://schemas.microsoft.com/office/drawing/2014/main" id="{527D3BBB-5824-4E10-A3F5-DA239A91D711}"/>
                </a:ext>
              </a:extLst>
            </p:cNvPr>
            <p:cNvSpPr/>
            <p:nvPr/>
          </p:nvSpPr>
          <p:spPr>
            <a:xfrm>
              <a:off x="6334187" y="43246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6" name="pt108">
              <a:extLst>
                <a:ext uri="{FF2B5EF4-FFF2-40B4-BE49-F238E27FC236}">
                  <a16:creationId xmlns:a16="http://schemas.microsoft.com/office/drawing/2014/main" id="{BE295AF5-EE8D-45EC-9216-3CDA54CFB29D}"/>
                </a:ext>
              </a:extLst>
            </p:cNvPr>
            <p:cNvSpPr/>
            <p:nvPr/>
          </p:nvSpPr>
          <p:spPr>
            <a:xfrm>
              <a:off x="5254288" y="52963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7" name="pt109">
              <a:extLst>
                <a:ext uri="{FF2B5EF4-FFF2-40B4-BE49-F238E27FC236}">
                  <a16:creationId xmlns:a16="http://schemas.microsoft.com/office/drawing/2014/main" id="{431BFEEE-C2C3-40B2-9DF4-D4AFA1C9A441}"/>
                </a:ext>
              </a:extLst>
            </p:cNvPr>
            <p:cNvSpPr/>
            <p:nvPr/>
          </p:nvSpPr>
          <p:spPr>
            <a:xfrm>
              <a:off x="5474261" y="51246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8" name="pt110">
              <a:extLst>
                <a:ext uri="{FF2B5EF4-FFF2-40B4-BE49-F238E27FC236}">
                  <a16:creationId xmlns:a16="http://schemas.microsoft.com/office/drawing/2014/main" id="{A5F64BDF-182F-40E7-ACF1-12F526A4CFAF}"/>
                </a:ext>
              </a:extLst>
            </p:cNvPr>
            <p:cNvSpPr/>
            <p:nvPr/>
          </p:nvSpPr>
          <p:spPr>
            <a:xfrm>
              <a:off x="5503981" y="525750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29" name="pt111">
              <a:extLst>
                <a:ext uri="{FF2B5EF4-FFF2-40B4-BE49-F238E27FC236}">
                  <a16:creationId xmlns:a16="http://schemas.microsoft.com/office/drawing/2014/main" id="{BCBF21B3-E6B7-4243-9580-5CB8FC3EE62A}"/>
                </a:ext>
              </a:extLst>
            </p:cNvPr>
            <p:cNvSpPr/>
            <p:nvPr/>
          </p:nvSpPr>
          <p:spPr>
            <a:xfrm>
              <a:off x="5573966" y="513796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0" name="pt112">
              <a:extLst>
                <a:ext uri="{FF2B5EF4-FFF2-40B4-BE49-F238E27FC236}">
                  <a16:creationId xmlns:a16="http://schemas.microsoft.com/office/drawing/2014/main" id="{CBFD748A-A8CE-4F7A-87C9-5281D7341307}"/>
                </a:ext>
              </a:extLst>
            </p:cNvPr>
            <p:cNvSpPr/>
            <p:nvPr/>
          </p:nvSpPr>
          <p:spPr>
            <a:xfrm>
              <a:off x="5607003" y="500567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1" name="pt113">
              <a:extLst>
                <a:ext uri="{FF2B5EF4-FFF2-40B4-BE49-F238E27FC236}">
                  <a16:creationId xmlns:a16="http://schemas.microsoft.com/office/drawing/2014/main" id="{7FC3E9FF-9008-4DF7-A701-953EE43DC65B}"/>
                </a:ext>
              </a:extLst>
            </p:cNvPr>
            <p:cNvSpPr/>
            <p:nvPr/>
          </p:nvSpPr>
          <p:spPr>
            <a:xfrm>
              <a:off x="5628846" y="51833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2" name="pt114">
              <a:extLst>
                <a:ext uri="{FF2B5EF4-FFF2-40B4-BE49-F238E27FC236}">
                  <a16:creationId xmlns:a16="http://schemas.microsoft.com/office/drawing/2014/main" id="{0C6AA212-EED5-4601-A462-A8CB4F9A2235}"/>
                </a:ext>
              </a:extLst>
            </p:cNvPr>
            <p:cNvSpPr/>
            <p:nvPr/>
          </p:nvSpPr>
          <p:spPr>
            <a:xfrm>
              <a:off x="5433881" y="517431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3" name="pt115">
              <a:extLst>
                <a:ext uri="{FF2B5EF4-FFF2-40B4-BE49-F238E27FC236}">
                  <a16:creationId xmlns:a16="http://schemas.microsoft.com/office/drawing/2014/main" id="{2263BD12-42B2-4254-A1C4-C4F445CB7421}"/>
                </a:ext>
              </a:extLst>
            </p:cNvPr>
            <p:cNvSpPr/>
            <p:nvPr/>
          </p:nvSpPr>
          <p:spPr>
            <a:xfrm>
              <a:off x="5321826" y="546306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4" name="pt116">
              <a:extLst>
                <a:ext uri="{FF2B5EF4-FFF2-40B4-BE49-F238E27FC236}">
                  <a16:creationId xmlns:a16="http://schemas.microsoft.com/office/drawing/2014/main" id="{A9036F70-2ECB-4437-96D2-A8FE27970D64}"/>
                </a:ext>
              </a:extLst>
            </p:cNvPr>
            <p:cNvSpPr/>
            <p:nvPr/>
          </p:nvSpPr>
          <p:spPr>
            <a:xfrm>
              <a:off x="5466451" y="52878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5" name="pt117">
              <a:extLst>
                <a:ext uri="{FF2B5EF4-FFF2-40B4-BE49-F238E27FC236}">
                  <a16:creationId xmlns:a16="http://schemas.microsoft.com/office/drawing/2014/main" id="{2BA59159-D70E-460A-B800-8D232901F37C}"/>
                </a:ext>
              </a:extLst>
            </p:cNvPr>
            <p:cNvSpPr/>
            <p:nvPr/>
          </p:nvSpPr>
          <p:spPr>
            <a:xfrm>
              <a:off x="5385399" y="51730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6" name="pt118">
              <a:extLst>
                <a:ext uri="{FF2B5EF4-FFF2-40B4-BE49-F238E27FC236}">
                  <a16:creationId xmlns:a16="http://schemas.microsoft.com/office/drawing/2014/main" id="{9CA721EE-AFF6-43DD-A097-8493D8746565}"/>
                </a:ext>
              </a:extLst>
            </p:cNvPr>
            <p:cNvSpPr/>
            <p:nvPr/>
          </p:nvSpPr>
          <p:spPr>
            <a:xfrm>
              <a:off x="5301971" y="520129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7" name="pt119">
              <a:extLst>
                <a:ext uri="{FF2B5EF4-FFF2-40B4-BE49-F238E27FC236}">
                  <a16:creationId xmlns:a16="http://schemas.microsoft.com/office/drawing/2014/main" id="{6992CABF-918C-4765-AEB2-EDD10A749EB6}"/>
                </a:ext>
              </a:extLst>
            </p:cNvPr>
            <p:cNvSpPr/>
            <p:nvPr/>
          </p:nvSpPr>
          <p:spPr>
            <a:xfrm>
              <a:off x="5741314" y="538133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8" name="pt120">
              <a:extLst>
                <a:ext uri="{FF2B5EF4-FFF2-40B4-BE49-F238E27FC236}">
                  <a16:creationId xmlns:a16="http://schemas.microsoft.com/office/drawing/2014/main" id="{FCBEB846-B07A-414A-A00B-6845B941D796}"/>
                </a:ext>
              </a:extLst>
            </p:cNvPr>
            <p:cNvSpPr/>
            <p:nvPr/>
          </p:nvSpPr>
          <p:spPr>
            <a:xfrm>
              <a:off x="5675705" y="520168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39" name="pt121">
              <a:extLst>
                <a:ext uri="{FF2B5EF4-FFF2-40B4-BE49-F238E27FC236}">
                  <a16:creationId xmlns:a16="http://schemas.microsoft.com/office/drawing/2014/main" id="{A1AC658B-CEFC-4B17-A68C-6FFCC58BD95E}"/>
                </a:ext>
              </a:extLst>
            </p:cNvPr>
            <p:cNvSpPr/>
            <p:nvPr/>
          </p:nvSpPr>
          <p:spPr>
            <a:xfrm>
              <a:off x="5656888" y="480107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0" name="pt122">
              <a:extLst>
                <a:ext uri="{FF2B5EF4-FFF2-40B4-BE49-F238E27FC236}">
                  <a16:creationId xmlns:a16="http://schemas.microsoft.com/office/drawing/2014/main" id="{D454B118-6CE2-46F0-AD60-99EC3230BF02}"/>
                </a:ext>
              </a:extLst>
            </p:cNvPr>
            <p:cNvSpPr/>
            <p:nvPr/>
          </p:nvSpPr>
          <p:spPr>
            <a:xfrm>
              <a:off x="5134254" y="529484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1" name="pt123">
              <a:extLst>
                <a:ext uri="{FF2B5EF4-FFF2-40B4-BE49-F238E27FC236}">
                  <a16:creationId xmlns:a16="http://schemas.microsoft.com/office/drawing/2014/main" id="{4E0A6E01-61AC-40BC-8161-2E187C09B1E1}"/>
                </a:ext>
              </a:extLst>
            </p:cNvPr>
            <p:cNvSpPr/>
            <p:nvPr/>
          </p:nvSpPr>
          <p:spPr>
            <a:xfrm>
              <a:off x="5386110" y="529330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2" name="pt124">
              <a:extLst>
                <a:ext uri="{FF2B5EF4-FFF2-40B4-BE49-F238E27FC236}">
                  <a16:creationId xmlns:a16="http://schemas.microsoft.com/office/drawing/2014/main" id="{B81CD7D5-AA3F-4C48-9D66-62D0A0571B1F}"/>
                </a:ext>
              </a:extLst>
            </p:cNvPr>
            <p:cNvSpPr/>
            <p:nvPr/>
          </p:nvSpPr>
          <p:spPr>
            <a:xfrm>
              <a:off x="5430026" y="51539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3" name="pt125">
              <a:extLst>
                <a:ext uri="{FF2B5EF4-FFF2-40B4-BE49-F238E27FC236}">
                  <a16:creationId xmlns:a16="http://schemas.microsoft.com/office/drawing/2014/main" id="{1AFDD9EC-2D77-4AE6-B617-150BA119EC5A}"/>
                </a:ext>
              </a:extLst>
            </p:cNvPr>
            <p:cNvSpPr/>
            <p:nvPr/>
          </p:nvSpPr>
          <p:spPr>
            <a:xfrm>
              <a:off x="5267589" y="519407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4" name="pt126">
              <a:extLst>
                <a:ext uri="{FF2B5EF4-FFF2-40B4-BE49-F238E27FC236}">
                  <a16:creationId xmlns:a16="http://schemas.microsoft.com/office/drawing/2014/main" id="{AD120C24-84C2-4785-AD9B-F42BCE54099C}"/>
                </a:ext>
              </a:extLst>
            </p:cNvPr>
            <p:cNvSpPr/>
            <p:nvPr/>
          </p:nvSpPr>
          <p:spPr>
            <a:xfrm>
              <a:off x="5442447" y="51111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5" name="pt127">
              <a:extLst>
                <a:ext uri="{FF2B5EF4-FFF2-40B4-BE49-F238E27FC236}">
                  <a16:creationId xmlns:a16="http://schemas.microsoft.com/office/drawing/2014/main" id="{D85DA3E3-9235-40FB-B209-269614D7BF25}"/>
                </a:ext>
              </a:extLst>
            </p:cNvPr>
            <p:cNvSpPr/>
            <p:nvPr/>
          </p:nvSpPr>
          <p:spPr>
            <a:xfrm>
              <a:off x="5331792" y="5457047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6" name="pt128">
              <a:extLst>
                <a:ext uri="{FF2B5EF4-FFF2-40B4-BE49-F238E27FC236}">
                  <a16:creationId xmlns:a16="http://schemas.microsoft.com/office/drawing/2014/main" id="{EA0536C0-4A00-4DA4-990B-CC75680707C1}"/>
                </a:ext>
              </a:extLst>
            </p:cNvPr>
            <p:cNvSpPr/>
            <p:nvPr/>
          </p:nvSpPr>
          <p:spPr>
            <a:xfrm>
              <a:off x="5513847" y="511326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7" name="pt129">
              <a:extLst>
                <a:ext uri="{FF2B5EF4-FFF2-40B4-BE49-F238E27FC236}">
                  <a16:creationId xmlns:a16="http://schemas.microsoft.com/office/drawing/2014/main" id="{D569D99D-35EE-4ACA-AC71-8E02451392D9}"/>
                </a:ext>
              </a:extLst>
            </p:cNvPr>
            <p:cNvSpPr/>
            <p:nvPr/>
          </p:nvSpPr>
          <p:spPr>
            <a:xfrm>
              <a:off x="5813056" y="50963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8" name="pt130">
              <a:extLst>
                <a:ext uri="{FF2B5EF4-FFF2-40B4-BE49-F238E27FC236}">
                  <a16:creationId xmlns:a16="http://schemas.microsoft.com/office/drawing/2014/main" id="{25602056-8E9B-4288-B699-E93582DDF48F}"/>
                </a:ext>
              </a:extLst>
            </p:cNvPr>
            <p:cNvSpPr/>
            <p:nvPr/>
          </p:nvSpPr>
          <p:spPr>
            <a:xfrm>
              <a:off x="5264170" y="50847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49" name="pt131">
              <a:extLst>
                <a:ext uri="{FF2B5EF4-FFF2-40B4-BE49-F238E27FC236}">
                  <a16:creationId xmlns:a16="http://schemas.microsoft.com/office/drawing/2014/main" id="{D3FEC298-38BC-4A27-BA6C-61AA49266E04}"/>
                </a:ext>
              </a:extLst>
            </p:cNvPr>
            <p:cNvSpPr/>
            <p:nvPr/>
          </p:nvSpPr>
          <p:spPr>
            <a:xfrm>
              <a:off x="5454019" y="514275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0" name="pt132">
              <a:extLst>
                <a:ext uri="{FF2B5EF4-FFF2-40B4-BE49-F238E27FC236}">
                  <a16:creationId xmlns:a16="http://schemas.microsoft.com/office/drawing/2014/main" id="{E3CFD59F-F252-4424-80E4-41CAE4B69480}"/>
                </a:ext>
              </a:extLst>
            </p:cNvPr>
            <p:cNvSpPr/>
            <p:nvPr/>
          </p:nvSpPr>
          <p:spPr>
            <a:xfrm>
              <a:off x="5691383" y="506347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1" name="pt133">
              <a:extLst>
                <a:ext uri="{FF2B5EF4-FFF2-40B4-BE49-F238E27FC236}">
                  <a16:creationId xmlns:a16="http://schemas.microsoft.com/office/drawing/2014/main" id="{B1C61280-281F-4B85-8D54-8ABD9BC49246}"/>
                </a:ext>
              </a:extLst>
            </p:cNvPr>
            <p:cNvSpPr/>
            <p:nvPr/>
          </p:nvSpPr>
          <p:spPr>
            <a:xfrm>
              <a:off x="5573341" y="47875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2" name="pt134">
              <a:extLst>
                <a:ext uri="{FF2B5EF4-FFF2-40B4-BE49-F238E27FC236}">
                  <a16:creationId xmlns:a16="http://schemas.microsoft.com/office/drawing/2014/main" id="{13A00D5F-3C45-4F4D-B7BB-E3C6FC2624E9}"/>
                </a:ext>
              </a:extLst>
            </p:cNvPr>
            <p:cNvSpPr/>
            <p:nvPr/>
          </p:nvSpPr>
          <p:spPr>
            <a:xfrm>
              <a:off x="5519337" y="504684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3" name="pt135">
              <a:extLst>
                <a:ext uri="{FF2B5EF4-FFF2-40B4-BE49-F238E27FC236}">
                  <a16:creationId xmlns:a16="http://schemas.microsoft.com/office/drawing/2014/main" id="{35605AAF-6D9F-4E5F-B827-23D243AF6CD4}"/>
                </a:ext>
              </a:extLst>
            </p:cNvPr>
            <p:cNvSpPr/>
            <p:nvPr/>
          </p:nvSpPr>
          <p:spPr>
            <a:xfrm>
              <a:off x="5583183" y="48245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4" name="pt136">
              <a:extLst>
                <a:ext uri="{FF2B5EF4-FFF2-40B4-BE49-F238E27FC236}">
                  <a16:creationId xmlns:a16="http://schemas.microsoft.com/office/drawing/2014/main" id="{EC9A1A3E-B54E-428E-BDB2-7B7CB02B16F5}"/>
                </a:ext>
              </a:extLst>
            </p:cNvPr>
            <p:cNvSpPr/>
            <p:nvPr/>
          </p:nvSpPr>
          <p:spPr>
            <a:xfrm>
              <a:off x="5667821" y="504033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5" name="pt137">
              <a:extLst>
                <a:ext uri="{FF2B5EF4-FFF2-40B4-BE49-F238E27FC236}">
                  <a16:creationId xmlns:a16="http://schemas.microsoft.com/office/drawing/2014/main" id="{8DDA8A52-B61B-4E43-80D9-607B49CA66B5}"/>
                </a:ext>
              </a:extLst>
            </p:cNvPr>
            <p:cNvSpPr/>
            <p:nvPr/>
          </p:nvSpPr>
          <p:spPr>
            <a:xfrm>
              <a:off x="5635285" y="53199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6" name="pt138">
              <a:extLst>
                <a:ext uri="{FF2B5EF4-FFF2-40B4-BE49-F238E27FC236}">
                  <a16:creationId xmlns:a16="http://schemas.microsoft.com/office/drawing/2014/main" id="{59144A6E-46B7-4852-B418-A41E0C031FE3}"/>
                </a:ext>
              </a:extLst>
            </p:cNvPr>
            <p:cNvSpPr/>
            <p:nvPr/>
          </p:nvSpPr>
          <p:spPr>
            <a:xfrm>
              <a:off x="5340292" y="5462686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7" name="pt139">
              <a:extLst>
                <a:ext uri="{FF2B5EF4-FFF2-40B4-BE49-F238E27FC236}">
                  <a16:creationId xmlns:a16="http://schemas.microsoft.com/office/drawing/2014/main" id="{E7503FD7-BB8A-41B7-B8B1-35BC46009DFB}"/>
                </a:ext>
              </a:extLst>
            </p:cNvPr>
            <p:cNvSpPr/>
            <p:nvPr/>
          </p:nvSpPr>
          <p:spPr>
            <a:xfrm>
              <a:off x="5431065" y="520021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8" name="pt140">
              <a:extLst>
                <a:ext uri="{FF2B5EF4-FFF2-40B4-BE49-F238E27FC236}">
                  <a16:creationId xmlns:a16="http://schemas.microsoft.com/office/drawing/2014/main" id="{620FACE9-4379-41A3-A438-F5BA1B28BBD4}"/>
                </a:ext>
              </a:extLst>
            </p:cNvPr>
            <p:cNvSpPr/>
            <p:nvPr/>
          </p:nvSpPr>
          <p:spPr>
            <a:xfrm>
              <a:off x="5609631" y="51398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59" name="pt141">
              <a:extLst>
                <a:ext uri="{FF2B5EF4-FFF2-40B4-BE49-F238E27FC236}">
                  <a16:creationId xmlns:a16="http://schemas.microsoft.com/office/drawing/2014/main" id="{EBEEAC0D-8BA0-43A7-BAE4-1C242E9EE0FE}"/>
                </a:ext>
              </a:extLst>
            </p:cNvPr>
            <p:cNvSpPr/>
            <p:nvPr/>
          </p:nvSpPr>
          <p:spPr>
            <a:xfrm>
              <a:off x="5472137" y="53214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0" name="pt142">
              <a:extLst>
                <a:ext uri="{FF2B5EF4-FFF2-40B4-BE49-F238E27FC236}">
                  <a16:creationId xmlns:a16="http://schemas.microsoft.com/office/drawing/2014/main" id="{A59380E8-BE2E-4F32-B421-A4D577264B81}"/>
                </a:ext>
              </a:extLst>
            </p:cNvPr>
            <p:cNvSpPr/>
            <p:nvPr/>
          </p:nvSpPr>
          <p:spPr>
            <a:xfrm>
              <a:off x="5400418" y="518792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1" name="pt143">
              <a:extLst>
                <a:ext uri="{FF2B5EF4-FFF2-40B4-BE49-F238E27FC236}">
                  <a16:creationId xmlns:a16="http://schemas.microsoft.com/office/drawing/2014/main" id="{5953F918-5DFD-478A-9AA2-497459D73236}"/>
                </a:ext>
              </a:extLst>
            </p:cNvPr>
            <p:cNvSpPr/>
            <p:nvPr/>
          </p:nvSpPr>
          <p:spPr>
            <a:xfrm>
              <a:off x="5788551" y="51450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2" name="pt144">
              <a:extLst>
                <a:ext uri="{FF2B5EF4-FFF2-40B4-BE49-F238E27FC236}">
                  <a16:creationId xmlns:a16="http://schemas.microsoft.com/office/drawing/2014/main" id="{1396F7B1-69ED-4CCC-BAC6-EB9C5C8B2FE1}"/>
                </a:ext>
              </a:extLst>
            </p:cNvPr>
            <p:cNvSpPr/>
            <p:nvPr/>
          </p:nvSpPr>
          <p:spPr>
            <a:xfrm>
              <a:off x="5422871" y="50018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3" name="pt145">
              <a:extLst>
                <a:ext uri="{FF2B5EF4-FFF2-40B4-BE49-F238E27FC236}">
                  <a16:creationId xmlns:a16="http://schemas.microsoft.com/office/drawing/2014/main" id="{9D976D05-B348-4A3D-9CBE-8D8B1A6151E0}"/>
                </a:ext>
              </a:extLst>
            </p:cNvPr>
            <p:cNvSpPr/>
            <p:nvPr/>
          </p:nvSpPr>
          <p:spPr>
            <a:xfrm>
              <a:off x="5834274" y="513683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4" name="pt146">
              <a:extLst>
                <a:ext uri="{FF2B5EF4-FFF2-40B4-BE49-F238E27FC236}">
                  <a16:creationId xmlns:a16="http://schemas.microsoft.com/office/drawing/2014/main" id="{5F7A3FD7-C718-44BE-9C36-AF0C3A6DFFA7}"/>
                </a:ext>
              </a:extLst>
            </p:cNvPr>
            <p:cNvSpPr/>
            <p:nvPr/>
          </p:nvSpPr>
          <p:spPr>
            <a:xfrm>
              <a:off x="5454148" y="520908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5" name="pt147">
              <a:extLst>
                <a:ext uri="{FF2B5EF4-FFF2-40B4-BE49-F238E27FC236}">
                  <a16:creationId xmlns:a16="http://schemas.microsoft.com/office/drawing/2014/main" id="{94C0A4CB-61E9-4AD4-A5FF-074164F1E468}"/>
                </a:ext>
              </a:extLst>
            </p:cNvPr>
            <p:cNvSpPr/>
            <p:nvPr/>
          </p:nvSpPr>
          <p:spPr>
            <a:xfrm>
              <a:off x="5510392" y="524705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6" name="pt148">
              <a:extLst>
                <a:ext uri="{FF2B5EF4-FFF2-40B4-BE49-F238E27FC236}">
                  <a16:creationId xmlns:a16="http://schemas.microsoft.com/office/drawing/2014/main" id="{097C9858-AFCD-481E-A563-B7A86916E4FE}"/>
                </a:ext>
              </a:extLst>
            </p:cNvPr>
            <p:cNvSpPr/>
            <p:nvPr/>
          </p:nvSpPr>
          <p:spPr>
            <a:xfrm>
              <a:off x="5368974" y="52871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7" name="pt149">
              <a:extLst>
                <a:ext uri="{FF2B5EF4-FFF2-40B4-BE49-F238E27FC236}">
                  <a16:creationId xmlns:a16="http://schemas.microsoft.com/office/drawing/2014/main" id="{68793E35-5B84-4C27-9CB7-9905BB8EC811}"/>
                </a:ext>
              </a:extLst>
            </p:cNvPr>
            <p:cNvSpPr/>
            <p:nvPr/>
          </p:nvSpPr>
          <p:spPr>
            <a:xfrm>
              <a:off x="5360164" y="5517392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8" name="pt150">
              <a:extLst>
                <a:ext uri="{FF2B5EF4-FFF2-40B4-BE49-F238E27FC236}">
                  <a16:creationId xmlns:a16="http://schemas.microsoft.com/office/drawing/2014/main" id="{5D986A30-8A63-4374-86D3-2C706BF9DB1B}"/>
                </a:ext>
              </a:extLst>
            </p:cNvPr>
            <p:cNvSpPr/>
            <p:nvPr/>
          </p:nvSpPr>
          <p:spPr>
            <a:xfrm>
              <a:off x="5609088" y="53163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69" name="pt151">
              <a:extLst>
                <a:ext uri="{FF2B5EF4-FFF2-40B4-BE49-F238E27FC236}">
                  <a16:creationId xmlns:a16="http://schemas.microsoft.com/office/drawing/2014/main" id="{BAB3F638-1480-40C3-AB3A-B3D289B711DC}"/>
                </a:ext>
              </a:extLst>
            </p:cNvPr>
            <p:cNvSpPr/>
            <p:nvPr/>
          </p:nvSpPr>
          <p:spPr>
            <a:xfrm>
              <a:off x="5302903" y="531680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0" name="pt152">
              <a:extLst>
                <a:ext uri="{FF2B5EF4-FFF2-40B4-BE49-F238E27FC236}">
                  <a16:creationId xmlns:a16="http://schemas.microsoft.com/office/drawing/2014/main" id="{FDFF6324-AE66-4355-AF6E-3A147144E2EE}"/>
                </a:ext>
              </a:extLst>
            </p:cNvPr>
            <p:cNvSpPr/>
            <p:nvPr/>
          </p:nvSpPr>
          <p:spPr>
            <a:xfrm>
              <a:off x="5585406" y="52797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1" name="pt153">
              <a:extLst>
                <a:ext uri="{FF2B5EF4-FFF2-40B4-BE49-F238E27FC236}">
                  <a16:creationId xmlns:a16="http://schemas.microsoft.com/office/drawing/2014/main" id="{A064AF9B-707C-45C2-A2C8-0B8AEB8D0F6C}"/>
                </a:ext>
              </a:extLst>
            </p:cNvPr>
            <p:cNvSpPr/>
            <p:nvPr/>
          </p:nvSpPr>
          <p:spPr>
            <a:xfrm>
              <a:off x="5492773" y="51684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2" name="pt154">
              <a:extLst>
                <a:ext uri="{FF2B5EF4-FFF2-40B4-BE49-F238E27FC236}">
                  <a16:creationId xmlns:a16="http://schemas.microsoft.com/office/drawing/2014/main" id="{73B92126-9FF0-4202-8598-A8E98449FE87}"/>
                </a:ext>
              </a:extLst>
            </p:cNvPr>
            <p:cNvSpPr/>
            <p:nvPr/>
          </p:nvSpPr>
          <p:spPr>
            <a:xfrm>
              <a:off x="5228095" y="516101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3" name="pt155">
              <a:extLst>
                <a:ext uri="{FF2B5EF4-FFF2-40B4-BE49-F238E27FC236}">
                  <a16:creationId xmlns:a16="http://schemas.microsoft.com/office/drawing/2014/main" id="{E1B43834-050A-4191-8215-C28E2ECD2D20}"/>
                </a:ext>
              </a:extLst>
            </p:cNvPr>
            <p:cNvSpPr/>
            <p:nvPr/>
          </p:nvSpPr>
          <p:spPr>
            <a:xfrm>
              <a:off x="5342300" y="531089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4" name="pt156">
              <a:extLst>
                <a:ext uri="{FF2B5EF4-FFF2-40B4-BE49-F238E27FC236}">
                  <a16:creationId xmlns:a16="http://schemas.microsoft.com/office/drawing/2014/main" id="{AA9B1506-455A-4766-9CDE-E77DF82F5FDC}"/>
                </a:ext>
              </a:extLst>
            </p:cNvPr>
            <p:cNvSpPr/>
            <p:nvPr/>
          </p:nvSpPr>
          <p:spPr>
            <a:xfrm>
              <a:off x="5702562" y="484713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5" name="pt157">
              <a:extLst>
                <a:ext uri="{FF2B5EF4-FFF2-40B4-BE49-F238E27FC236}">
                  <a16:creationId xmlns:a16="http://schemas.microsoft.com/office/drawing/2014/main" id="{7CF92A4A-3377-41CD-9380-52A04E731733}"/>
                </a:ext>
              </a:extLst>
            </p:cNvPr>
            <p:cNvSpPr/>
            <p:nvPr/>
          </p:nvSpPr>
          <p:spPr>
            <a:xfrm>
              <a:off x="5879491" y="501898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6" name="pt158">
              <a:extLst>
                <a:ext uri="{FF2B5EF4-FFF2-40B4-BE49-F238E27FC236}">
                  <a16:creationId xmlns:a16="http://schemas.microsoft.com/office/drawing/2014/main" id="{677B5C8D-F349-47A5-9E7C-FCFF0EDB1A2B}"/>
                </a:ext>
              </a:extLst>
            </p:cNvPr>
            <p:cNvSpPr/>
            <p:nvPr/>
          </p:nvSpPr>
          <p:spPr>
            <a:xfrm>
              <a:off x="6017018" y="54273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7" name="pt159">
              <a:extLst>
                <a:ext uri="{FF2B5EF4-FFF2-40B4-BE49-F238E27FC236}">
                  <a16:creationId xmlns:a16="http://schemas.microsoft.com/office/drawing/2014/main" id="{9336A238-969A-41F7-8F3E-FFE19A096875}"/>
                </a:ext>
              </a:extLst>
            </p:cNvPr>
            <p:cNvSpPr/>
            <p:nvPr/>
          </p:nvSpPr>
          <p:spPr>
            <a:xfrm>
              <a:off x="5453530" y="514923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8" name="pt160">
              <a:extLst>
                <a:ext uri="{FF2B5EF4-FFF2-40B4-BE49-F238E27FC236}">
                  <a16:creationId xmlns:a16="http://schemas.microsoft.com/office/drawing/2014/main" id="{EFD2C8EF-EC60-4F45-BE8C-3B9B4103A930}"/>
                </a:ext>
              </a:extLst>
            </p:cNvPr>
            <p:cNvSpPr/>
            <p:nvPr/>
          </p:nvSpPr>
          <p:spPr>
            <a:xfrm>
              <a:off x="5341499" y="545991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79" name="pt161">
              <a:extLst>
                <a:ext uri="{FF2B5EF4-FFF2-40B4-BE49-F238E27FC236}">
                  <a16:creationId xmlns:a16="http://schemas.microsoft.com/office/drawing/2014/main" id="{DC7E11B8-88F1-4674-AD01-6028AAF9149F}"/>
                </a:ext>
              </a:extLst>
            </p:cNvPr>
            <p:cNvSpPr/>
            <p:nvPr/>
          </p:nvSpPr>
          <p:spPr>
            <a:xfrm>
              <a:off x="5636349" y="506856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0" name="pt162">
              <a:extLst>
                <a:ext uri="{FF2B5EF4-FFF2-40B4-BE49-F238E27FC236}">
                  <a16:creationId xmlns:a16="http://schemas.microsoft.com/office/drawing/2014/main" id="{3DE0FF39-D60C-4C7D-996C-862A263A3C4E}"/>
                </a:ext>
              </a:extLst>
            </p:cNvPr>
            <p:cNvSpPr/>
            <p:nvPr/>
          </p:nvSpPr>
          <p:spPr>
            <a:xfrm>
              <a:off x="5573617" y="53018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1" name="pt163">
              <a:extLst>
                <a:ext uri="{FF2B5EF4-FFF2-40B4-BE49-F238E27FC236}">
                  <a16:creationId xmlns:a16="http://schemas.microsoft.com/office/drawing/2014/main" id="{1AC2EB6B-384C-4B4B-8320-EC1EFBFA5D12}"/>
                </a:ext>
              </a:extLst>
            </p:cNvPr>
            <p:cNvSpPr/>
            <p:nvPr/>
          </p:nvSpPr>
          <p:spPr>
            <a:xfrm>
              <a:off x="5737472" y="52667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2" name="pt164">
              <a:extLst>
                <a:ext uri="{FF2B5EF4-FFF2-40B4-BE49-F238E27FC236}">
                  <a16:creationId xmlns:a16="http://schemas.microsoft.com/office/drawing/2014/main" id="{F613244C-DF6B-4831-8FD5-A8F12FB50175}"/>
                </a:ext>
              </a:extLst>
            </p:cNvPr>
            <p:cNvSpPr/>
            <p:nvPr/>
          </p:nvSpPr>
          <p:spPr>
            <a:xfrm>
              <a:off x="5895578" y="536818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3" name="pt165">
              <a:extLst>
                <a:ext uri="{FF2B5EF4-FFF2-40B4-BE49-F238E27FC236}">
                  <a16:creationId xmlns:a16="http://schemas.microsoft.com/office/drawing/2014/main" id="{F7BD96F5-587D-4914-8158-D91D0608FA8D}"/>
                </a:ext>
              </a:extLst>
            </p:cNvPr>
            <p:cNvSpPr/>
            <p:nvPr/>
          </p:nvSpPr>
          <p:spPr>
            <a:xfrm>
              <a:off x="5954630" y="474431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4" name="pt166">
              <a:extLst>
                <a:ext uri="{FF2B5EF4-FFF2-40B4-BE49-F238E27FC236}">
                  <a16:creationId xmlns:a16="http://schemas.microsoft.com/office/drawing/2014/main" id="{E770CEBB-9AD2-4D90-B048-8E03BAFD2A6A}"/>
                </a:ext>
              </a:extLst>
            </p:cNvPr>
            <p:cNvSpPr/>
            <p:nvPr/>
          </p:nvSpPr>
          <p:spPr>
            <a:xfrm>
              <a:off x="5379319" y="524370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5" name="pt167">
              <a:extLst>
                <a:ext uri="{FF2B5EF4-FFF2-40B4-BE49-F238E27FC236}">
                  <a16:creationId xmlns:a16="http://schemas.microsoft.com/office/drawing/2014/main" id="{03DDAD65-7F55-461B-A554-8C4A70747D49}"/>
                </a:ext>
              </a:extLst>
            </p:cNvPr>
            <p:cNvSpPr/>
            <p:nvPr/>
          </p:nvSpPr>
          <p:spPr>
            <a:xfrm>
              <a:off x="5430008" y="520040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6" name="pt168">
              <a:extLst>
                <a:ext uri="{FF2B5EF4-FFF2-40B4-BE49-F238E27FC236}">
                  <a16:creationId xmlns:a16="http://schemas.microsoft.com/office/drawing/2014/main" id="{348CB1B8-BEEE-4F58-9046-FE5EB07DAEE7}"/>
                </a:ext>
              </a:extLst>
            </p:cNvPr>
            <p:cNvSpPr/>
            <p:nvPr/>
          </p:nvSpPr>
          <p:spPr>
            <a:xfrm>
              <a:off x="5456101" y="52874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7" name="pt169">
              <a:extLst>
                <a:ext uri="{FF2B5EF4-FFF2-40B4-BE49-F238E27FC236}">
                  <a16:creationId xmlns:a16="http://schemas.microsoft.com/office/drawing/2014/main" id="{03099DF9-42A6-48D0-804C-2AED6F8986E4}"/>
                </a:ext>
              </a:extLst>
            </p:cNvPr>
            <p:cNvSpPr/>
            <p:nvPr/>
          </p:nvSpPr>
          <p:spPr>
            <a:xfrm>
              <a:off x="5443166" y="540516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8" name="pt170">
              <a:extLst>
                <a:ext uri="{FF2B5EF4-FFF2-40B4-BE49-F238E27FC236}">
                  <a16:creationId xmlns:a16="http://schemas.microsoft.com/office/drawing/2014/main" id="{E53C11B3-7765-4CA2-8AFE-0E01D922D60D}"/>
                </a:ext>
              </a:extLst>
            </p:cNvPr>
            <p:cNvSpPr/>
            <p:nvPr/>
          </p:nvSpPr>
          <p:spPr>
            <a:xfrm>
              <a:off x="5713335" y="54798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89" name="pt171">
              <a:extLst>
                <a:ext uri="{FF2B5EF4-FFF2-40B4-BE49-F238E27FC236}">
                  <a16:creationId xmlns:a16="http://schemas.microsoft.com/office/drawing/2014/main" id="{928D88D5-9053-4C66-AA49-B8FD5DB4FD67}"/>
                </a:ext>
              </a:extLst>
            </p:cNvPr>
            <p:cNvSpPr/>
            <p:nvPr/>
          </p:nvSpPr>
          <p:spPr>
            <a:xfrm>
              <a:off x="5329551" y="5476802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0" name="pt172">
              <a:extLst>
                <a:ext uri="{FF2B5EF4-FFF2-40B4-BE49-F238E27FC236}">
                  <a16:creationId xmlns:a16="http://schemas.microsoft.com/office/drawing/2014/main" id="{984FCECB-4083-4EA4-8469-BE13019DBD76}"/>
                </a:ext>
              </a:extLst>
            </p:cNvPr>
            <p:cNvSpPr/>
            <p:nvPr/>
          </p:nvSpPr>
          <p:spPr>
            <a:xfrm>
              <a:off x="5337249" y="52591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1" name="pt173">
              <a:extLst>
                <a:ext uri="{FF2B5EF4-FFF2-40B4-BE49-F238E27FC236}">
                  <a16:creationId xmlns:a16="http://schemas.microsoft.com/office/drawing/2014/main" id="{1ED58E07-3736-485A-925A-7E17D7719E01}"/>
                </a:ext>
              </a:extLst>
            </p:cNvPr>
            <p:cNvSpPr/>
            <p:nvPr/>
          </p:nvSpPr>
          <p:spPr>
            <a:xfrm>
              <a:off x="5378741" y="525198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2" name="pt174">
              <a:extLst>
                <a:ext uri="{FF2B5EF4-FFF2-40B4-BE49-F238E27FC236}">
                  <a16:creationId xmlns:a16="http://schemas.microsoft.com/office/drawing/2014/main" id="{F84D4736-D0E9-4B95-A7FC-B1050DE98E98}"/>
                </a:ext>
              </a:extLst>
            </p:cNvPr>
            <p:cNvSpPr/>
            <p:nvPr/>
          </p:nvSpPr>
          <p:spPr>
            <a:xfrm>
              <a:off x="5402940" y="503640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3" name="pt175">
              <a:extLst>
                <a:ext uri="{FF2B5EF4-FFF2-40B4-BE49-F238E27FC236}">
                  <a16:creationId xmlns:a16="http://schemas.microsoft.com/office/drawing/2014/main" id="{29DDAE43-4A7C-4B95-95E4-46DF2AD5565D}"/>
                </a:ext>
              </a:extLst>
            </p:cNvPr>
            <p:cNvSpPr/>
            <p:nvPr/>
          </p:nvSpPr>
          <p:spPr>
            <a:xfrm>
              <a:off x="5664920" y="522714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4" name="pt176">
              <a:extLst>
                <a:ext uri="{FF2B5EF4-FFF2-40B4-BE49-F238E27FC236}">
                  <a16:creationId xmlns:a16="http://schemas.microsoft.com/office/drawing/2014/main" id="{F5CF2D4D-65F0-4DBF-8D06-B63149095A10}"/>
                </a:ext>
              </a:extLst>
            </p:cNvPr>
            <p:cNvSpPr/>
            <p:nvPr/>
          </p:nvSpPr>
          <p:spPr>
            <a:xfrm>
              <a:off x="5548222" y="508743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5" name="pt177">
              <a:extLst>
                <a:ext uri="{FF2B5EF4-FFF2-40B4-BE49-F238E27FC236}">
                  <a16:creationId xmlns:a16="http://schemas.microsoft.com/office/drawing/2014/main" id="{CAB475CD-17B8-43AF-8702-EB6F5CA3C51B}"/>
                </a:ext>
              </a:extLst>
            </p:cNvPr>
            <p:cNvSpPr/>
            <p:nvPr/>
          </p:nvSpPr>
          <p:spPr>
            <a:xfrm>
              <a:off x="5495967" y="511924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6" name="pt178">
              <a:extLst>
                <a:ext uri="{FF2B5EF4-FFF2-40B4-BE49-F238E27FC236}">
                  <a16:creationId xmlns:a16="http://schemas.microsoft.com/office/drawing/2014/main" id="{DF846743-75AD-4157-8720-CDB06DD0DB71}"/>
                </a:ext>
              </a:extLst>
            </p:cNvPr>
            <p:cNvSpPr/>
            <p:nvPr/>
          </p:nvSpPr>
          <p:spPr>
            <a:xfrm>
              <a:off x="5657106" y="509646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7" name="pt179">
              <a:extLst>
                <a:ext uri="{FF2B5EF4-FFF2-40B4-BE49-F238E27FC236}">
                  <a16:creationId xmlns:a16="http://schemas.microsoft.com/office/drawing/2014/main" id="{3240ED90-151D-4804-BD91-41157E641499}"/>
                </a:ext>
              </a:extLst>
            </p:cNvPr>
            <p:cNvSpPr/>
            <p:nvPr/>
          </p:nvSpPr>
          <p:spPr>
            <a:xfrm>
              <a:off x="5648360" y="52908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8" name="pt180">
              <a:extLst>
                <a:ext uri="{FF2B5EF4-FFF2-40B4-BE49-F238E27FC236}">
                  <a16:creationId xmlns:a16="http://schemas.microsoft.com/office/drawing/2014/main" id="{82A28BCA-A99A-439F-A29D-7B2DA1153995}"/>
                </a:ext>
              </a:extLst>
            </p:cNvPr>
            <p:cNvSpPr/>
            <p:nvPr/>
          </p:nvSpPr>
          <p:spPr>
            <a:xfrm>
              <a:off x="5723014" y="50134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599" name="pt181">
              <a:extLst>
                <a:ext uri="{FF2B5EF4-FFF2-40B4-BE49-F238E27FC236}">
                  <a16:creationId xmlns:a16="http://schemas.microsoft.com/office/drawing/2014/main" id="{D34EE1F0-A054-4173-843A-2624FBBDDED6}"/>
                </a:ext>
              </a:extLst>
            </p:cNvPr>
            <p:cNvSpPr/>
            <p:nvPr/>
          </p:nvSpPr>
          <p:spPr>
            <a:xfrm>
              <a:off x="5471277" y="51030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0" name="pt182">
              <a:extLst>
                <a:ext uri="{FF2B5EF4-FFF2-40B4-BE49-F238E27FC236}">
                  <a16:creationId xmlns:a16="http://schemas.microsoft.com/office/drawing/2014/main" id="{58BC7770-D24D-411A-8A26-500F5BBDC516}"/>
                </a:ext>
              </a:extLst>
            </p:cNvPr>
            <p:cNvSpPr/>
            <p:nvPr/>
          </p:nvSpPr>
          <p:spPr>
            <a:xfrm>
              <a:off x="5332639" y="5463408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1" name="pt183">
              <a:extLst>
                <a:ext uri="{FF2B5EF4-FFF2-40B4-BE49-F238E27FC236}">
                  <a16:creationId xmlns:a16="http://schemas.microsoft.com/office/drawing/2014/main" id="{B6FAFA06-BEA1-4AEF-A678-0FFFC8029D4C}"/>
                </a:ext>
              </a:extLst>
            </p:cNvPr>
            <p:cNvSpPr/>
            <p:nvPr/>
          </p:nvSpPr>
          <p:spPr>
            <a:xfrm>
              <a:off x="5338794" y="52298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2" name="pt184">
              <a:extLst>
                <a:ext uri="{FF2B5EF4-FFF2-40B4-BE49-F238E27FC236}">
                  <a16:creationId xmlns:a16="http://schemas.microsoft.com/office/drawing/2014/main" id="{C1CFB1DD-8067-4B29-9A7B-934E96C89B1D}"/>
                </a:ext>
              </a:extLst>
            </p:cNvPr>
            <p:cNvSpPr/>
            <p:nvPr/>
          </p:nvSpPr>
          <p:spPr>
            <a:xfrm>
              <a:off x="5641550" y="52724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3" name="pt185">
              <a:extLst>
                <a:ext uri="{FF2B5EF4-FFF2-40B4-BE49-F238E27FC236}">
                  <a16:creationId xmlns:a16="http://schemas.microsoft.com/office/drawing/2014/main" id="{100A16B9-E5C3-417C-B431-BC5BF20589F3}"/>
                </a:ext>
              </a:extLst>
            </p:cNvPr>
            <p:cNvSpPr/>
            <p:nvPr/>
          </p:nvSpPr>
          <p:spPr>
            <a:xfrm>
              <a:off x="6111709" y="49234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4" name="pt186">
              <a:extLst>
                <a:ext uri="{FF2B5EF4-FFF2-40B4-BE49-F238E27FC236}">
                  <a16:creationId xmlns:a16="http://schemas.microsoft.com/office/drawing/2014/main" id="{7F269CD4-9BC4-492C-9CD2-11EA123BD92A}"/>
                </a:ext>
              </a:extLst>
            </p:cNvPr>
            <p:cNvSpPr/>
            <p:nvPr/>
          </p:nvSpPr>
          <p:spPr>
            <a:xfrm>
              <a:off x="5449473" y="52884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5" name="pt187">
              <a:extLst>
                <a:ext uri="{FF2B5EF4-FFF2-40B4-BE49-F238E27FC236}">
                  <a16:creationId xmlns:a16="http://schemas.microsoft.com/office/drawing/2014/main" id="{E5160888-21D8-494A-BDE9-37820BEEBF4C}"/>
                </a:ext>
              </a:extLst>
            </p:cNvPr>
            <p:cNvSpPr/>
            <p:nvPr/>
          </p:nvSpPr>
          <p:spPr>
            <a:xfrm>
              <a:off x="5788102" y="53287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6" name="pt188">
              <a:extLst>
                <a:ext uri="{FF2B5EF4-FFF2-40B4-BE49-F238E27FC236}">
                  <a16:creationId xmlns:a16="http://schemas.microsoft.com/office/drawing/2014/main" id="{FA67AFF3-9FB0-4F8A-B0E8-72AD42155FFA}"/>
                </a:ext>
              </a:extLst>
            </p:cNvPr>
            <p:cNvSpPr/>
            <p:nvPr/>
          </p:nvSpPr>
          <p:spPr>
            <a:xfrm>
              <a:off x="5681526" y="52135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7" name="pt189">
              <a:extLst>
                <a:ext uri="{FF2B5EF4-FFF2-40B4-BE49-F238E27FC236}">
                  <a16:creationId xmlns:a16="http://schemas.microsoft.com/office/drawing/2014/main" id="{971AC590-7A1A-4898-A24D-ADFC2863B776}"/>
                </a:ext>
              </a:extLst>
            </p:cNvPr>
            <p:cNvSpPr/>
            <p:nvPr/>
          </p:nvSpPr>
          <p:spPr>
            <a:xfrm>
              <a:off x="5398465" y="529883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8" name="pt190">
              <a:extLst>
                <a:ext uri="{FF2B5EF4-FFF2-40B4-BE49-F238E27FC236}">
                  <a16:creationId xmlns:a16="http://schemas.microsoft.com/office/drawing/2014/main" id="{F085F3A5-541B-49B9-856A-C6B908A97DE5}"/>
                </a:ext>
              </a:extLst>
            </p:cNvPr>
            <p:cNvSpPr/>
            <p:nvPr/>
          </p:nvSpPr>
          <p:spPr>
            <a:xfrm>
              <a:off x="5370636" y="520593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09" name="pt191">
              <a:extLst>
                <a:ext uri="{FF2B5EF4-FFF2-40B4-BE49-F238E27FC236}">
                  <a16:creationId xmlns:a16="http://schemas.microsoft.com/office/drawing/2014/main" id="{88CAF1E4-FAFC-4A4C-B3C1-588DFFF3EA76}"/>
                </a:ext>
              </a:extLst>
            </p:cNvPr>
            <p:cNvSpPr/>
            <p:nvPr/>
          </p:nvSpPr>
          <p:spPr>
            <a:xfrm>
              <a:off x="5419821" y="52540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0" name="pt192">
              <a:extLst>
                <a:ext uri="{FF2B5EF4-FFF2-40B4-BE49-F238E27FC236}">
                  <a16:creationId xmlns:a16="http://schemas.microsoft.com/office/drawing/2014/main" id="{2A16C873-6845-4E57-8180-EA9D7D43F52B}"/>
                </a:ext>
              </a:extLst>
            </p:cNvPr>
            <p:cNvSpPr/>
            <p:nvPr/>
          </p:nvSpPr>
          <p:spPr>
            <a:xfrm>
              <a:off x="5341877" y="5491387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1" name="pt193">
              <a:extLst>
                <a:ext uri="{FF2B5EF4-FFF2-40B4-BE49-F238E27FC236}">
                  <a16:creationId xmlns:a16="http://schemas.microsoft.com/office/drawing/2014/main" id="{A8EC867F-C35B-4CCE-A053-805823832293}"/>
                </a:ext>
              </a:extLst>
            </p:cNvPr>
            <p:cNvSpPr/>
            <p:nvPr/>
          </p:nvSpPr>
          <p:spPr>
            <a:xfrm>
              <a:off x="5680989" y="49035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2" name="pt194">
              <a:extLst>
                <a:ext uri="{FF2B5EF4-FFF2-40B4-BE49-F238E27FC236}">
                  <a16:creationId xmlns:a16="http://schemas.microsoft.com/office/drawing/2014/main" id="{D7DF4F7A-64DB-4781-80CE-F611D8FE71D9}"/>
                </a:ext>
              </a:extLst>
            </p:cNvPr>
            <p:cNvSpPr/>
            <p:nvPr/>
          </p:nvSpPr>
          <p:spPr>
            <a:xfrm>
              <a:off x="5693134" y="52222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3" name="pt195">
              <a:extLst>
                <a:ext uri="{FF2B5EF4-FFF2-40B4-BE49-F238E27FC236}">
                  <a16:creationId xmlns:a16="http://schemas.microsoft.com/office/drawing/2014/main" id="{5FC3029B-B822-4B8E-9437-3F926D3B170A}"/>
                </a:ext>
              </a:extLst>
            </p:cNvPr>
            <p:cNvSpPr/>
            <p:nvPr/>
          </p:nvSpPr>
          <p:spPr>
            <a:xfrm>
              <a:off x="5455885" y="51623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4" name="pt196">
              <a:extLst>
                <a:ext uri="{FF2B5EF4-FFF2-40B4-BE49-F238E27FC236}">
                  <a16:creationId xmlns:a16="http://schemas.microsoft.com/office/drawing/2014/main" id="{963D268C-0330-4B58-B051-6122C8D60596}"/>
                </a:ext>
              </a:extLst>
            </p:cNvPr>
            <p:cNvSpPr/>
            <p:nvPr/>
          </p:nvSpPr>
          <p:spPr>
            <a:xfrm>
              <a:off x="5728350" y="53490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5" name="pt197">
              <a:extLst>
                <a:ext uri="{FF2B5EF4-FFF2-40B4-BE49-F238E27FC236}">
                  <a16:creationId xmlns:a16="http://schemas.microsoft.com/office/drawing/2014/main" id="{EEA51819-1454-4C96-B0C3-1F0E84C664A9}"/>
                </a:ext>
              </a:extLst>
            </p:cNvPr>
            <p:cNvSpPr/>
            <p:nvPr/>
          </p:nvSpPr>
          <p:spPr>
            <a:xfrm>
              <a:off x="5606287" y="539904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6" name="pt198">
              <a:extLst>
                <a:ext uri="{FF2B5EF4-FFF2-40B4-BE49-F238E27FC236}">
                  <a16:creationId xmlns:a16="http://schemas.microsoft.com/office/drawing/2014/main" id="{1BADD228-A35A-491D-AA80-B5A56FC92B06}"/>
                </a:ext>
              </a:extLst>
            </p:cNvPr>
            <p:cNvSpPr/>
            <p:nvPr/>
          </p:nvSpPr>
          <p:spPr>
            <a:xfrm>
              <a:off x="5408003" y="50479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7" name="pt199">
              <a:extLst>
                <a:ext uri="{FF2B5EF4-FFF2-40B4-BE49-F238E27FC236}">
                  <a16:creationId xmlns:a16="http://schemas.microsoft.com/office/drawing/2014/main" id="{04D1CB43-9196-4EDC-A605-CD2C8E506A4B}"/>
                </a:ext>
              </a:extLst>
            </p:cNvPr>
            <p:cNvSpPr/>
            <p:nvPr/>
          </p:nvSpPr>
          <p:spPr>
            <a:xfrm>
              <a:off x="5659431" y="526753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8" name="pt200">
              <a:extLst>
                <a:ext uri="{FF2B5EF4-FFF2-40B4-BE49-F238E27FC236}">
                  <a16:creationId xmlns:a16="http://schemas.microsoft.com/office/drawing/2014/main" id="{A8BDD29C-C20B-46F2-B3CB-E5868C31033C}"/>
                </a:ext>
              </a:extLst>
            </p:cNvPr>
            <p:cNvSpPr/>
            <p:nvPr/>
          </p:nvSpPr>
          <p:spPr>
            <a:xfrm>
              <a:off x="5399192" y="51141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19" name="pt201">
              <a:extLst>
                <a:ext uri="{FF2B5EF4-FFF2-40B4-BE49-F238E27FC236}">
                  <a16:creationId xmlns:a16="http://schemas.microsoft.com/office/drawing/2014/main" id="{3715FA26-CB09-41D3-8E92-B89FDF8F2EA7}"/>
                </a:ext>
              </a:extLst>
            </p:cNvPr>
            <p:cNvSpPr/>
            <p:nvPr/>
          </p:nvSpPr>
          <p:spPr>
            <a:xfrm>
              <a:off x="5585650" y="50996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0" name="pt202">
              <a:extLst>
                <a:ext uri="{FF2B5EF4-FFF2-40B4-BE49-F238E27FC236}">
                  <a16:creationId xmlns:a16="http://schemas.microsoft.com/office/drawing/2014/main" id="{D25CC612-B215-4886-8D90-B45D29DFDE97}"/>
                </a:ext>
              </a:extLst>
            </p:cNvPr>
            <p:cNvSpPr/>
            <p:nvPr/>
          </p:nvSpPr>
          <p:spPr>
            <a:xfrm>
              <a:off x="5608459" y="510004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1" name="pt203">
              <a:extLst>
                <a:ext uri="{FF2B5EF4-FFF2-40B4-BE49-F238E27FC236}">
                  <a16:creationId xmlns:a16="http://schemas.microsoft.com/office/drawing/2014/main" id="{4D2EF87B-BDEA-48DA-92DC-03E674C85A98}"/>
                </a:ext>
              </a:extLst>
            </p:cNvPr>
            <p:cNvSpPr/>
            <p:nvPr/>
          </p:nvSpPr>
          <p:spPr>
            <a:xfrm>
              <a:off x="5349473" y="547522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2" name="pt204">
              <a:extLst>
                <a:ext uri="{FF2B5EF4-FFF2-40B4-BE49-F238E27FC236}">
                  <a16:creationId xmlns:a16="http://schemas.microsoft.com/office/drawing/2014/main" id="{1C3650D2-A3BA-488A-AAFB-03D4F25B89FA}"/>
                </a:ext>
              </a:extLst>
            </p:cNvPr>
            <p:cNvSpPr/>
            <p:nvPr/>
          </p:nvSpPr>
          <p:spPr>
            <a:xfrm>
              <a:off x="5646264" y="486827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3" name="pt205">
              <a:extLst>
                <a:ext uri="{FF2B5EF4-FFF2-40B4-BE49-F238E27FC236}">
                  <a16:creationId xmlns:a16="http://schemas.microsoft.com/office/drawing/2014/main" id="{CACB6A82-1B9C-4B41-9A03-2E5BEA8ED1A3}"/>
                </a:ext>
              </a:extLst>
            </p:cNvPr>
            <p:cNvSpPr/>
            <p:nvPr/>
          </p:nvSpPr>
          <p:spPr>
            <a:xfrm>
              <a:off x="5798259" y="540719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4" name="pt206">
              <a:extLst>
                <a:ext uri="{FF2B5EF4-FFF2-40B4-BE49-F238E27FC236}">
                  <a16:creationId xmlns:a16="http://schemas.microsoft.com/office/drawing/2014/main" id="{9D60EC7B-2CD7-4E1D-BAF4-4FBEB1C6448B}"/>
                </a:ext>
              </a:extLst>
            </p:cNvPr>
            <p:cNvSpPr/>
            <p:nvPr/>
          </p:nvSpPr>
          <p:spPr>
            <a:xfrm>
              <a:off x="5554002" y="53821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5" name="pt207">
              <a:extLst>
                <a:ext uri="{FF2B5EF4-FFF2-40B4-BE49-F238E27FC236}">
                  <a16:creationId xmlns:a16="http://schemas.microsoft.com/office/drawing/2014/main" id="{002B39DA-F6EA-4EB2-8591-45693EE93A42}"/>
                </a:ext>
              </a:extLst>
            </p:cNvPr>
            <p:cNvSpPr/>
            <p:nvPr/>
          </p:nvSpPr>
          <p:spPr>
            <a:xfrm>
              <a:off x="5388029" y="524063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6" name="pt208">
              <a:extLst>
                <a:ext uri="{FF2B5EF4-FFF2-40B4-BE49-F238E27FC236}">
                  <a16:creationId xmlns:a16="http://schemas.microsoft.com/office/drawing/2014/main" id="{A866C387-1EBA-4D6A-97CF-3CE1319AD0E6}"/>
                </a:ext>
              </a:extLst>
            </p:cNvPr>
            <p:cNvSpPr/>
            <p:nvPr/>
          </p:nvSpPr>
          <p:spPr>
            <a:xfrm>
              <a:off x="6156078" y="461765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7" name="pt209">
              <a:extLst>
                <a:ext uri="{FF2B5EF4-FFF2-40B4-BE49-F238E27FC236}">
                  <a16:creationId xmlns:a16="http://schemas.microsoft.com/office/drawing/2014/main" id="{81542D7E-2E8A-4AA3-A11E-6027239C3C2E}"/>
                </a:ext>
              </a:extLst>
            </p:cNvPr>
            <p:cNvSpPr/>
            <p:nvPr/>
          </p:nvSpPr>
          <p:spPr>
            <a:xfrm>
              <a:off x="5478961" y="51524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8" name="pt210">
              <a:extLst>
                <a:ext uri="{FF2B5EF4-FFF2-40B4-BE49-F238E27FC236}">
                  <a16:creationId xmlns:a16="http://schemas.microsoft.com/office/drawing/2014/main" id="{385DB1AC-0565-4615-AE31-AF7CF42E1EAE}"/>
                </a:ext>
              </a:extLst>
            </p:cNvPr>
            <p:cNvSpPr/>
            <p:nvPr/>
          </p:nvSpPr>
          <p:spPr>
            <a:xfrm>
              <a:off x="5522985" y="536651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29" name="pt211">
              <a:extLst>
                <a:ext uri="{FF2B5EF4-FFF2-40B4-BE49-F238E27FC236}">
                  <a16:creationId xmlns:a16="http://schemas.microsoft.com/office/drawing/2014/main" id="{78B0FF8D-3BBB-4A3F-9496-907E602682FB}"/>
                </a:ext>
              </a:extLst>
            </p:cNvPr>
            <p:cNvSpPr/>
            <p:nvPr/>
          </p:nvSpPr>
          <p:spPr>
            <a:xfrm>
              <a:off x="5384751" y="529580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0" name="pt212">
              <a:extLst>
                <a:ext uri="{FF2B5EF4-FFF2-40B4-BE49-F238E27FC236}">
                  <a16:creationId xmlns:a16="http://schemas.microsoft.com/office/drawing/2014/main" id="{ADB630CD-8AB6-4659-9F7C-DBE98B9EA70B}"/>
                </a:ext>
              </a:extLst>
            </p:cNvPr>
            <p:cNvSpPr/>
            <p:nvPr/>
          </p:nvSpPr>
          <p:spPr>
            <a:xfrm>
              <a:off x="5692527" y="50740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1" name="pt213">
              <a:extLst>
                <a:ext uri="{FF2B5EF4-FFF2-40B4-BE49-F238E27FC236}">
                  <a16:creationId xmlns:a16="http://schemas.microsoft.com/office/drawing/2014/main" id="{7AF6490B-752E-45E2-AF81-0B62FACC0BB9}"/>
                </a:ext>
              </a:extLst>
            </p:cNvPr>
            <p:cNvSpPr/>
            <p:nvPr/>
          </p:nvSpPr>
          <p:spPr>
            <a:xfrm>
              <a:off x="5397543" y="5522872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2" name="pt214">
              <a:extLst>
                <a:ext uri="{FF2B5EF4-FFF2-40B4-BE49-F238E27FC236}">
                  <a16:creationId xmlns:a16="http://schemas.microsoft.com/office/drawing/2014/main" id="{E447647C-51AD-41A4-B9DD-3BCDC873172E}"/>
                </a:ext>
              </a:extLst>
            </p:cNvPr>
            <p:cNvSpPr/>
            <p:nvPr/>
          </p:nvSpPr>
          <p:spPr>
            <a:xfrm>
              <a:off x="5697760" y="486392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3" name="pt215">
              <a:extLst>
                <a:ext uri="{FF2B5EF4-FFF2-40B4-BE49-F238E27FC236}">
                  <a16:creationId xmlns:a16="http://schemas.microsoft.com/office/drawing/2014/main" id="{D6859677-F4EF-4F1F-A899-A7781C0A72EF}"/>
                </a:ext>
              </a:extLst>
            </p:cNvPr>
            <p:cNvSpPr/>
            <p:nvPr/>
          </p:nvSpPr>
          <p:spPr>
            <a:xfrm>
              <a:off x="5586186" y="527340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4" name="pt216">
              <a:extLst>
                <a:ext uri="{FF2B5EF4-FFF2-40B4-BE49-F238E27FC236}">
                  <a16:creationId xmlns:a16="http://schemas.microsoft.com/office/drawing/2014/main" id="{9C7C984B-5FAA-4258-8930-BF266B41039F}"/>
                </a:ext>
              </a:extLst>
            </p:cNvPr>
            <p:cNvSpPr/>
            <p:nvPr/>
          </p:nvSpPr>
          <p:spPr>
            <a:xfrm>
              <a:off x="5587389" y="532767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5" name="pt217">
              <a:extLst>
                <a:ext uri="{FF2B5EF4-FFF2-40B4-BE49-F238E27FC236}">
                  <a16:creationId xmlns:a16="http://schemas.microsoft.com/office/drawing/2014/main" id="{3AFEA189-D591-434D-BD22-5960CE83F647}"/>
                </a:ext>
              </a:extLst>
            </p:cNvPr>
            <p:cNvSpPr/>
            <p:nvPr/>
          </p:nvSpPr>
          <p:spPr>
            <a:xfrm>
              <a:off x="5766337" y="52077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6" name="pt218">
              <a:extLst>
                <a:ext uri="{FF2B5EF4-FFF2-40B4-BE49-F238E27FC236}">
                  <a16:creationId xmlns:a16="http://schemas.microsoft.com/office/drawing/2014/main" id="{94E1AB39-5D00-42FA-972D-B11ECC3CF6B0}"/>
                </a:ext>
              </a:extLst>
            </p:cNvPr>
            <p:cNvSpPr/>
            <p:nvPr/>
          </p:nvSpPr>
          <p:spPr>
            <a:xfrm>
              <a:off x="5834245" y="555773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7" name="pt219">
              <a:extLst>
                <a:ext uri="{FF2B5EF4-FFF2-40B4-BE49-F238E27FC236}">
                  <a16:creationId xmlns:a16="http://schemas.microsoft.com/office/drawing/2014/main" id="{C154B92D-86DA-4113-8C5A-0320B539F6AD}"/>
                </a:ext>
              </a:extLst>
            </p:cNvPr>
            <p:cNvSpPr/>
            <p:nvPr/>
          </p:nvSpPr>
          <p:spPr>
            <a:xfrm>
              <a:off x="5640556" y="527904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8" name="pt220">
              <a:extLst>
                <a:ext uri="{FF2B5EF4-FFF2-40B4-BE49-F238E27FC236}">
                  <a16:creationId xmlns:a16="http://schemas.microsoft.com/office/drawing/2014/main" id="{0EC664D0-23F0-4FD4-893C-61CE0F1EC7C4}"/>
                </a:ext>
              </a:extLst>
            </p:cNvPr>
            <p:cNvSpPr/>
            <p:nvPr/>
          </p:nvSpPr>
          <p:spPr>
            <a:xfrm>
              <a:off x="5655593" y="550783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39" name="pt221">
              <a:extLst>
                <a:ext uri="{FF2B5EF4-FFF2-40B4-BE49-F238E27FC236}">
                  <a16:creationId xmlns:a16="http://schemas.microsoft.com/office/drawing/2014/main" id="{6E0D4A77-396D-42B3-8D89-B9E3159F0BF1}"/>
                </a:ext>
              </a:extLst>
            </p:cNvPr>
            <p:cNvSpPr/>
            <p:nvPr/>
          </p:nvSpPr>
          <p:spPr>
            <a:xfrm>
              <a:off x="5763893" y="517994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0" name="pt222">
              <a:extLst>
                <a:ext uri="{FF2B5EF4-FFF2-40B4-BE49-F238E27FC236}">
                  <a16:creationId xmlns:a16="http://schemas.microsoft.com/office/drawing/2014/main" id="{33E68559-FFEC-43BE-8ABC-49964CD73699}"/>
                </a:ext>
              </a:extLst>
            </p:cNvPr>
            <p:cNvSpPr/>
            <p:nvPr/>
          </p:nvSpPr>
          <p:spPr>
            <a:xfrm>
              <a:off x="6006433" y="507382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1" name="pt223">
              <a:extLst>
                <a:ext uri="{FF2B5EF4-FFF2-40B4-BE49-F238E27FC236}">
                  <a16:creationId xmlns:a16="http://schemas.microsoft.com/office/drawing/2014/main" id="{58D61FE4-AB22-488E-BF52-0C71DA70BD07}"/>
                </a:ext>
              </a:extLst>
            </p:cNvPr>
            <p:cNvSpPr/>
            <p:nvPr/>
          </p:nvSpPr>
          <p:spPr>
            <a:xfrm>
              <a:off x="5659470" y="574846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2" name="pt224">
              <a:extLst>
                <a:ext uri="{FF2B5EF4-FFF2-40B4-BE49-F238E27FC236}">
                  <a16:creationId xmlns:a16="http://schemas.microsoft.com/office/drawing/2014/main" id="{CA58EA2E-D7DB-4BDE-AB68-D32A9373CF1C}"/>
                </a:ext>
              </a:extLst>
            </p:cNvPr>
            <p:cNvSpPr/>
            <p:nvPr/>
          </p:nvSpPr>
          <p:spPr>
            <a:xfrm>
              <a:off x="5722482" y="54266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3" name="pt225">
              <a:extLst>
                <a:ext uri="{FF2B5EF4-FFF2-40B4-BE49-F238E27FC236}">
                  <a16:creationId xmlns:a16="http://schemas.microsoft.com/office/drawing/2014/main" id="{B2295A7D-FB6A-4828-8FB7-A030E7352ABB}"/>
                </a:ext>
              </a:extLst>
            </p:cNvPr>
            <p:cNvSpPr/>
            <p:nvPr/>
          </p:nvSpPr>
          <p:spPr>
            <a:xfrm>
              <a:off x="5673462" y="540863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4" name="pt226">
              <a:extLst>
                <a:ext uri="{FF2B5EF4-FFF2-40B4-BE49-F238E27FC236}">
                  <a16:creationId xmlns:a16="http://schemas.microsoft.com/office/drawing/2014/main" id="{A1281E22-F3C2-471D-88A9-52B363B21231}"/>
                </a:ext>
              </a:extLst>
            </p:cNvPr>
            <p:cNvSpPr/>
            <p:nvPr/>
          </p:nvSpPr>
          <p:spPr>
            <a:xfrm>
              <a:off x="5435859" y="55451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5" name="pt227">
              <a:extLst>
                <a:ext uri="{FF2B5EF4-FFF2-40B4-BE49-F238E27FC236}">
                  <a16:creationId xmlns:a16="http://schemas.microsoft.com/office/drawing/2014/main" id="{5F697A61-B33B-46A6-8F46-07A6AF795A9C}"/>
                </a:ext>
              </a:extLst>
            </p:cNvPr>
            <p:cNvSpPr/>
            <p:nvPr/>
          </p:nvSpPr>
          <p:spPr>
            <a:xfrm>
              <a:off x="5580781" y="514201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6" name="pt228">
              <a:extLst>
                <a:ext uri="{FF2B5EF4-FFF2-40B4-BE49-F238E27FC236}">
                  <a16:creationId xmlns:a16="http://schemas.microsoft.com/office/drawing/2014/main" id="{C0E200AF-CDF6-456B-B4D7-1BAAD533D540}"/>
                </a:ext>
              </a:extLst>
            </p:cNvPr>
            <p:cNvSpPr/>
            <p:nvPr/>
          </p:nvSpPr>
          <p:spPr>
            <a:xfrm>
              <a:off x="5775963" y="500378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7" name="pt229">
              <a:extLst>
                <a:ext uri="{FF2B5EF4-FFF2-40B4-BE49-F238E27FC236}">
                  <a16:creationId xmlns:a16="http://schemas.microsoft.com/office/drawing/2014/main" id="{6B0DABBD-1E87-45E3-A395-7A95A54CCFC7}"/>
                </a:ext>
              </a:extLst>
            </p:cNvPr>
            <p:cNvSpPr/>
            <p:nvPr/>
          </p:nvSpPr>
          <p:spPr>
            <a:xfrm>
              <a:off x="5659033" y="513416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8" name="pt230">
              <a:extLst>
                <a:ext uri="{FF2B5EF4-FFF2-40B4-BE49-F238E27FC236}">
                  <a16:creationId xmlns:a16="http://schemas.microsoft.com/office/drawing/2014/main" id="{B3B486F2-B188-428B-BA59-243BA8C8BE5F}"/>
                </a:ext>
              </a:extLst>
            </p:cNvPr>
            <p:cNvSpPr/>
            <p:nvPr/>
          </p:nvSpPr>
          <p:spPr>
            <a:xfrm>
              <a:off x="5931169" y="49285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49" name="pt231">
              <a:extLst>
                <a:ext uri="{FF2B5EF4-FFF2-40B4-BE49-F238E27FC236}">
                  <a16:creationId xmlns:a16="http://schemas.microsoft.com/office/drawing/2014/main" id="{C77D57FC-5C66-4CD9-8E1D-1E442BDEA709}"/>
                </a:ext>
              </a:extLst>
            </p:cNvPr>
            <p:cNvSpPr/>
            <p:nvPr/>
          </p:nvSpPr>
          <p:spPr>
            <a:xfrm>
              <a:off x="6263278" y="582116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0" name="pt232">
              <a:extLst>
                <a:ext uri="{FF2B5EF4-FFF2-40B4-BE49-F238E27FC236}">
                  <a16:creationId xmlns:a16="http://schemas.microsoft.com/office/drawing/2014/main" id="{5F14D47A-7E13-4A6F-998F-CBF154D8C588}"/>
                </a:ext>
              </a:extLst>
            </p:cNvPr>
            <p:cNvSpPr/>
            <p:nvPr/>
          </p:nvSpPr>
          <p:spPr>
            <a:xfrm>
              <a:off x="5480287" y="52622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1" name="pt233">
              <a:extLst>
                <a:ext uri="{FF2B5EF4-FFF2-40B4-BE49-F238E27FC236}">
                  <a16:creationId xmlns:a16="http://schemas.microsoft.com/office/drawing/2014/main" id="{A271619A-A59F-423D-A959-29571A5E16FD}"/>
                </a:ext>
              </a:extLst>
            </p:cNvPr>
            <p:cNvSpPr/>
            <p:nvPr/>
          </p:nvSpPr>
          <p:spPr>
            <a:xfrm>
              <a:off x="5822605" y="519222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2" name="pt234">
              <a:extLst>
                <a:ext uri="{FF2B5EF4-FFF2-40B4-BE49-F238E27FC236}">
                  <a16:creationId xmlns:a16="http://schemas.microsoft.com/office/drawing/2014/main" id="{4E0F05CD-AC4B-4058-87CF-8E310C664B56}"/>
                </a:ext>
              </a:extLst>
            </p:cNvPr>
            <p:cNvSpPr/>
            <p:nvPr/>
          </p:nvSpPr>
          <p:spPr>
            <a:xfrm>
              <a:off x="5695520" y="5762149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3" name="pt235">
              <a:extLst>
                <a:ext uri="{FF2B5EF4-FFF2-40B4-BE49-F238E27FC236}">
                  <a16:creationId xmlns:a16="http://schemas.microsoft.com/office/drawing/2014/main" id="{A7EC4953-D7ED-4FC8-88E5-1799C4B385E7}"/>
                </a:ext>
              </a:extLst>
            </p:cNvPr>
            <p:cNvSpPr/>
            <p:nvPr/>
          </p:nvSpPr>
          <p:spPr>
            <a:xfrm>
              <a:off x="5609969" y="561006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4" name="pt236">
              <a:extLst>
                <a:ext uri="{FF2B5EF4-FFF2-40B4-BE49-F238E27FC236}">
                  <a16:creationId xmlns:a16="http://schemas.microsoft.com/office/drawing/2014/main" id="{B4CCB5F9-CCC3-4DCD-899C-C05924A12DC4}"/>
                </a:ext>
              </a:extLst>
            </p:cNvPr>
            <p:cNvSpPr/>
            <p:nvPr/>
          </p:nvSpPr>
          <p:spPr>
            <a:xfrm>
              <a:off x="5994819" y="483554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5" name="pt237">
              <a:extLst>
                <a:ext uri="{FF2B5EF4-FFF2-40B4-BE49-F238E27FC236}">
                  <a16:creationId xmlns:a16="http://schemas.microsoft.com/office/drawing/2014/main" id="{56880B7B-67BD-4871-BEDA-96352CC3AAC4}"/>
                </a:ext>
              </a:extLst>
            </p:cNvPr>
            <p:cNvSpPr/>
            <p:nvPr/>
          </p:nvSpPr>
          <p:spPr>
            <a:xfrm>
              <a:off x="5634281" y="528043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6" name="pt238">
              <a:extLst>
                <a:ext uri="{FF2B5EF4-FFF2-40B4-BE49-F238E27FC236}">
                  <a16:creationId xmlns:a16="http://schemas.microsoft.com/office/drawing/2014/main" id="{A92DCE28-A670-46B5-B44F-C3F78291CE64}"/>
                </a:ext>
              </a:extLst>
            </p:cNvPr>
            <p:cNvSpPr/>
            <p:nvPr/>
          </p:nvSpPr>
          <p:spPr>
            <a:xfrm>
              <a:off x="5864241" y="54734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7" name="pt239">
              <a:extLst>
                <a:ext uri="{FF2B5EF4-FFF2-40B4-BE49-F238E27FC236}">
                  <a16:creationId xmlns:a16="http://schemas.microsoft.com/office/drawing/2014/main" id="{C3FCD181-F13C-4C57-A724-A160911611DC}"/>
                </a:ext>
              </a:extLst>
            </p:cNvPr>
            <p:cNvSpPr/>
            <p:nvPr/>
          </p:nvSpPr>
          <p:spPr>
            <a:xfrm>
              <a:off x="5799328" y="54825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8" name="pt240">
              <a:extLst>
                <a:ext uri="{FF2B5EF4-FFF2-40B4-BE49-F238E27FC236}">
                  <a16:creationId xmlns:a16="http://schemas.microsoft.com/office/drawing/2014/main" id="{E27E1431-F82A-4F77-A221-B0A92C35C885}"/>
                </a:ext>
              </a:extLst>
            </p:cNvPr>
            <p:cNvSpPr/>
            <p:nvPr/>
          </p:nvSpPr>
          <p:spPr>
            <a:xfrm>
              <a:off x="6381353" y="403118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59" name="pt241">
              <a:extLst>
                <a:ext uri="{FF2B5EF4-FFF2-40B4-BE49-F238E27FC236}">
                  <a16:creationId xmlns:a16="http://schemas.microsoft.com/office/drawing/2014/main" id="{C09129E9-B984-4CCA-B74D-18C102B78C50}"/>
                </a:ext>
              </a:extLst>
            </p:cNvPr>
            <p:cNvSpPr/>
            <p:nvPr/>
          </p:nvSpPr>
          <p:spPr>
            <a:xfrm>
              <a:off x="5692769" y="524088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0" name="pt242">
              <a:extLst>
                <a:ext uri="{FF2B5EF4-FFF2-40B4-BE49-F238E27FC236}">
                  <a16:creationId xmlns:a16="http://schemas.microsoft.com/office/drawing/2014/main" id="{A21D1CD8-EEF6-42A9-880C-3BCCC982BA40}"/>
                </a:ext>
              </a:extLst>
            </p:cNvPr>
            <p:cNvSpPr/>
            <p:nvPr/>
          </p:nvSpPr>
          <p:spPr>
            <a:xfrm>
              <a:off x="5741919" y="531260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1" name="pt243">
              <a:extLst>
                <a:ext uri="{FF2B5EF4-FFF2-40B4-BE49-F238E27FC236}">
                  <a16:creationId xmlns:a16="http://schemas.microsoft.com/office/drawing/2014/main" id="{891C52BB-DEC9-499C-986E-53CE8B941C66}"/>
                </a:ext>
              </a:extLst>
            </p:cNvPr>
            <p:cNvSpPr/>
            <p:nvPr/>
          </p:nvSpPr>
          <p:spPr>
            <a:xfrm>
              <a:off x="5698865" y="51922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2" name="pt244">
              <a:extLst>
                <a:ext uri="{FF2B5EF4-FFF2-40B4-BE49-F238E27FC236}">
                  <a16:creationId xmlns:a16="http://schemas.microsoft.com/office/drawing/2014/main" id="{F8242512-946C-4CE3-8198-0C8E142183A0}"/>
                </a:ext>
              </a:extLst>
            </p:cNvPr>
            <p:cNvSpPr/>
            <p:nvPr/>
          </p:nvSpPr>
          <p:spPr>
            <a:xfrm>
              <a:off x="5807601" y="51490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3" name="pt245">
              <a:extLst>
                <a:ext uri="{FF2B5EF4-FFF2-40B4-BE49-F238E27FC236}">
                  <a16:creationId xmlns:a16="http://schemas.microsoft.com/office/drawing/2014/main" id="{9FE8EAF2-C765-4F47-A4BC-F21DB2DBDBED}"/>
                </a:ext>
              </a:extLst>
            </p:cNvPr>
            <p:cNvSpPr/>
            <p:nvPr/>
          </p:nvSpPr>
          <p:spPr>
            <a:xfrm>
              <a:off x="5510060" y="563207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4" name="pt246">
              <a:extLst>
                <a:ext uri="{FF2B5EF4-FFF2-40B4-BE49-F238E27FC236}">
                  <a16:creationId xmlns:a16="http://schemas.microsoft.com/office/drawing/2014/main" id="{B14A098B-123B-4667-A1F7-937D1B5DCE33}"/>
                </a:ext>
              </a:extLst>
            </p:cNvPr>
            <p:cNvSpPr/>
            <p:nvPr/>
          </p:nvSpPr>
          <p:spPr>
            <a:xfrm>
              <a:off x="5379351" y="52580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5" name="pt247">
              <a:extLst>
                <a:ext uri="{FF2B5EF4-FFF2-40B4-BE49-F238E27FC236}">
                  <a16:creationId xmlns:a16="http://schemas.microsoft.com/office/drawing/2014/main" id="{09FD3E0E-506E-4942-800D-C3E49358241E}"/>
                </a:ext>
              </a:extLst>
            </p:cNvPr>
            <p:cNvSpPr/>
            <p:nvPr/>
          </p:nvSpPr>
          <p:spPr>
            <a:xfrm>
              <a:off x="6066100" y="48323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6" name="pt248">
              <a:extLst>
                <a:ext uri="{FF2B5EF4-FFF2-40B4-BE49-F238E27FC236}">
                  <a16:creationId xmlns:a16="http://schemas.microsoft.com/office/drawing/2014/main" id="{38CCB346-B502-46F2-9C02-C2D936609147}"/>
                </a:ext>
              </a:extLst>
            </p:cNvPr>
            <p:cNvSpPr/>
            <p:nvPr/>
          </p:nvSpPr>
          <p:spPr>
            <a:xfrm>
              <a:off x="5544624" y="52590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7" name="pt249">
              <a:extLst>
                <a:ext uri="{FF2B5EF4-FFF2-40B4-BE49-F238E27FC236}">
                  <a16:creationId xmlns:a16="http://schemas.microsoft.com/office/drawing/2014/main" id="{C4D77828-1BF6-4B83-A140-1B1815EC844F}"/>
                </a:ext>
              </a:extLst>
            </p:cNvPr>
            <p:cNvSpPr/>
            <p:nvPr/>
          </p:nvSpPr>
          <p:spPr>
            <a:xfrm>
              <a:off x="5673528" y="53069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8" name="pt250">
              <a:extLst>
                <a:ext uri="{FF2B5EF4-FFF2-40B4-BE49-F238E27FC236}">
                  <a16:creationId xmlns:a16="http://schemas.microsoft.com/office/drawing/2014/main" id="{63647FA7-4637-499E-853A-755599309FC3}"/>
                </a:ext>
              </a:extLst>
            </p:cNvPr>
            <p:cNvSpPr/>
            <p:nvPr/>
          </p:nvSpPr>
          <p:spPr>
            <a:xfrm>
              <a:off x="6313966" y="51119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69" name="pt251">
              <a:extLst>
                <a:ext uri="{FF2B5EF4-FFF2-40B4-BE49-F238E27FC236}">
                  <a16:creationId xmlns:a16="http://schemas.microsoft.com/office/drawing/2014/main" id="{71520415-7FA9-41F2-844F-FF484A67D4A2}"/>
                </a:ext>
              </a:extLst>
            </p:cNvPr>
            <p:cNvSpPr/>
            <p:nvPr/>
          </p:nvSpPr>
          <p:spPr>
            <a:xfrm>
              <a:off x="6311619" y="444190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0" name="pt252">
              <a:extLst>
                <a:ext uri="{FF2B5EF4-FFF2-40B4-BE49-F238E27FC236}">
                  <a16:creationId xmlns:a16="http://schemas.microsoft.com/office/drawing/2014/main" id="{1893CFCB-C160-4A84-8275-B6BFAEC342DD}"/>
                </a:ext>
              </a:extLst>
            </p:cNvPr>
            <p:cNvSpPr/>
            <p:nvPr/>
          </p:nvSpPr>
          <p:spPr>
            <a:xfrm>
              <a:off x="5156015" y="523462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1" name="pt253">
              <a:extLst>
                <a:ext uri="{FF2B5EF4-FFF2-40B4-BE49-F238E27FC236}">
                  <a16:creationId xmlns:a16="http://schemas.microsoft.com/office/drawing/2014/main" id="{4D33AB3C-D6F0-4CBA-9514-1759F7D76917}"/>
                </a:ext>
              </a:extLst>
            </p:cNvPr>
            <p:cNvSpPr/>
            <p:nvPr/>
          </p:nvSpPr>
          <p:spPr>
            <a:xfrm>
              <a:off x="5758564" y="483148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2" name="pt254">
              <a:extLst>
                <a:ext uri="{FF2B5EF4-FFF2-40B4-BE49-F238E27FC236}">
                  <a16:creationId xmlns:a16="http://schemas.microsoft.com/office/drawing/2014/main" id="{AE776022-5E3E-4FF6-96EF-98D5072BD9BE}"/>
                </a:ext>
              </a:extLst>
            </p:cNvPr>
            <p:cNvSpPr/>
            <p:nvPr/>
          </p:nvSpPr>
          <p:spPr>
            <a:xfrm>
              <a:off x="5568733" y="520064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3" name="pt255">
              <a:extLst>
                <a:ext uri="{FF2B5EF4-FFF2-40B4-BE49-F238E27FC236}">
                  <a16:creationId xmlns:a16="http://schemas.microsoft.com/office/drawing/2014/main" id="{C3DD5DCA-AB1D-417A-8105-389E8314ADF5}"/>
                </a:ext>
              </a:extLst>
            </p:cNvPr>
            <p:cNvSpPr/>
            <p:nvPr/>
          </p:nvSpPr>
          <p:spPr>
            <a:xfrm>
              <a:off x="5645146" y="530504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4" name="pt256">
              <a:extLst>
                <a:ext uri="{FF2B5EF4-FFF2-40B4-BE49-F238E27FC236}">
                  <a16:creationId xmlns:a16="http://schemas.microsoft.com/office/drawing/2014/main" id="{237D099C-D055-474A-A58F-5EBA6D14D0DA}"/>
                </a:ext>
              </a:extLst>
            </p:cNvPr>
            <p:cNvSpPr/>
            <p:nvPr/>
          </p:nvSpPr>
          <p:spPr>
            <a:xfrm>
              <a:off x="5570495" y="566896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5" name="pt257">
              <a:extLst>
                <a:ext uri="{FF2B5EF4-FFF2-40B4-BE49-F238E27FC236}">
                  <a16:creationId xmlns:a16="http://schemas.microsoft.com/office/drawing/2014/main" id="{DB0D3DCB-BB37-4682-9E87-3DF7F2B71DA9}"/>
                </a:ext>
              </a:extLst>
            </p:cNvPr>
            <p:cNvSpPr/>
            <p:nvPr/>
          </p:nvSpPr>
          <p:spPr>
            <a:xfrm>
              <a:off x="5792211" y="52050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6" name="pt258">
              <a:extLst>
                <a:ext uri="{FF2B5EF4-FFF2-40B4-BE49-F238E27FC236}">
                  <a16:creationId xmlns:a16="http://schemas.microsoft.com/office/drawing/2014/main" id="{7CF49D6C-E758-4D04-B089-B95C26DC6947}"/>
                </a:ext>
              </a:extLst>
            </p:cNvPr>
            <p:cNvSpPr/>
            <p:nvPr/>
          </p:nvSpPr>
          <p:spPr>
            <a:xfrm>
              <a:off x="5543977" y="525590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7" name="pt259">
              <a:extLst>
                <a:ext uri="{FF2B5EF4-FFF2-40B4-BE49-F238E27FC236}">
                  <a16:creationId xmlns:a16="http://schemas.microsoft.com/office/drawing/2014/main" id="{62082839-4AE2-4FAB-9115-962F2E324F30}"/>
                </a:ext>
              </a:extLst>
            </p:cNvPr>
            <p:cNvSpPr/>
            <p:nvPr/>
          </p:nvSpPr>
          <p:spPr>
            <a:xfrm>
              <a:off x="5981537" y="502997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8" name="pt260">
              <a:extLst>
                <a:ext uri="{FF2B5EF4-FFF2-40B4-BE49-F238E27FC236}">
                  <a16:creationId xmlns:a16="http://schemas.microsoft.com/office/drawing/2014/main" id="{0FAD2D7B-1AB2-410E-9CC8-7FCDDB70CA18}"/>
                </a:ext>
              </a:extLst>
            </p:cNvPr>
            <p:cNvSpPr/>
            <p:nvPr/>
          </p:nvSpPr>
          <p:spPr>
            <a:xfrm>
              <a:off x="5524582" y="538951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79" name="pt261">
              <a:extLst>
                <a:ext uri="{FF2B5EF4-FFF2-40B4-BE49-F238E27FC236}">
                  <a16:creationId xmlns:a16="http://schemas.microsoft.com/office/drawing/2014/main" id="{F5D2DFDD-324D-4DEB-A84F-8AF80B8B4560}"/>
                </a:ext>
              </a:extLst>
            </p:cNvPr>
            <p:cNvSpPr/>
            <p:nvPr/>
          </p:nvSpPr>
          <p:spPr>
            <a:xfrm>
              <a:off x="5898973" y="505714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0" name="pt262">
              <a:extLst>
                <a:ext uri="{FF2B5EF4-FFF2-40B4-BE49-F238E27FC236}">
                  <a16:creationId xmlns:a16="http://schemas.microsoft.com/office/drawing/2014/main" id="{F0CBCE8A-8FC4-414B-BB15-32580E17975F}"/>
                </a:ext>
              </a:extLst>
            </p:cNvPr>
            <p:cNvSpPr/>
            <p:nvPr/>
          </p:nvSpPr>
          <p:spPr>
            <a:xfrm>
              <a:off x="5738377" y="508021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1" name="pt263">
              <a:extLst>
                <a:ext uri="{FF2B5EF4-FFF2-40B4-BE49-F238E27FC236}">
                  <a16:creationId xmlns:a16="http://schemas.microsoft.com/office/drawing/2014/main" id="{62B2B5DD-5E07-4C9D-854B-7545EFC25EE3}"/>
                </a:ext>
              </a:extLst>
            </p:cNvPr>
            <p:cNvSpPr/>
            <p:nvPr/>
          </p:nvSpPr>
          <p:spPr>
            <a:xfrm>
              <a:off x="5481243" y="523279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2" name="pt264">
              <a:extLst>
                <a:ext uri="{FF2B5EF4-FFF2-40B4-BE49-F238E27FC236}">
                  <a16:creationId xmlns:a16="http://schemas.microsoft.com/office/drawing/2014/main" id="{5F38616A-B096-40FA-A6C6-0A488203DA53}"/>
                </a:ext>
              </a:extLst>
            </p:cNvPr>
            <p:cNvSpPr/>
            <p:nvPr/>
          </p:nvSpPr>
          <p:spPr>
            <a:xfrm>
              <a:off x="5789760" y="510206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3" name="pt265">
              <a:extLst>
                <a:ext uri="{FF2B5EF4-FFF2-40B4-BE49-F238E27FC236}">
                  <a16:creationId xmlns:a16="http://schemas.microsoft.com/office/drawing/2014/main" id="{F23E05EA-D6FA-4EF1-8F52-860C80038EAC}"/>
                </a:ext>
              </a:extLst>
            </p:cNvPr>
            <p:cNvSpPr/>
            <p:nvPr/>
          </p:nvSpPr>
          <p:spPr>
            <a:xfrm>
              <a:off x="5659369" y="50476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4" name="pt266">
              <a:extLst>
                <a:ext uri="{FF2B5EF4-FFF2-40B4-BE49-F238E27FC236}">
                  <a16:creationId xmlns:a16="http://schemas.microsoft.com/office/drawing/2014/main" id="{CF5085DE-B41C-4ED0-B815-C764CB8781A6}"/>
                </a:ext>
              </a:extLst>
            </p:cNvPr>
            <p:cNvSpPr/>
            <p:nvPr/>
          </p:nvSpPr>
          <p:spPr>
            <a:xfrm>
              <a:off x="5575088" y="568115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5" name="pt267">
              <a:extLst>
                <a:ext uri="{FF2B5EF4-FFF2-40B4-BE49-F238E27FC236}">
                  <a16:creationId xmlns:a16="http://schemas.microsoft.com/office/drawing/2014/main" id="{667CD527-E5EF-4CE3-9D53-D335732811B4}"/>
                </a:ext>
              </a:extLst>
            </p:cNvPr>
            <p:cNvSpPr/>
            <p:nvPr/>
          </p:nvSpPr>
          <p:spPr>
            <a:xfrm>
              <a:off x="5678182" y="526158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6" name="pt268">
              <a:extLst>
                <a:ext uri="{FF2B5EF4-FFF2-40B4-BE49-F238E27FC236}">
                  <a16:creationId xmlns:a16="http://schemas.microsoft.com/office/drawing/2014/main" id="{48731824-8F2D-447F-89AA-EA79689D0BF6}"/>
                </a:ext>
              </a:extLst>
            </p:cNvPr>
            <p:cNvSpPr/>
            <p:nvPr/>
          </p:nvSpPr>
          <p:spPr>
            <a:xfrm>
              <a:off x="5602697" y="543282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7" name="pt269">
              <a:extLst>
                <a:ext uri="{FF2B5EF4-FFF2-40B4-BE49-F238E27FC236}">
                  <a16:creationId xmlns:a16="http://schemas.microsoft.com/office/drawing/2014/main" id="{8FCA14B4-BBAD-4C8C-8102-F6F1A991B97F}"/>
                </a:ext>
              </a:extLst>
            </p:cNvPr>
            <p:cNvSpPr/>
            <p:nvPr/>
          </p:nvSpPr>
          <p:spPr>
            <a:xfrm>
              <a:off x="5439318" y="53470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8" name="pt270">
              <a:extLst>
                <a:ext uri="{FF2B5EF4-FFF2-40B4-BE49-F238E27FC236}">
                  <a16:creationId xmlns:a16="http://schemas.microsoft.com/office/drawing/2014/main" id="{40A924A7-192F-440C-9969-7FE5A554985F}"/>
                </a:ext>
              </a:extLst>
            </p:cNvPr>
            <p:cNvSpPr/>
            <p:nvPr/>
          </p:nvSpPr>
          <p:spPr>
            <a:xfrm>
              <a:off x="5911535" y="47033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89" name="pt271">
              <a:extLst>
                <a:ext uri="{FF2B5EF4-FFF2-40B4-BE49-F238E27FC236}">
                  <a16:creationId xmlns:a16="http://schemas.microsoft.com/office/drawing/2014/main" id="{A8CB821F-9538-4C7C-9E39-B02FE865AF53}"/>
                </a:ext>
              </a:extLst>
            </p:cNvPr>
            <p:cNvSpPr/>
            <p:nvPr/>
          </p:nvSpPr>
          <p:spPr>
            <a:xfrm>
              <a:off x="5567349" y="533388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0" name="pt272">
              <a:extLst>
                <a:ext uri="{FF2B5EF4-FFF2-40B4-BE49-F238E27FC236}">
                  <a16:creationId xmlns:a16="http://schemas.microsoft.com/office/drawing/2014/main" id="{C3CC223C-9625-4647-8BB6-7E75B5D17609}"/>
                </a:ext>
              </a:extLst>
            </p:cNvPr>
            <p:cNvSpPr/>
            <p:nvPr/>
          </p:nvSpPr>
          <p:spPr>
            <a:xfrm>
              <a:off x="5880248" y="49535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1" name="pt273">
              <a:extLst>
                <a:ext uri="{FF2B5EF4-FFF2-40B4-BE49-F238E27FC236}">
                  <a16:creationId xmlns:a16="http://schemas.microsoft.com/office/drawing/2014/main" id="{23796AE2-162D-4FCB-B86F-DC5FE5E7951A}"/>
                </a:ext>
              </a:extLst>
            </p:cNvPr>
            <p:cNvSpPr/>
            <p:nvPr/>
          </p:nvSpPr>
          <p:spPr>
            <a:xfrm>
              <a:off x="5739267" y="522274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2" name="pt274">
              <a:extLst>
                <a:ext uri="{FF2B5EF4-FFF2-40B4-BE49-F238E27FC236}">
                  <a16:creationId xmlns:a16="http://schemas.microsoft.com/office/drawing/2014/main" id="{E4F5F577-B224-4A1E-A1E8-3AD40CD1569B}"/>
                </a:ext>
              </a:extLst>
            </p:cNvPr>
            <p:cNvSpPr/>
            <p:nvPr/>
          </p:nvSpPr>
          <p:spPr>
            <a:xfrm>
              <a:off x="5731992" y="526547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3" name="pt275">
              <a:extLst>
                <a:ext uri="{FF2B5EF4-FFF2-40B4-BE49-F238E27FC236}">
                  <a16:creationId xmlns:a16="http://schemas.microsoft.com/office/drawing/2014/main" id="{4BC3E8E0-2D97-4DA5-8C8F-1D840F8A0D7F}"/>
                </a:ext>
              </a:extLst>
            </p:cNvPr>
            <p:cNvSpPr/>
            <p:nvPr/>
          </p:nvSpPr>
          <p:spPr>
            <a:xfrm>
              <a:off x="5708061" y="513634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4" name="pt276">
              <a:extLst>
                <a:ext uri="{FF2B5EF4-FFF2-40B4-BE49-F238E27FC236}">
                  <a16:creationId xmlns:a16="http://schemas.microsoft.com/office/drawing/2014/main" id="{3E25D768-CD62-45C5-8C24-F4C49FF68B65}"/>
                </a:ext>
              </a:extLst>
            </p:cNvPr>
            <p:cNvSpPr/>
            <p:nvPr/>
          </p:nvSpPr>
          <p:spPr>
            <a:xfrm>
              <a:off x="5594490" y="5696322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5" name="pt277">
              <a:extLst>
                <a:ext uri="{FF2B5EF4-FFF2-40B4-BE49-F238E27FC236}">
                  <a16:creationId xmlns:a16="http://schemas.microsoft.com/office/drawing/2014/main" id="{ABC31CB7-3E6D-4FDF-BD39-6382B99CB29C}"/>
                </a:ext>
              </a:extLst>
            </p:cNvPr>
            <p:cNvSpPr/>
            <p:nvPr/>
          </p:nvSpPr>
          <p:spPr>
            <a:xfrm>
              <a:off x="5513301" y="53689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6" name="pt278">
              <a:extLst>
                <a:ext uri="{FF2B5EF4-FFF2-40B4-BE49-F238E27FC236}">
                  <a16:creationId xmlns:a16="http://schemas.microsoft.com/office/drawing/2014/main" id="{079FCEF6-5631-4F73-B11F-CA8933DA714C}"/>
                </a:ext>
              </a:extLst>
            </p:cNvPr>
            <p:cNvSpPr/>
            <p:nvPr/>
          </p:nvSpPr>
          <p:spPr>
            <a:xfrm>
              <a:off x="6141975" y="48348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7" name="pt279">
              <a:extLst>
                <a:ext uri="{FF2B5EF4-FFF2-40B4-BE49-F238E27FC236}">
                  <a16:creationId xmlns:a16="http://schemas.microsoft.com/office/drawing/2014/main" id="{375B578F-FBAE-4E3A-A17E-0CCDC84B9B03}"/>
                </a:ext>
              </a:extLst>
            </p:cNvPr>
            <p:cNvSpPr/>
            <p:nvPr/>
          </p:nvSpPr>
          <p:spPr>
            <a:xfrm>
              <a:off x="5810211" y="521516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8" name="pt280">
              <a:extLst>
                <a:ext uri="{FF2B5EF4-FFF2-40B4-BE49-F238E27FC236}">
                  <a16:creationId xmlns:a16="http://schemas.microsoft.com/office/drawing/2014/main" id="{3333D391-C43E-4664-A75F-371DA3D45429}"/>
                </a:ext>
              </a:extLst>
            </p:cNvPr>
            <p:cNvSpPr/>
            <p:nvPr/>
          </p:nvSpPr>
          <p:spPr>
            <a:xfrm>
              <a:off x="6058700" y="48586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699" name="pt281">
              <a:extLst>
                <a:ext uri="{FF2B5EF4-FFF2-40B4-BE49-F238E27FC236}">
                  <a16:creationId xmlns:a16="http://schemas.microsoft.com/office/drawing/2014/main" id="{5C14F4B0-161B-4560-B12B-A98A40B00BAB}"/>
                </a:ext>
              </a:extLst>
            </p:cNvPr>
            <p:cNvSpPr/>
            <p:nvPr/>
          </p:nvSpPr>
          <p:spPr>
            <a:xfrm>
              <a:off x="5993093" y="536012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0" name="pt282">
              <a:extLst>
                <a:ext uri="{FF2B5EF4-FFF2-40B4-BE49-F238E27FC236}">
                  <a16:creationId xmlns:a16="http://schemas.microsoft.com/office/drawing/2014/main" id="{D31D4E6E-7B2E-44FF-A522-3A853DFD962D}"/>
                </a:ext>
              </a:extLst>
            </p:cNvPr>
            <p:cNvSpPr/>
            <p:nvPr/>
          </p:nvSpPr>
          <p:spPr>
            <a:xfrm>
              <a:off x="5643629" y="53221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1" name="pt283">
              <a:extLst>
                <a:ext uri="{FF2B5EF4-FFF2-40B4-BE49-F238E27FC236}">
                  <a16:creationId xmlns:a16="http://schemas.microsoft.com/office/drawing/2014/main" id="{3E98F77B-F166-443A-8304-F3F70245CB3E}"/>
                </a:ext>
              </a:extLst>
            </p:cNvPr>
            <p:cNvSpPr/>
            <p:nvPr/>
          </p:nvSpPr>
          <p:spPr>
            <a:xfrm>
              <a:off x="5820378" y="49659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2" name="pt284">
              <a:extLst>
                <a:ext uri="{FF2B5EF4-FFF2-40B4-BE49-F238E27FC236}">
                  <a16:creationId xmlns:a16="http://schemas.microsoft.com/office/drawing/2014/main" id="{B49E6466-67B2-4765-A50D-3E4818CC2AF0}"/>
                </a:ext>
              </a:extLst>
            </p:cNvPr>
            <p:cNvSpPr/>
            <p:nvPr/>
          </p:nvSpPr>
          <p:spPr>
            <a:xfrm>
              <a:off x="5552808" y="512467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3" name="pt285">
              <a:extLst>
                <a:ext uri="{FF2B5EF4-FFF2-40B4-BE49-F238E27FC236}">
                  <a16:creationId xmlns:a16="http://schemas.microsoft.com/office/drawing/2014/main" id="{11DA1A51-AED3-4C43-9C8C-51B0454B657B}"/>
                </a:ext>
              </a:extLst>
            </p:cNvPr>
            <p:cNvSpPr/>
            <p:nvPr/>
          </p:nvSpPr>
          <p:spPr>
            <a:xfrm>
              <a:off x="5609613" y="52304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4" name="pt286">
              <a:extLst>
                <a:ext uri="{FF2B5EF4-FFF2-40B4-BE49-F238E27FC236}">
                  <a16:creationId xmlns:a16="http://schemas.microsoft.com/office/drawing/2014/main" id="{F4C78153-6AA0-4CCA-A85B-5595F46CB185}"/>
                </a:ext>
              </a:extLst>
            </p:cNvPr>
            <p:cNvSpPr/>
            <p:nvPr/>
          </p:nvSpPr>
          <p:spPr>
            <a:xfrm>
              <a:off x="5533012" y="55320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5" name="pt287">
              <a:extLst>
                <a:ext uri="{FF2B5EF4-FFF2-40B4-BE49-F238E27FC236}">
                  <a16:creationId xmlns:a16="http://schemas.microsoft.com/office/drawing/2014/main" id="{F02399FE-11E7-4299-847C-8D7AE96BE33D}"/>
                </a:ext>
              </a:extLst>
            </p:cNvPr>
            <p:cNvSpPr/>
            <p:nvPr/>
          </p:nvSpPr>
          <p:spPr>
            <a:xfrm>
              <a:off x="5607037" y="5704149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6" name="pt288">
              <a:extLst>
                <a:ext uri="{FF2B5EF4-FFF2-40B4-BE49-F238E27FC236}">
                  <a16:creationId xmlns:a16="http://schemas.microsoft.com/office/drawing/2014/main" id="{84C368B9-AB4F-4385-B50B-BCCAD5E09122}"/>
                </a:ext>
              </a:extLst>
            </p:cNvPr>
            <p:cNvSpPr/>
            <p:nvPr/>
          </p:nvSpPr>
          <p:spPr>
            <a:xfrm>
              <a:off x="6411620" y="54235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7" name="pt289">
              <a:extLst>
                <a:ext uri="{FF2B5EF4-FFF2-40B4-BE49-F238E27FC236}">
                  <a16:creationId xmlns:a16="http://schemas.microsoft.com/office/drawing/2014/main" id="{FB476056-58B2-4CC0-B427-84C61F84622A}"/>
                </a:ext>
              </a:extLst>
            </p:cNvPr>
            <p:cNvSpPr/>
            <p:nvPr/>
          </p:nvSpPr>
          <p:spPr>
            <a:xfrm>
              <a:off x="5607888" y="525973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8" name="pt290">
              <a:extLst>
                <a:ext uri="{FF2B5EF4-FFF2-40B4-BE49-F238E27FC236}">
                  <a16:creationId xmlns:a16="http://schemas.microsoft.com/office/drawing/2014/main" id="{00CB8B38-CB7D-461E-985B-7A5597AEF414}"/>
                </a:ext>
              </a:extLst>
            </p:cNvPr>
            <p:cNvSpPr/>
            <p:nvPr/>
          </p:nvSpPr>
          <p:spPr>
            <a:xfrm>
              <a:off x="6876001" y="414819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09" name="pt291">
              <a:extLst>
                <a:ext uri="{FF2B5EF4-FFF2-40B4-BE49-F238E27FC236}">
                  <a16:creationId xmlns:a16="http://schemas.microsoft.com/office/drawing/2014/main" id="{6D84B5FD-256B-4CB7-B025-B37BFA51A228}"/>
                </a:ext>
              </a:extLst>
            </p:cNvPr>
            <p:cNvSpPr/>
            <p:nvPr/>
          </p:nvSpPr>
          <p:spPr>
            <a:xfrm>
              <a:off x="5698529" y="55321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0" name="pt292">
              <a:extLst>
                <a:ext uri="{FF2B5EF4-FFF2-40B4-BE49-F238E27FC236}">
                  <a16:creationId xmlns:a16="http://schemas.microsoft.com/office/drawing/2014/main" id="{18CBAA47-C96C-45CB-8CD7-9BA9DA4AB419}"/>
                </a:ext>
              </a:extLst>
            </p:cNvPr>
            <p:cNvSpPr/>
            <p:nvPr/>
          </p:nvSpPr>
          <p:spPr>
            <a:xfrm>
              <a:off x="5686334" y="546931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1" name="pt293">
              <a:extLst>
                <a:ext uri="{FF2B5EF4-FFF2-40B4-BE49-F238E27FC236}">
                  <a16:creationId xmlns:a16="http://schemas.microsoft.com/office/drawing/2014/main" id="{4F0591DA-A7C8-45A4-89D4-D59FED8A6B68}"/>
                </a:ext>
              </a:extLst>
            </p:cNvPr>
            <p:cNvSpPr/>
            <p:nvPr/>
          </p:nvSpPr>
          <p:spPr>
            <a:xfrm>
              <a:off x="5668284" y="56617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2" name="pt294">
              <a:extLst>
                <a:ext uri="{FF2B5EF4-FFF2-40B4-BE49-F238E27FC236}">
                  <a16:creationId xmlns:a16="http://schemas.microsoft.com/office/drawing/2014/main" id="{D9C9F488-F035-42D8-8FD9-C101A468984C}"/>
                </a:ext>
              </a:extLst>
            </p:cNvPr>
            <p:cNvSpPr/>
            <p:nvPr/>
          </p:nvSpPr>
          <p:spPr>
            <a:xfrm>
              <a:off x="5719933" y="51704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3" name="pt295">
              <a:extLst>
                <a:ext uri="{FF2B5EF4-FFF2-40B4-BE49-F238E27FC236}">
                  <a16:creationId xmlns:a16="http://schemas.microsoft.com/office/drawing/2014/main" id="{6BC22A0D-0DBF-44EF-9C7C-0A83C0B03336}"/>
                </a:ext>
              </a:extLst>
            </p:cNvPr>
            <p:cNvSpPr/>
            <p:nvPr/>
          </p:nvSpPr>
          <p:spPr>
            <a:xfrm>
              <a:off x="5830855" y="53825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4" name="pt296">
              <a:extLst>
                <a:ext uri="{FF2B5EF4-FFF2-40B4-BE49-F238E27FC236}">
                  <a16:creationId xmlns:a16="http://schemas.microsoft.com/office/drawing/2014/main" id="{93CC2714-F70B-49C5-9C72-015D66A2EB4B}"/>
                </a:ext>
              </a:extLst>
            </p:cNvPr>
            <p:cNvSpPr/>
            <p:nvPr/>
          </p:nvSpPr>
          <p:spPr>
            <a:xfrm>
              <a:off x="5735278" y="530619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5" name="pt297">
              <a:extLst>
                <a:ext uri="{FF2B5EF4-FFF2-40B4-BE49-F238E27FC236}">
                  <a16:creationId xmlns:a16="http://schemas.microsoft.com/office/drawing/2014/main" id="{BBF6F7AA-7391-4F60-B300-E89E2143ABF4}"/>
                </a:ext>
              </a:extLst>
            </p:cNvPr>
            <p:cNvSpPr/>
            <p:nvPr/>
          </p:nvSpPr>
          <p:spPr>
            <a:xfrm>
              <a:off x="5852456" y="507960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6" name="pt298">
              <a:extLst>
                <a:ext uri="{FF2B5EF4-FFF2-40B4-BE49-F238E27FC236}">
                  <a16:creationId xmlns:a16="http://schemas.microsoft.com/office/drawing/2014/main" id="{13A0D616-DFC4-44E4-94DD-E92DC1E89FC7}"/>
                </a:ext>
              </a:extLst>
            </p:cNvPr>
            <p:cNvSpPr/>
            <p:nvPr/>
          </p:nvSpPr>
          <p:spPr>
            <a:xfrm>
              <a:off x="5617257" y="570684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7" name="pt299">
              <a:extLst>
                <a:ext uri="{FF2B5EF4-FFF2-40B4-BE49-F238E27FC236}">
                  <a16:creationId xmlns:a16="http://schemas.microsoft.com/office/drawing/2014/main" id="{53E4F224-E646-4623-BD57-18AD2F655F0B}"/>
                </a:ext>
              </a:extLst>
            </p:cNvPr>
            <p:cNvSpPr/>
            <p:nvPr/>
          </p:nvSpPr>
          <p:spPr>
            <a:xfrm>
              <a:off x="5649016" y="51404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8" name="pt300">
              <a:extLst>
                <a:ext uri="{FF2B5EF4-FFF2-40B4-BE49-F238E27FC236}">
                  <a16:creationId xmlns:a16="http://schemas.microsoft.com/office/drawing/2014/main" id="{C41D6B21-6742-4B96-80E3-A4EAF2857D34}"/>
                </a:ext>
              </a:extLst>
            </p:cNvPr>
            <p:cNvSpPr/>
            <p:nvPr/>
          </p:nvSpPr>
          <p:spPr>
            <a:xfrm>
              <a:off x="5959239" y="50016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19" name="pt301">
              <a:extLst>
                <a:ext uri="{FF2B5EF4-FFF2-40B4-BE49-F238E27FC236}">
                  <a16:creationId xmlns:a16="http://schemas.microsoft.com/office/drawing/2014/main" id="{2BAC9331-07F3-44D6-8DD7-3B296B1287F5}"/>
                </a:ext>
              </a:extLst>
            </p:cNvPr>
            <p:cNvSpPr/>
            <p:nvPr/>
          </p:nvSpPr>
          <p:spPr>
            <a:xfrm>
              <a:off x="5695802" y="52575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0" name="pt302">
              <a:extLst>
                <a:ext uri="{FF2B5EF4-FFF2-40B4-BE49-F238E27FC236}">
                  <a16:creationId xmlns:a16="http://schemas.microsoft.com/office/drawing/2014/main" id="{D41EDE28-793F-474C-9399-35D841ECFA5A}"/>
                </a:ext>
              </a:extLst>
            </p:cNvPr>
            <p:cNvSpPr/>
            <p:nvPr/>
          </p:nvSpPr>
          <p:spPr>
            <a:xfrm>
              <a:off x="5798288" y="54233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1" name="pt303">
              <a:extLst>
                <a:ext uri="{FF2B5EF4-FFF2-40B4-BE49-F238E27FC236}">
                  <a16:creationId xmlns:a16="http://schemas.microsoft.com/office/drawing/2014/main" id="{0761ACE5-4488-4B0D-AB68-B65E5EAC1CC6}"/>
                </a:ext>
              </a:extLst>
            </p:cNvPr>
            <p:cNvSpPr/>
            <p:nvPr/>
          </p:nvSpPr>
          <p:spPr>
            <a:xfrm>
              <a:off x="6483295" y="53084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2" name="pt304">
              <a:extLst>
                <a:ext uri="{FF2B5EF4-FFF2-40B4-BE49-F238E27FC236}">
                  <a16:creationId xmlns:a16="http://schemas.microsoft.com/office/drawing/2014/main" id="{1DAB958B-BFBA-410D-9251-1ADE87710EC8}"/>
                </a:ext>
              </a:extLst>
            </p:cNvPr>
            <p:cNvSpPr/>
            <p:nvPr/>
          </p:nvSpPr>
          <p:spPr>
            <a:xfrm>
              <a:off x="5674086" y="527303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3" name="pt305">
              <a:extLst>
                <a:ext uri="{FF2B5EF4-FFF2-40B4-BE49-F238E27FC236}">
                  <a16:creationId xmlns:a16="http://schemas.microsoft.com/office/drawing/2014/main" id="{6E10EA34-A3FC-486F-A107-68A14E07D1B4}"/>
                </a:ext>
              </a:extLst>
            </p:cNvPr>
            <p:cNvSpPr/>
            <p:nvPr/>
          </p:nvSpPr>
          <p:spPr>
            <a:xfrm>
              <a:off x="5835221" y="55015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4" name="pt306">
              <a:extLst>
                <a:ext uri="{FF2B5EF4-FFF2-40B4-BE49-F238E27FC236}">
                  <a16:creationId xmlns:a16="http://schemas.microsoft.com/office/drawing/2014/main" id="{6AB2EFB5-1AF2-4D62-B076-B87C9F7BB168}"/>
                </a:ext>
              </a:extLst>
            </p:cNvPr>
            <p:cNvSpPr/>
            <p:nvPr/>
          </p:nvSpPr>
          <p:spPr>
            <a:xfrm>
              <a:off x="6037978" y="52965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5" name="pt307">
              <a:extLst>
                <a:ext uri="{FF2B5EF4-FFF2-40B4-BE49-F238E27FC236}">
                  <a16:creationId xmlns:a16="http://schemas.microsoft.com/office/drawing/2014/main" id="{7679FC9E-7F7E-471E-8D28-5658B5C1C595}"/>
                </a:ext>
              </a:extLst>
            </p:cNvPr>
            <p:cNvSpPr/>
            <p:nvPr/>
          </p:nvSpPr>
          <p:spPr>
            <a:xfrm>
              <a:off x="5631503" y="53225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6" name="pt308">
              <a:extLst>
                <a:ext uri="{FF2B5EF4-FFF2-40B4-BE49-F238E27FC236}">
                  <a16:creationId xmlns:a16="http://schemas.microsoft.com/office/drawing/2014/main" id="{0612FAC0-94BC-45AE-B9AD-04667AAF558F}"/>
                </a:ext>
              </a:extLst>
            </p:cNvPr>
            <p:cNvSpPr/>
            <p:nvPr/>
          </p:nvSpPr>
          <p:spPr>
            <a:xfrm>
              <a:off x="5851806" y="531476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7" name="pt309">
              <a:extLst>
                <a:ext uri="{FF2B5EF4-FFF2-40B4-BE49-F238E27FC236}">
                  <a16:creationId xmlns:a16="http://schemas.microsoft.com/office/drawing/2014/main" id="{6C4B3CF7-20A3-4B29-8AE2-4DBCD72B6A7C}"/>
                </a:ext>
              </a:extLst>
            </p:cNvPr>
            <p:cNvSpPr/>
            <p:nvPr/>
          </p:nvSpPr>
          <p:spPr>
            <a:xfrm>
              <a:off x="5639676" y="575463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8" name="pt310">
              <a:extLst>
                <a:ext uri="{FF2B5EF4-FFF2-40B4-BE49-F238E27FC236}">
                  <a16:creationId xmlns:a16="http://schemas.microsoft.com/office/drawing/2014/main" id="{1425DFF7-889F-455C-8D6D-D0CD9E8C083A}"/>
                </a:ext>
              </a:extLst>
            </p:cNvPr>
            <p:cNvSpPr/>
            <p:nvPr/>
          </p:nvSpPr>
          <p:spPr>
            <a:xfrm>
              <a:off x="5850365" y="54653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29" name="pt311">
              <a:extLst>
                <a:ext uri="{FF2B5EF4-FFF2-40B4-BE49-F238E27FC236}">
                  <a16:creationId xmlns:a16="http://schemas.microsoft.com/office/drawing/2014/main" id="{E258E023-24BA-4AF6-B8F0-5C04406A0796}"/>
                </a:ext>
              </a:extLst>
            </p:cNvPr>
            <p:cNvSpPr/>
            <p:nvPr/>
          </p:nvSpPr>
          <p:spPr>
            <a:xfrm>
              <a:off x="5622879" y="546470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0" name="pt312">
              <a:extLst>
                <a:ext uri="{FF2B5EF4-FFF2-40B4-BE49-F238E27FC236}">
                  <a16:creationId xmlns:a16="http://schemas.microsoft.com/office/drawing/2014/main" id="{30BDFA9A-1862-4FCF-A580-227AC2736ABC}"/>
                </a:ext>
              </a:extLst>
            </p:cNvPr>
            <p:cNvSpPr/>
            <p:nvPr/>
          </p:nvSpPr>
          <p:spPr>
            <a:xfrm>
              <a:off x="6070010" y="530519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1" name="pt313">
              <a:extLst>
                <a:ext uri="{FF2B5EF4-FFF2-40B4-BE49-F238E27FC236}">
                  <a16:creationId xmlns:a16="http://schemas.microsoft.com/office/drawing/2014/main" id="{45C5C60C-95B2-46FB-ACD7-107F4D8F13E1}"/>
                </a:ext>
              </a:extLst>
            </p:cNvPr>
            <p:cNvSpPr/>
            <p:nvPr/>
          </p:nvSpPr>
          <p:spPr>
            <a:xfrm>
              <a:off x="5907330" y="53782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2" name="pt314">
              <a:extLst>
                <a:ext uri="{FF2B5EF4-FFF2-40B4-BE49-F238E27FC236}">
                  <a16:creationId xmlns:a16="http://schemas.microsoft.com/office/drawing/2014/main" id="{5818D33D-B797-409D-B10C-9C3801548E4A}"/>
                </a:ext>
              </a:extLst>
            </p:cNvPr>
            <p:cNvSpPr/>
            <p:nvPr/>
          </p:nvSpPr>
          <p:spPr>
            <a:xfrm>
              <a:off x="5724902" y="569427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3" name="pt315">
              <a:extLst>
                <a:ext uri="{FF2B5EF4-FFF2-40B4-BE49-F238E27FC236}">
                  <a16:creationId xmlns:a16="http://schemas.microsoft.com/office/drawing/2014/main" id="{811A915D-4B04-4106-9770-C38738C3079D}"/>
                </a:ext>
              </a:extLst>
            </p:cNvPr>
            <p:cNvSpPr/>
            <p:nvPr/>
          </p:nvSpPr>
          <p:spPr>
            <a:xfrm>
              <a:off x="6028000" y="52019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4" name="pt316">
              <a:extLst>
                <a:ext uri="{FF2B5EF4-FFF2-40B4-BE49-F238E27FC236}">
                  <a16:creationId xmlns:a16="http://schemas.microsoft.com/office/drawing/2014/main" id="{F1DAC4C0-4340-45BD-9F74-A50D24878C14}"/>
                </a:ext>
              </a:extLst>
            </p:cNvPr>
            <p:cNvSpPr/>
            <p:nvPr/>
          </p:nvSpPr>
          <p:spPr>
            <a:xfrm>
              <a:off x="5871530" y="51789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5" name="pt317">
              <a:extLst>
                <a:ext uri="{FF2B5EF4-FFF2-40B4-BE49-F238E27FC236}">
                  <a16:creationId xmlns:a16="http://schemas.microsoft.com/office/drawing/2014/main" id="{4164CA03-BA43-40BD-8084-F813A8466C17}"/>
                </a:ext>
              </a:extLst>
            </p:cNvPr>
            <p:cNvSpPr/>
            <p:nvPr/>
          </p:nvSpPr>
          <p:spPr>
            <a:xfrm>
              <a:off x="5888390" y="544677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6" name="pt318">
              <a:extLst>
                <a:ext uri="{FF2B5EF4-FFF2-40B4-BE49-F238E27FC236}">
                  <a16:creationId xmlns:a16="http://schemas.microsoft.com/office/drawing/2014/main" id="{B9A4F70C-D365-40D0-9F8B-52491280B86E}"/>
                </a:ext>
              </a:extLst>
            </p:cNvPr>
            <p:cNvSpPr/>
            <p:nvPr/>
          </p:nvSpPr>
          <p:spPr>
            <a:xfrm>
              <a:off x="5792723" y="53895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7" name="pt319">
              <a:extLst>
                <a:ext uri="{FF2B5EF4-FFF2-40B4-BE49-F238E27FC236}">
                  <a16:creationId xmlns:a16="http://schemas.microsoft.com/office/drawing/2014/main" id="{3E0C8FC3-908C-4CE9-95AE-FE98E3A70700}"/>
                </a:ext>
              </a:extLst>
            </p:cNvPr>
            <p:cNvSpPr/>
            <p:nvPr/>
          </p:nvSpPr>
          <p:spPr>
            <a:xfrm>
              <a:off x="6185299" y="471636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8" name="pt320">
              <a:extLst>
                <a:ext uri="{FF2B5EF4-FFF2-40B4-BE49-F238E27FC236}">
                  <a16:creationId xmlns:a16="http://schemas.microsoft.com/office/drawing/2014/main" id="{D23EB76D-4AD6-4D12-8652-897415991BC6}"/>
                </a:ext>
              </a:extLst>
            </p:cNvPr>
            <p:cNvSpPr/>
            <p:nvPr/>
          </p:nvSpPr>
          <p:spPr>
            <a:xfrm>
              <a:off x="5649258" y="573904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39" name="pt321">
              <a:extLst>
                <a:ext uri="{FF2B5EF4-FFF2-40B4-BE49-F238E27FC236}">
                  <a16:creationId xmlns:a16="http://schemas.microsoft.com/office/drawing/2014/main" id="{F52ADC33-A313-4A23-85B2-BDD4415321D2}"/>
                </a:ext>
              </a:extLst>
            </p:cNvPr>
            <p:cNvSpPr/>
            <p:nvPr/>
          </p:nvSpPr>
          <p:spPr>
            <a:xfrm>
              <a:off x="5727801" y="53418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0" name="pt322">
              <a:extLst>
                <a:ext uri="{FF2B5EF4-FFF2-40B4-BE49-F238E27FC236}">
                  <a16:creationId xmlns:a16="http://schemas.microsoft.com/office/drawing/2014/main" id="{CF6D2C13-9F25-4FF2-B295-CF2D89D633F0}"/>
                </a:ext>
              </a:extLst>
            </p:cNvPr>
            <p:cNvSpPr/>
            <p:nvPr/>
          </p:nvSpPr>
          <p:spPr>
            <a:xfrm>
              <a:off x="5814085" y="54997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1" name="pt323">
              <a:extLst>
                <a:ext uri="{FF2B5EF4-FFF2-40B4-BE49-F238E27FC236}">
                  <a16:creationId xmlns:a16="http://schemas.microsoft.com/office/drawing/2014/main" id="{AC7733D4-0B4F-4C78-AE9B-F0BE2B701FF5}"/>
                </a:ext>
              </a:extLst>
            </p:cNvPr>
            <p:cNvSpPr/>
            <p:nvPr/>
          </p:nvSpPr>
          <p:spPr>
            <a:xfrm>
              <a:off x="5857818" y="552044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2" name="pt324">
              <a:extLst>
                <a:ext uri="{FF2B5EF4-FFF2-40B4-BE49-F238E27FC236}">
                  <a16:creationId xmlns:a16="http://schemas.microsoft.com/office/drawing/2014/main" id="{A57DBDBE-E012-42A2-8DC8-713FFBFC2C87}"/>
                </a:ext>
              </a:extLst>
            </p:cNvPr>
            <p:cNvSpPr/>
            <p:nvPr/>
          </p:nvSpPr>
          <p:spPr>
            <a:xfrm>
              <a:off x="6035288" y="53314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3" name="pt325">
              <a:extLst>
                <a:ext uri="{FF2B5EF4-FFF2-40B4-BE49-F238E27FC236}">
                  <a16:creationId xmlns:a16="http://schemas.microsoft.com/office/drawing/2014/main" id="{CB50956D-1C2C-418A-98E4-B6C522ECB16D}"/>
                </a:ext>
              </a:extLst>
            </p:cNvPr>
            <p:cNvSpPr/>
            <p:nvPr/>
          </p:nvSpPr>
          <p:spPr>
            <a:xfrm>
              <a:off x="5737664" y="52961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4" name="pt326">
              <a:extLst>
                <a:ext uri="{FF2B5EF4-FFF2-40B4-BE49-F238E27FC236}">
                  <a16:creationId xmlns:a16="http://schemas.microsoft.com/office/drawing/2014/main" id="{C7EA2B2C-9E53-4840-B8C2-7BCDA5CADCB2}"/>
                </a:ext>
              </a:extLst>
            </p:cNvPr>
            <p:cNvSpPr/>
            <p:nvPr/>
          </p:nvSpPr>
          <p:spPr>
            <a:xfrm>
              <a:off x="5681907" y="54163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5" name="pt327">
              <a:extLst>
                <a:ext uri="{FF2B5EF4-FFF2-40B4-BE49-F238E27FC236}">
                  <a16:creationId xmlns:a16="http://schemas.microsoft.com/office/drawing/2014/main" id="{5D6867EB-8F55-464E-B8C8-C865D570D52C}"/>
                </a:ext>
              </a:extLst>
            </p:cNvPr>
            <p:cNvSpPr/>
            <p:nvPr/>
          </p:nvSpPr>
          <p:spPr>
            <a:xfrm>
              <a:off x="5707547" y="538285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6" name="pt328">
              <a:extLst>
                <a:ext uri="{FF2B5EF4-FFF2-40B4-BE49-F238E27FC236}">
                  <a16:creationId xmlns:a16="http://schemas.microsoft.com/office/drawing/2014/main" id="{B1A8CAC5-90B5-4239-9DC9-5EA0ACA86295}"/>
                </a:ext>
              </a:extLst>
            </p:cNvPr>
            <p:cNvSpPr/>
            <p:nvPr/>
          </p:nvSpPr>
          <p:spPr>
            <a:xfrm>
              <a:off x="5911719" y="51449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7" name="pt329">
              <a:extLst>
                <a:ext uri="{FF2B5EF4-FFF2-40B4-BE49-F238E27FC236}">
                  <a16:creationId xmlns:a16="http://schemas.microsoft.com/office/drawing/2014/main" id="{0E6554CF-EF37-44FE-90E0-3A5C213F442F}"/>
                </a:ext>
              </a:extLst>
            </p:cNvPr>
            <p:cNvSpPr/>
            <p:nvPr/>
          </p:nvSpPr>
          <p:spPr>
            <a:xfrm>
              <a:off x="5847257" y="527388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8" name="pt330">
              <a:extLst>
                <a:ext uri="{FF2B5EF4-FFF2-40B4-BE49-F238E27FC236}">
                  <a16:creationId xmlns:a16="http://schemas.microsoft.com/office/drawing/2014/main" id="{2520A863-05AC-499C-9701-EF2700290322}"/>
                </a:ext>
              </a:extLst>
            </p:cNvPr>
            <p:cNvSpPr/>
            <p:nvPr/>
          </p:nvSpPr>
          <p:spPr>
            <a:xfrm>
              <a:off x="5645861" y="574843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49" name="pt331">
              <a:extLst>
                <a:ext uri="{FF2B5EF4-FFF2-40B4-BE49-F238E27FC236}">
                  <a16:creationId xmlns:a16="http://schemas.microsoft.com/office/drawing/2014/main" id="{C0C60F11-1DFE-4C84-98DF-18B57ECEAC63}"/>
                </a:ext>
              </a:extLst>
            </p:cNvPr>
            <p:cNvSpPr/>
            <p:nvPr/>
          </p:nvSpPr>
          <p:spPr>
            <a:xfrm>
              <a:off x="6349607" y="56503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0" name="pt332">
              <a:extLst>
                <a:ext uri="{FF2B5EF4-FFF2-40B4-BE49-F238E27FC236}">
                  <a16:creationId xmlns:a16="http://schemas.microsoft.com/office/drawing/2014/main" id="{37E2D695-0591-4263-A94E-26F77E65843E}"/>
                </a:ext>
              </a:extLst>
            </p:cNvPr>
            <p:cNvSpPr/>
            <p:nvPr/>
          </p:nvSpPr>
          <p:spPr>
            <a:xfrm>
              <a:off x="5540436" y="538916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1" name="pt333">
              <a:extLst>
                <a:ext uri="{FF2B5EF4-FFF2-40B4-BE49-F238E27FC236}">
                  <a16:creationId xmlns:a16="http://schemas.microsoft.com/office/drawing/2014/main" id="{256EEA92-9E41-4C99-8AB5-A72AC5BAFB4E}"/>
                </a:ext>
              </a:extLst>
            </p:cNvPr>
            <p:cNvSpPr/>
            <p:nvPr/>
          </p:nvSpPr>
          <p:spPr>
            <a:xfrm>
              <a:off x="6288552" y="521440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2" name="pt334">
              <a:extLst>
                <a:ext uri="{FF2B5EF4-FFF2-40B4-BE49-F238E27FC236}">
                  <a16:creationId xmlns:a16="http://schemas.microsoft.com/office/drawing/2014/main" id="{4586D4F9-CE3C-457A-BFB5-BB88F7E5BC01}"/>
                </a:ext>
              </a:extLst>
            </p:cNvPr>
            <p:cNvSpPr/>
            <p:nvPr/>
          </p:nvSpPr>
          <p:spPr>
            <a:xfrm>
              <a:off x="6020693" y="541803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3" name="pt335">
              <a:extLst>
                <a:ext uri="{FF2B5EF4-FFF2-40B4-BE49-F238E27FC236}">
                  <a16:creationId xmlns:a16="http://schemas.microsoft.com/office/drawing/2014/main" id="{6A0559B6-8622-4407-B3CE-33A64165D418}"/>
                </a:ext>
              </a:extLst>
            </p:cNvPr>
            <p:cNvSpPr/>
            <p:nvPr/>
          </p:nvSpPr>
          <p:spPr>
            <a:xfrm>
              <a:off x="6444595" y="56173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4" name="pt336">
              <a:extLst>
                <a:ext uri="{FF2B5EF4-FFF2-40B4-BE49-F238E27FC236}">
                  <a16:creationId xmlns:a16="http://schemas.microsoft.com/office/drawing/2014/main" id="{579EDFA2-B7A7-4236-B6F6-185FF8659FDB}"/>
                </a:ext>
              </a:extLst>
            </p:cNvPr>
            <p:cNvSpPr/>
            <p:nvPr/>
          </p:nvSpPr>
          <p:spPr>
            <a:xfrm>
              <a:off x="6219679" y="523012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5" name="pt337">
              <a:extLst>
                <a:ext uri="{FF2B5EF4-FFF2-40B4-BE49-F238E27FC236}">
                  <a16:creationId xmlns:a16="http://schemas.microsoft.com/office/drawing/2014/main" id="{80F77714-06F8-4D49-AF4B-041EBD85E4BE}"/>
                </a:ext>
              </a:extLst>
            </p:cNvPr>
            <p:cNvSpPr/>
            <p:nvPr/>
          </p:nvSpPr>
          <p:spPr>
            <a:xfrm>
              <a:off x="6259611" y="569034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6" name="pt338">
              <a:extLst>
                <a:ext uri="{FF2B5EF4-FFF2-40B4-BE49-F238E27FC236}">
                  <a16:creationId xmlns:a16="http://schemas.microsoft.com/office/drawing/2014/main" id="{B579BCFE-8A87-4B67-9AF7-ED16CBC94ED3}"/>
                </a:ext>
              </a:extLst>
            </p:cNvPr>
            <p:cNvSpPr/>
            <p:nvPr/>
          </p:nvSpPr>
          <p:spPr>
            <a:xfrm>
              <a:off x="5659351" y="5744876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7" name="pt339">
              <a:extLst>
                <a:ext uri="{FF2B5EF4-FFF2-40B4-BE49-F238E27FC236}">
                  <a16:creationId xmlns:a16="http://schemas.microsoft.com/office/drawing/2014/main" id="{9977F295-BEC5-4615-A18F-ACA12FF7E15F}"/>
                </a:ext>
              </a:extLst>
            </p:cNvPr>
            <p:cNvSpPr/>
            <p:nvPr/>
          </p:nvSpPr>
          <p:spPr>
            <a:xfrm>
              <a:off x="5198874" y="537584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8" name="pt340">
              <a:extLst>
                <a:ext uri="{FF2B5EF4-FFF2-40B4-BE49-F238E27FC236}">
                  <a16:creationId xmlns:a16="http://schemas.microsoft.com/office/drawing/2014/main" id="{CC256B0A-F1F4-4094-BE31-DFC5BCA87BDB}"/>
                </a:ext>
              </a:extLst>
            </p:cNvPr>
            <p:cNvSpPr/>
            <p:nvPr/>
          </p:nvSpPr>
          <p:spPr>
            <a:xfrm>
              <a:off x="5311134" y="52088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59" name="pt341">
              <a:extLst>
                <a:ext uri="{FF2B5EF4-FFF2-40B4-BE49-F238E27FC236}">
                  <a16:creationId xmlns:a16="http://schemas.microsoft.com/office/drawing/2014/main" id="{9F1555C5-A999-4D2E-B9ED-7939DE9ECC60}"/>
                </a:ext>
              </a:extLst>
            </p:cNvPr>
            <p:cNvSpPr/>
            <p:nvPr/>
          </p:nvSpPr>
          <p:spPr>
            <a:xfrm>
              <a:off x="5490369" y="50032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0" name="pt342">
              <a:extLst>
                <a:ext uri="{FF2B5EF4-FFF2-40B4-BE49-F238E27FC236}">
                  <a16:creationId xmlns:a16="http://schemas.microsoft.com/office/drawing/2014/main" id="{43E03516-6B32-4E8A-ACB0-0AB1FDE3EC20}"/>
                </a:ext>
              </a:extLst>
            </p:cNvPr>
            <p:cNvSpPr/>
            <p:nvPr/>
          </p:nvSpPr>
          <p:spPr>
            <a:xfrm>
              <a:off x="5219975" y="515269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1" name="pt343">
              <a:extLst>
                <a:ext uri="{FF2B5EF4-FFF2-40B4-BE49-F238E27FC236}">
                  <a16:creationId xmlns:a16="http://schemas.microsoft.com/office/drawing/2014/main" id="{026E4EE6-AC47-4256-84D6-AB454B304395}"/>
                </a:ext>
              </a:extLst>
            </p:cNvPr>
            <p:cNvSpPr/>
            <p:nvPr/>
          </p:nvSpPr>
          <p:spPr>
            <a:xfrm>
              <a:off x="5263814" y="506721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2" name="pt344">
              <a:extLst>
                <a:ext uri="{FF2B5EF4-FFF2-40B4-BE49-F238E27FC236}">
                  <a16:creationId xmlns:a16="http://schemas.microsoft.com/office/drawing/2014/main" id="{2A56A349-9BC0-447D-9DBA-E62B6A10A105}"/>
                </a:ext>
              </a:extLst>
            </p:cNvPr>
            <p:cNvSpPr/>
            <p:nvPr/>
          </p:nvSpPr>
          <p:spPr>
            <a:xfrm>
              <a:off x="5467932" y="494797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3" name="pt345">
              <a:extLst>
                <a:ext uri="{FF2B5EF4-FFF2-40B4-BE49-F238E27FC236}">
                  <a16:creationId xmlns:a16="http://schemas.microsoft.com/office/drawing/2014/main" id="{BF338D5E-182A-43A9-B554-EC10B99F3CF7}"/>
                </a:ext>
              </a:extLst>
            </p:cNvPr>
            <p:cNvSpPr/>
            <p:nvPr/>
          </p:nvSpPr>
          <p:spPr>
            <a:xfrm>
              <a:off x="5062448" y="522826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4" name="pt346">
              <a:extLst>
                <a:ext uri="{FF2B5EF4-FFF2-40B4-BE49-F238E27FC236}">
                  <a16:creationId xmlns:a16="http://schemas.microsoft.com/office/drawing/2014/main" id="{BDCACE34-CCD9-41CE-BA86-9D0354E52BA7}"/>
                </a:ext>
              </a:extLst>
            </p:cNvPr>
            <p:cNvSpPr/>
            <p:nvPr/>
          </p:nvSpPr>
          <p:spPr>
            <a:xfrm>
              <a:off x="5400921" y="505644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5" name="pt347">
              <a:extLst>
                <a:ext uri="{FF2B5EF4-FFF2-40B4-BE49-F238E27FC236}">
                  <a16:creationId xmlns:a16="http://schemas.microsoft.com/office/drawing/2014/main" id="{106F8CB8-3F3F-4DB5-8697-BF3EEB6389EF}"/>
                </a:ext>
              </a:extLst>
            </p:cNvPr>
            <p:cNvSpPr/>
            <p:nvPr/>
          </p:nvSpPr>
          <p:spPr>
            <a:xfrm>
              <a:off x="5283196" y="50594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6" name="pt348">
              <a:extLst>
                <a:ext uri="{FF2B5EF4-FFF2-40B4-BE49-F238E27FC236}">
                  <a16:creationId xmlns:a16="http://schemas.microsoft.com/office/drawing/2014/main" id="{83A31D6D-1449-4A6B-9D09-87454C37E324}"/>
                </a:ext>
              </a:extLst>
            </p:cNvPr>
            <p:cNvSpPr/>
            <p:nvPr/>
          </p:nvSpPr>
          <p:spPr>
            <a:xfrm>
              <a:off x="5029801" y="513994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7" name="pt349">
              <a:extLst>
                <a:ext uri="{FF2B5EF4-FFF2-40B4-BE49-F238E27FC236}">
                  <a16:creationId xmlns:a16="http://schemas.microsoft.com/office/drawing/2014/main" id="{F2DF71FC-E460-4403-9A01-3A7ED238D5D7}"/>
                </a:ext>
              </a:extLst>
            </p:cNvPr>
            <p:cNvSpPr/>
            <p:nvPr/>
          </p:nvSpPr>
          <p:spPr>
            <a:xfrm>
              <a:off x="5356546" y="51627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8" name="pt350">
              <a:extLst>
                <a:ext uri="{FF2B5EF4-FFF2-40B4-BE49-F238E27FC236}">
                  <a16:creationId xmlns:a16="http://schemas.microsoft.com/office/drawing/2014/main" id="{6F24F007-D198-4958-B62C-C2BCBCF12620}"/>
                </a:ext>
              </a:extLst>
            </p:cNvPr>
            <p:cNvSpPr/>
            <p:nvPr/>
          </p:nvSpPr>
          <p:spPr>
            <a:xfrm>
              <a:off x="5679313" y="491917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69" name="pt351">
              <a:extLst>
                <a:ext uri="{FF2B5EF4-FFF2-40B4-BE49-F238E27FC236}">
                  <a16:creationId xmlns:a16="http://schemas.microsoft.com/office/drawing/2014/main" id="{3ABDA6AD-8610-40A2-9FC6-0BFBFDE05400}"/>
                </a:ext>
              </a:extLst>
            </p:cNvPr>
            <p:cNvSpPr/>
            <p:nvPr/>
          </p:nvSpPr>
          <p:spPr>
            <a:xfrm>
              <a:off x="5237415" y="540857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0" name="pt352">
              <a:extLst>
                <a:ext uri="{FF2B5EF4-FFF2-40B4-BE49-F238E27FC236}">
                  <a16:creationId xmlns:a16="http://schemas.microsoft.com/office/drawing/2014/main" id="{CBC195B7-DBBF-49B7-9E27-DD1093CE9264}"/>
                </a:ext>
              </a:extLst>
            </p:cNvPr>
            <p:cNvSpPr/>
            <p:nvPr/>
          </p:nvSpPr>
          <p:spPr>
            <a:xfrm>
              <a:off x="5291929" y="50949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1" name="pt353">
              <a:extLst>
                <a:ext uri="{FF2B5EF4-FFF2-40B4-BE49-F238E27FC236}">
                  <a16:creationId xmlns:a16="http://schemas.microsoft.com/office/drawing/2014/main" id="{1B8E5C52-C045-4ACD-A599-8F8294CBB10E}"/>
                </a:ext>
              </a:extLst>
            </p:cNvPr>
            <p:cNvSpPr/>
            <p:nvPr/>
          </p:nvSpPr>
          <p:spPr>
            <a:xfrm>
              <a:off x="5353879" y="523135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2" name="pt354">
              <a:extLst>
                <a:ext uri="{FF2B5EF4-FFF2-40B4-BE49-F238E27FC236}">
                  <a16:creationId xmlns:a16="http://schemas.microsoft.com/office/drawing/2014/main" id="{7E42AFBC-ABA8-42A1-A982-A6B41375D87F}"/>
                </a:ext>
              </a:extLst>
            </p:cNvPr>
            <p:cNvSpPr/>
            <p:nvPr/>
          </p:nvSpPr>
          <p:spPr>
            <a:xfrm>
              <a:off x="5143374" y="51099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3" name="pt355">
              <a:extLst>
                <a:ext uri="{FF2B5EF4-FFF2-40B4-BE49-F238E27FC236}">
                  <a16:creationId xmlns:a16="http://schemas.microsoft.com/office/drawing/2014/main" id="{B9045607-DF70-48B3-BC21-278D97250BC4}"/>
                </a:ext>
              </a:extLst>
            </p:cNvPr>
            <p:cNvSpPr/>
            <p:nvPr/>
          </p:nvSpPr>
          <p:spPr>
            <a:xfrm>
              <a:off x="5218087" y="510913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4" name="pt356">
              <a:extLst>
                <a:ext uri="{FF2B5EF4-FFF2-40B4-BE49-F238E27FC236}">
                  <a16:creationId xmlns:a16="http://schemas.microsoft.com/office/drawing/2014/main" id="{5D8CC454-FD14-49E9-BFFD-C84549A2C1A0}"/>
                </a:ext>
              </a:extLst>
            </p:cNvPr>
            <p:cNvSpPr/>
            <p:nvPr/>
          </p:nvSpPr>
          <p:spPr>
            <a:xfrm>
              <a:off x="5178301" y="521399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5" name="pt357">
              <a:extLst>
                <a:ext uri="{FF2B5EF4-FFF2-40B4-BE49-F238E27FC236}">
                  <a16:creationId xmlns:a16="http://schemas.microsoft.com/office/drawing/2014/main" id="{AFF41E63-7D9A-451E-80D5-6189BFAFA4FF}"/>
                </a:ext>
              </a:extLst>
            </p:cNvPr>
            <p:cNvSpPr/>
            <p:nvPr/>
          </p:nvSpPr>
          <p:spPr>
            <a:xfrm>
              <a:off x="5315633" y="522904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6" name="pt358">
              <a:extLst>
                <a:ext uri="{FF2B5EF4-FFF2-40B4-BE49-F238E27FC236}">
                  <a16:creationId xmlns:a16="http://schemas.microsoft.com/office/drawing/2014/main" id="{E34DF7AA-9DF3-48FF-953D-3AA7A494DC28}"/>
                </a:ext>
              </a:extLst>
            </p:cNvPr>
            <p:cNvSpPr/>
            <p:nvPr/>
          </p:nvSpPr>
          <p:spPr>
            <a:xfrm>
              <a:off x="5325258" y="49278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7" name="pt359">
              <a:extLst>
                <a:ext uri="{FF2B5EF4-FFF2-40B4-BE49-F238E27FC236}">
                  <a16:creationId xmlns:a16="http://schemas.microsoft.com/office/drawing/2014/main" id="{FB43782E-8DF9-4506-A45C-E893E5129E87}"/>
                </a:ext>
              </a:extLst>
            </p:cNvPr>
            <p:cNvSpPr/>
            <p:nvPr/>
          </p:nvSpPr>
          <p:spPr>
            <a:xfrm>
              <a:off x="5305116" y="50603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8" name="pt360">
              <a:extLst>
                <a:ext uri="{FF2B5EF4-FFF2-40B4-BE49-F238E27FC236}">
                  <a16:creationId xmlns:a16="http://schemas.microsoft.com/office/drawing/2014/main" id="{3D87AC23-56F9-4289-AC23-983C2F1399FB}"/>
                </a:ext>
              </a:extLst>
            </p:cNvPr>
            <p:cNvSpPr/>
            <p:nvPr/>
          </p:nvSpPr>
          <p:spPr>
            <a:xfrm>
              <a:off x="5179567" y="51394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79" name="pt361">
              <a:extLst>
                <a:ext uri="{FF2B5EF4-FFF2-40B4-BE49-F238E27FC236}">
                  <a16:creationId xmlns:a16="http://schemas.microsoft.com/office/drawing/2014/main" id="{418D46FA-E08E-4225-99D6-6B60879A8C14}"/>
                </a:ext>
              </a:extLst>
            </p:cNvPr>
            <p:cNvSpPr/>
            <p:nvPr/>
          </p:nvSpPr>
          <p:spPr>
            <a:xfrm>
              <a:off x="5586704" y="51862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0" name="pt362">
              <a:extLst>
                <a:ext uri="{FF2B5EF4-FFF2-40B4-BE49-F238E27FC236}">
                  <a16:creationId xmlns:a16="http://schemas.microsoft.com/office/drawing/2014/main" id="{5935F8CD-299B-4DCE-82F9-6491FE44B342}"/>
                </a:ext>
              </a:extLst>
            </p:cNvPr>
            <p:cNvSpPr/>
            <p:nvPr/>
          </p:nvSpPr>
          <p:spPr>
            <a:xfrm>
              <a:off x="5254995" y="542283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1" name="pt363">
              <a:extLst>
                <a:ext uri="{FF2B5EF4-FFF2-40B4-BE49-F238E27FC236}">
                  <a16:creationId xmlns:a16="http://schemas.microsoft.com/office/drawing/2014/main" id="{37182AEF-BFE2-4B33-BDE7-F0620E7C1F05}"/>
                </a:ext>
              </a:extLst>
            </p:cNvPr>
            <p:cNvSpPr/>
            <p:nvPr/>
          </p:nvSpPr>
          <p:spPr>
            <a:xfrm>
              <a:off x="5421687" y="50104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2" name="pt364">
              <a:extLst>
                <a:ext uri="{FF2B5EF4-FFF2-40B4-BE49-F238E27FC236}">
                  <a16:creationId xmlns:a16="http://schemas.microsoft.com/office/drawing/2014/main" id="{9EA9AC86-3147-4773-AE37-8D56DC169EE4}"/>
                </a:ext>
              </a:extLst>
            </p:cNvPr>
            <p:cNvSpPr/>
            <p:nvPr/>
          </p:nvSpPr>
          <p:spPr>
            <a:xfrm>
              <a:off x="5435573" y="512388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3" name="pt365">
              <a:extLst>
                <a:ext uri="{FF2B5EF4-FFF2-40B4-BE49-F238E27FC236}">
                  <a16:creationId xmlns:a16="http://schemas.microsoft.com/office/drawing/2014/main" id="{37DA9B2D-758A-4DD7-B6E7-1FEB05927F86}"/>
                </a:ext>
              </a:extLst>
            </p:cNvPr>
            <p:cNvSpPr/>
            <p:nvPr/>
          </p:nvSpPr>
          <p:spPr>
            <a:xfrm>
              <a:off x="5478376" y="49731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4" name="pt366">
              <a:extLst>
                <a:ext uri="{FF2B5EF4-FFF2-40B4-BE49-F238E27FC236}">
                  <a16:creationId xmlns:a16="http://schemas.microsoft.com/office/drawing/2014/main" id="{08121042-278A-49BC-BC84-C77E6F11856A}"/>
                </a:ext>
              </a:extLst>
            </p:cNvPr>
            <p:cNvSpPr/>
            <p:nvPr/>
          </p:nvSpPr>
          <p:spPr>
            <a:xfrm>
              <a:off x="5260739" y="508396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5" name="pt367">
              <a:extLst>
                <a:ext uri="{FF2B5EF4-FFF2-40B4-BE49-F238E27FC236}">
                  <a16:creationId xmlns:a16="http://schemas.microsoft.com/office/drawing/2014/main" id="{CF5C9E1E-8324-45B2-BEB9-89240E291309}"/>
                </a:ext>
              </a:extLst>
            </p:cNvPr>
            <p:cNvSpPr/>
            <p:nvPr/>
          </p:nvSpPr>
          <p:spPr>
            <a:xfrm>
              <a:off x="5462618" y="50066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6" name="pt368">
              <a:extLst>
                <a:ext uri="{FF2B5EF4-FFF2-40B4-BE49-F238E27FC236}">
                  <a16:creationId xmlns:a16="http://schemas.microsoft.com/office/drawing/2014/main" id="{12739EA1-3CEB-480D-8BA8-3DFB03B53CC3}"/>
                </a:ext>
              </a:extLst>
            </p:cNvPr>
            <p:cNvSpPr/>
            <p:nvPr/>
          </p:nvSpPr>
          <p:spPr>
            <a:xfrm>
              <a:off x="5338291" y="508906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7" name="pt369">
              <a:extLst>
                <a:ext uri="{FF2B5EF4-FFF2-40B4-BE49-F238E27FC236}">
                  <a16:creationId xmlns:a16="http://schemas.microsoft.com/office/drawing/2014/main" id="{B5B6ACED-CE74-4A87-84C8-60BCC3007AC3}"/>
                </a:ext>
              </a:extLst>
            </p:cNvPr>
            <p:cNvSpPr/>
            <p:nvPr/>
          </p:nvSpPr>
          <p:spPr>
            <a:xfrm>
              <a:off x="4844684" y="520181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8" name="pt370">
              <a:extLst>
                <a:ext uri="{FF2B5EF4-FFF2-40B4-BE49-F238E27FC236}">
                  <a16:creationId xmlns:a16="http://schemas.microsoft.com/office/drawing/2014/main" id="{DE279233-3A74-4DC1-9493-4274208D6B8D}"/>
                </a:ext>
              </a:extLst>
            </p:cNvPr>
            <p:cNvSpPr/>
            <p:nvPr/>
          </p:nvSpPr>
          <p:spPr>
            <a:xfrm>
              <a:off x="5399013" y="51078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89" name="pt371">
              <a:extLst>
                <a:ext uri="{FF2B5EF4-FFF2-40B4-BE49-F238E27FC236}">
                  <a16:creationId xmlns:a16="http://schemas.microsoft.com/office/drawing/2014/main" id="{90804DFE-B1EF-4EEE-8795-95CF0270469E}"/>
                </a:ext>
              </a:extLst>
            </p:cNvPr>
            <p:cNvSpPr/>
            <p:nvPr/>
          </p:nvSpPr>
          <p:spPr>
            <a:xfrm>
              <a:off x="5370076" y="52100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0" name="pt372">
              <a:extLst>
                <a:ext uri="{FF2B5EF4-FFF2-40B4-BE49-F238E27FC236}">
                  <a16:creationId xmlns:a16="http://schemas.microsoft.com/office/drawing/2014/main" id="{CBF1DAF5-715E-4DB5-A935-2F27A95C75A7}"/>
                </a:ext>
              </a:extLst>
            </p:cNvPr>
            <p:cNvSpPr/>
            <p:nvPr/>
          </p:nvSpPr>
          <p:spPr>
            <a:xfrm>
              <a:off x="5325402" y="48988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1" name="pt373">
              <a:extLst>
                <a:ext uri="{FF2B5EF4-FFF2-40B4-BE49-F238E27FC236}">
                  <a16:creationId xmlns:a16="http://schemas.microsoft.com/office/drawing/2014/main" id="{614C1028-131F-47F4-936C-90B699275E4F}"/>
                </a:ext>
              </a:extLst>
            </p:cNvPr>
            <p:cNvSpPr/>
            <p:nvPr/>
          </p:nvSpPr>
          <p:spPr>
            <a:xfrm>
              <a:off x="5291726" y="546323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2" name="pt374">
              <a:extLst>
                <a:ext uri="{FF2B5EF4-FFF2-40B4-BE49-F238E27FC236}">
                  <a16:creationId xmlns:a16="http://schemas.microsoft.com/office/drawing/2014/main" id="{8C160A72-7EC9-4DCC-9D5B-1ABEC1A46212}"/>
                </a:ext>
              </a:extLst>
            </p:cNvPr>
            <p:cNvSpPr/>
            <p:nvPr/>
          </p:nvSpPr>
          <p:spPr>
            <a:xfrm>
              <a:off x="5454656" y="518798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3" name="pt375">
              <a:extLst>
                <a:ext uri="{FF2B5EF4-FFF2-40B4-BE49-F238E27FC236}">
                  <a16:creationId xmlns:a16="http://schemas.microsoft.com/office/drawing/2014/main" id="{F468D7D2-0A16-41F7-8B3F-A02A25BCE3DC}"/>
                </a:ext>
              </a:extLst>
            </p:cNvPr>
            <p:cNvSpPr/>
            <p:nvPr/>
          </p:nvSpPr>
          <p:spPr>
            <a:xfrm>
              <a:off x="5797438" y="492287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4" name="pt376">
              <a:extLst>
                <a:ext uri="{FF2B5EF4-FFF2-40B4-BE49-F238E27FC236}">
                  <a16:creationId xmlns:a16="http://schemas.microsoft.com/office/drawing/2014/main" id="{2F9FB5E1-77B3-4E74-A535-CF654D6EE247}"/>
                </a:ext>
              </a:extLst>
            </p:cNvPr>
            <p:cNvSpPr/>
            <p:nvPr/>
          </p:nvSpPr>
          <p:spPr>
            <a:xfrm>
              <a:off x="5411148" y="51641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5" name="pt377">
              <a:extLst>
                <a:ext uri="{FF2B5EF4-FFF2-40B4-BE49-F238E27FC236}">
                  <a16:creationId xmlns:a16="http://schemas.microsoft.com/office/drawing/2014/main" id="{B2A91830-172E-4B05-A6CB-C57A33EC92DD}"/>
                </a:ext>
              </a:extLst>
            </p:cNvPr>
            <p:cNvSpPr/>
            <p:nvPr/>
          </p:nvSpPr>
          <p:spPr>
            <a:xfrm>
              <a:off x="5471148" y="51278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6" name="pt378">
              <a:extLst>
                <a:ext uri="{FF2B5EF4-FFF2-40B4-BE49-F238E27FC236}">
                  <a16:creationId xmlns:a16="http://schemas.microsoft.com/office/drawing/2014/main" id="{F6C64953-C450-4C02-B31A-FA350C3CA4B4}"/>
                </a:ext>
              </a:extLst>
            </p:cNvPr>
            <p:cNvSpPr/>
            <p:nvPr/>
          </p:nvSpPr>
          <p:spPr>
            <a:xfrm>
              <a:off x="5569406" y="49953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7" name="pt379">
              <a:extLst>
                <a:ext uri="{FF2B5EF4-FFF2-40B4-BE49-F238E27FC236}">
                  <a16:creationId xmlns:a16="http://schemas.microsoft.com/office/drawing/2014/main" id="{55B4EC90-637D-4160-9D6D-9F5C03912A40}"/>
                </a:ext>
              </a:extLst>
            </p:cNvPr>
            <p:cNvSpPr/>
            <p:nvPr/>
          </p:nvSpPr>
          <p:spPr>
            <a:xfrm>
              <a:off x="5684154" y="500909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8" name="pt380">
              <a:extLst>
                <a:ext uri="{FF2B5EF4-FFF2-40B4-BE49-F238E27FC236}">
                  <a16:creationId xmlns:a16="http://schemas.microsoft.com/office/drawing/2014/main" id="{541F4B43-9B1B-4EFA-81B0-E58BFF437158}"/>
                </a:ext>
              </a:extLst>
            </p:cNvPr>
            <p:cNvSpPr/>
            <p:nvPr/>
          </p:nvSpPr>
          <p:spPr>
            <a:xfrm>
              <a:off x="5733627" y="51848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799" name="pt381">
              <a:extLst>
                <a:ext uri="{FF2B5EF4-FFF2-40B4-BE49-F238E27FC236}">
                  <a16:creationId xmlns:a16="http://schemas.microsoft.com/office/drawing/2014/main" id="{71DB6231-3BB1-4009-A117-C19D55B8DBFD}"/>
                </a:ext>
              </a:extLst>
            </p:cNvPr>
            <p:cNvSpPr/>
            <p:nvPr/>
          </p:nvSpPr>
          <p:spPr>
            <a:xfrm>
              <a:off x="5623116" y="522927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0" name="pt382">
              <a:extLst>
                <a:ext uri="{FF2B5EF4-FFF2-40B4-BE49-F238E27FC236}">
                  <a16:creationId xmlns:a16="http://schemas.microsoft.com/office/drawing/2014/main" id="{71CF0E99-4B7A-4D9A-8DF2-9D56D3C9B86E}"/>
                </a:ext>
              </a:extLst>
            </p:cNvPr>
            <p:cNvSpPr/>
            <p:nvPr/>
          </p:nvSpPr>
          <p:spPr>
            <a:xfrm>
              <a:off x="5478072" y="50720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1" name="pt383">
              <a:extLst>
                <a:ext uri="{FF2B5EF4-FFF2-40B4-BE49-F238E27FC236}">
                  <a16:creationId xmlns:a16="http://schemas.microsoft.com/office/drawing/2014/main" id="{6B39E2A6-3543-4147-B6B7-A5C388A399D9}"/>
                </a:ext>
              </a:extLst>
            </p:cNvPr>
            <p:cNvSpPr/>
            <p:nvPr/>
          </p:nvSpPr>
          <p:spPr>
            <a:xfrm>
              <a:off x="5282404" y="50778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2" name="pt384">
              <a:extLst>
                <a:ext uri="{FF2B5EF4-FFF2-40B4-BE49-F238E27FC236}">
                  <a16:creationId xmlns:a16="http://schemas.microsoft.com/office/drawing/2014/main" id="{22D89797-8078-4BEE-BCE2-E556FB002C9F}"/>
                </a:ext>
              </a:extLst>
            </p:cNvPr>
            <p:cNvSpPr/>
            <p:nvPr/>
          </p:nvSpPr>
          <p:spPr>
            <a:xfrm>
              <a:off x="5337557" y="552564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3" name="pt385">
              <a:extLst>
                <a:ext uri="{FF2B5EF4-FFF2-40B4-BE49-F238E27FC236}">
                  <a16:creationId xmlns:a16="http://schemas.microsoft.com/office/drawing/2014/main" id="{7AB89A7D-57FB-4DA1-A3A3-BAB83B2D9FCB}"/>
                </a:ext>
              </a:extLst>
            </p:cNvPr>
            <p:cNvSpPr/>
            <p:nvPr/>
          </p:nvSpPr>
          <p:spPr>
            <a:xfrm>
              <a:off x="6075610" y="494913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4" name="pt386">
              <a:extLst>
                <a:ext uri="{FF2B5EF4-FFF2-40B4-BE49-F238E27FC236}">
                  <a16:creationId xmlns:a16="http://schemas.microsoft.com/office/drawing/2014/main" id="{246702C0-C1C3-4ED3-8CC6-93EEAFEFADB8}"/>
                </a:ext>
              </a:extLst>
            </p:cNvPr>
            <p:cNvSpPr/>
            <p:nvPr/>
          </p:nvSpPr>
          <p:spPr>
            <a:xfrm>
              <a:off x="5340282" y="507553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5" name="pt387">
              <a:extLst>
                <a:ext uri="{FF2B5EF4-FFF2-40B4-BE49-F238E27FC236}">
                  <a16:creationId xmlns:a16="http://schemas.microsoft.com/office/drawing/2014/main" id="{E07F2C9E-78FC-496E-A0FF-8EC72F47B561}"/>
                </a:ext>
              </a:extLst>
            </p:cNvPr>
            <p:cNvSpPr/>
            <p:nvPr/>
          </p:nvSpPr>
          <p:spPr>
            <a:xfrm>
              <a:off x="5584112" y="509808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6" name="pt388">
              <a:extLst>
                <a:ext uri="{FF2B5EF4-FFF2-40B4-BE49-F238E27FC236}">
                  <a16:creationId xmlns:a16="http://schemas.microsoft.com/office/drawing/2014/main" id="{0438A283-ADFB-416A-BE81-757A450F3524}"/>
                </a:ext>
              </a:extLst>
            </p:cNvPr>
            <p:cNvSpPr/>
            <p:nvPr/>
          </p:nvSpPr>
          <p:spPr>
            <a:xfrm>
              <a:off x="5662559" y="51163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7" name="pt389">
              <a:extLst>
                <a:ext uri="{FF2B5EF4-FFF2-40B4-BE49-F238E27FC236}">
                  <a16:creationId xmlns:a16="http://schemas.microsoft.com/office/drawing/2014/main" id="{635BDB49-0467-4471-A7B7-AA74E25B9636}"/>
                </a:ext>
              </a:extLst>
            </p:cNvPr>
            <p:cNvSpPr/>
            <p:nvPr/>
          </p:nvSpPr>
          <p:spPr>
            <a:xfrm>
              <a:off x="5416344" y="511810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8" name="pt390">
              <a:extLst>
                <a:ext uri="{FF2B5EF4-FFF2-40B4-BE49-F238E27FC236}">
                  <a16:creationId xmlns:a16="http://schemas.microsoft.com/office/drawing/2014/main" id="{56794786-8155-46DD-8AEC-59BE9800A68B}"/>
                </a:ext>
              </a:extLst>
            </p:cNvPr>
            <p:cNvSpPr/>
            <p:nvPr/>
          </p:nvSpPr>
          <p:spPr>
            <a:xfrm>
              <a:off x="5764977" y="490745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09" name="pt391">
              <a:extLst>
                <a:ext uri="{FF2B5EF4-FFF2-40B4-BE49-F238E27FC236}">
                  <a16:creationId xmlns:a16="http://schemas.microsoft.com/office/drawing/2014/main" id="{BD71E0F4-467E-43A9-9034-5DEBC40AD9C6}"/>
                </a:ext>
              </a:extLst>
            </p:cNvPr>
            <p:cNvSpPr/>
            <p:nvPr/>
          </p:nvSpPr>
          <p:spPr>
            <a:xfrm>
              <a:off x="5709300" y="527205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0" name="pt392">
              <a:extLst>
                <a:ext uri="{FF2B5EF4-FFF2-40B4-BE49-F238E27FC236}">
                  <a16:creationId xmlns:a16="http://schemas.microsoft.com/office/drawing/2014/main" id="{CDDD69CC-5141-4B41-A082-02EA6BA3820A}"/>
                </a:ext>
              </a:extLst>
            </p:cNvPr>
            <p:cNvSpPr/>
            <p:nvPr/>
          </p:nvSpPr>
          <p:spPr>
            <a:xfrm>
              <a:off x="5553432" y="51831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1" name="pt393">
              <a:extLst>
                <a:ext uri="{FF2B5EF4-FFF2-40B4-BE49-F238E27FC236}">
                  <a16:creationId xmlns:a16="http://schemas.microsoft.com/office/drawing/2014/main" id="{7711FB81-F9B3-43CC-ADE8-7D112D92FA94}"/>
                </a:ext>
              </a:extLst>
            </p:cNvPr>
            <p:cNvSpPr/>
            <p:nvPr/>
          </p:nvSpPr>
          <p:spPr>
            <a:xfrm>
              <a:off x="5394773" y="50160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2" name="pt394">
              <a:extLst>
                <a:ext uri="{FF2B5EF4-FFF2-40B4-BE49-F238E27FC236}">
                  <a16:creationId xmlns:a16="http://schemas.microsoft.com/office/drawing/2014/main" id="{3C03A152-3336-4738-B385-95CCF1B621B8}"/>
                </a:ext>
              </a:extLst>
            </p:cNvPr>
            <p:cNvSpPr/>
            <p:nvPr/>
          </p:nvSpPr>
          <p:spPr>
            <a:xfrm>
              <a:off x="5505711" y="52270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3" name="pt395">
              <a:extLst>
                <a:ext uri="{FF2B5EF4-FFF2-40B4-BE49-F238E27FC236}">
                  <a16:creationId xmlns:a16="http://schemas.microsoft.com/office/drawing/2014/main" id="{7AF835A1-9427-4761-B73E-A227C3923348}"/>
                </a:ext>
              </a:extLst>
            </p:cNvPr>
            <p:cNvSpPr/>
            <p:nvPr/>
          </p:nvSpPr>
          <p:spPr>
            <a:xfrm>
              <a:off x="5330691" y="5467283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4" name="pt396">
              <a:extLst>
                <a:ext uri="{FF2B5EF4-FFF2-40B4-BE49-F238E27FC236}">
                  <a16:creationId xmlns:a16="http://schemas.microsoft.com/office/drawing/2014/main" id="{B79F089D-0EB1-44B8-BF31-F6A24B5F39BA}"/>
                </a:ext>
              </a:extLst>
            </p:cNvPr>
            <p:cNvSpPr/>
            <p:nvPr/>
          </p:nvSpPr>
          <p:spPr>
            <a:xfrm>
              <a:off x="5542463" y="536914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5" name="pt397">
              <a:extLst>
                <a:ext uri="{FF2B5EF4-FFF2-40B4-BE49-F238E27FC236}">
                  <a16:creationId xmlns:a16="http://schemas.microsoft.com/office/drawing/2014/main" id="{512ECB6C-CB37-45B8-8257-997159CC27F7}"/>
                </a:ext>
              </a:extLst>
            </p:cNvPr>
            <p:cNvSpPr/>
            <p:nvPr/>
          </p:nvSpPr>
          <p:spPr>
            <a:xfrm>
              <a:off x="5635424" y="505941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6" name="pt398">
              <a:extLst>
                <a:ext uri="{FF2B5EF4-FFF2-40B4-BE49-F238E27FC236}">
                  <a16:creationId xmlns:a16="http://schemas.microsoft.com/office/drawing/2014/main" id="{FAADB0D3-6420-4785-98D9-6ED88378DE3E}"/>
                </a:ext>
              </a:extLst>
            </p:cNvPr>
            <p:cNvSpPr/>
            <p:nvPr/>
          </p:nvSpPr>
          <p:spPr>
            <a:xfrm>
              <a:off x="5654101" y="542398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7" name="pt399">
              <a:extLst>
                <a:ext uri="{FF2B5EF4-FFF2-40B4-BE49-F238E27FC236}">
                  <a16:creationId xmlns:a16="http://schemas.microsoft.com/office/drawing/2014/main" id="{BA57CCAA-613A-44D4-8FDE-2AFFA433266F}"/>
                </a:ext>
              </a:extLst>
            </p:cNvPr>
            <p:cNvSpPr/>
            <p:nvPr/>
          </p:nvSpPr>
          <p:spPr>
            <a:xfrm>
              <a:off x="5527855" y="50180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8" name="pt400">
              <a:extLst>
                <a:ext uri="{FF2B5EF4-FFF2-40B4-BE49-F238E27FC236}">
                  <a16:creationId xmlns:a16="http://schemas.microsoft.com/office/drawing/2014/main" id="{5B5EC333-028B-4F6E-A464-AFE94F3FE9ED}"/>
                </a:ext>
              </a:extLst>
            </p:cNvPr>
            <p:cNvSpPr/>
            <p:nvPr/>
          </p:nvSpPr>
          <p:spPr>
            <a:xfrm>
              <a:off x="5411480" y="538051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19" name="pt401">
              <a:extLst>
                <a:ext uri="{FF2B5EF4-FFF2-40B4-BE49-F238E27FC236}">
                  <a16:creationId xmlns:a16="http://schemas.microsoft.com/office/drawing/2014/main" id="{F1917439-71CF-4361-8217-FDA4E734D921}"/>
                </a:ext>
              </a:extLst>
            </p:cNvPr>
            <p:cNvSpPr/>
            <p:nvPr/>
          </p:nvSpPr>
          <p:spPr>
            <a:xfrm>
              <a:off x="5805793" y="51971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0" name="pt402">
              <a:extLst>
                <a:ext uri="{FF2B5EF4-FFF2-40B4-BE49-F238E27FC236}">
                  <a16:creationId xmlns:a16="http://schemas.microsoft.com/office/drawing/2014/main" id="{5657C881-D5A8-4418-ABFE-4AC809FC8883}"/>
                </a:ext>
              </a:extLst>
            </p:cNvPr>
            <p:cNvSpPr/>
            <p:nvPr/>
          </p:nvSpPr>
          <p:spPr>
            <a:xfrm>
              <a:off x="5663036" y="529531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1" name="pt403">
              <a:extLst>
                <a:ext uri="{FF2B5EF4-FFF2-40B4-BE49-F238E27FC236}">
                  <a16:creationId xmlns:a16="http://schemas.microsoft.com/office/drawing/2014/main" id="{D3885350-CC49-42A5-BEAB-94AAF58E7488}"/>
                </a:ext>
              </a:extLst>
            </p:cNvPr>
            <p:cNvSpPr/>
            <p:nvPr/>
          </p:nvSpPr>
          <p:spPr>
            <a:xfrm>
              <a:off x="5409263" y="51474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2" name="pt404">
              <a:extLst>
                <a:ext uri="{FF2B5EF4-FFF2-40B4-BE49-F238E27FC236}">
                  <a16:creationId xmlns:a16="http://schemas.microsoft.com/office/drawing/2014/main" id="{62BC29BC-91D6-4FCA-89DC-A8158A7D90BD}"/>
                </a:ext>
              </a:extLst>
            </p:cNvPr>
            <p:cNvSpPr/>
            <p:nvPr/>
          </p:nvSpPr>
          <p:spPr>
            <a:xfrm>
              <a:off x="5791035" y="50947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3" name="pt405">
              <a:extLst>
                <a:ext uri="{FF2B5EF4-FFF2-40B4-BE49-F238E27FC236}">
                  <a16:creationId xmlns:a16="http://schemas.microsoft.com/office/drawing/2014/main" id="{CFF5474C-9DBA-4F0D-9DFE-726EFDA582A4}"/>
                </a:ext>
              </a:extLst>
            </p:cNvPr>
            <p:cNvSpPr/>
            <p:nvPr/>
          </p:nvSpPr>
          <p:spPr>
            <a:xfrm>
              <a:off x="5617615" y="53824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4" name="pt406">
              <a:extLst>
                <a:ext uri="{FF2B5EF4-FFF2-40B4-BE49-F238E27FC236}">
                  <a16:creationId xmlns:a16="http://schemas.microsoft.com/office/drawing/2014/main" id="{12DCC33B-7496-4849-B2BD-467283F9F8A6}"/>
                </a:ext>
              </a:extLst>
            </p:cNvPr>
            <p:cNvSpPr/>
            <p:nvPr/>
          </p:nvSpPr>
          <p:spPr>
            <a:xfrm>
              <a:off x="5345863" y="5494548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5" name="pt407">
              <a:extLst>
                <a:ext uri="{FF2B5EF4-FFF2-40B4-BE49-F238E27FC236}">
                  <a16:creationId xmlns:a16="http://schemas.microsoft.com/office/drawing/2014/main" id="{D0F3E222-146C-4471-BE51-893C0E7CE19C}"/>
                </a:ext>
              </a:extLst>
            </p:cNvPr>
            <p:cNvSpPr/>
            <p:nvPr/>
          </p:nvSpPr>
          <p:spPr>
            <a:xfrm>
              <a:off x="5727679" y="50128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6" name="pt408">
              <a:extLst>
                <a:ext uri="{FF2B5EF4-FFF2-40B4-BE49-F238E27FC236}">
                  <a16:creationId xmlns:a16="http://schemas.microsoft.com/office/drawing/2014/main" id="{8689CB0E-AC1B-49E2-A96B-258299CD1815}"/>
                </a:ext>
              </a:extLst>
            </p:cNvPr>
            <p:cNvSpPr/>
            <p:nvPr/>
          </p:nvSpPr>
          <p:spPr>
            <a:xfrm>
              <a:off x="5474096" y="523196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7" name="pt409">
              <a:extLst>
                <a:ext uri="{FF2B5EF4-FFF2-40B4-BE49-F238E27FC236}">
                  <a16:creationId xmlns:a16="http://schemas.microsoft.com/office/drawing/2014/main" id="{8E87455D-1352-4201-990E-F7E8BF3E6569}"/>
                </a:ext>
              </a:extLst>
            </p:cNvPr>
            <p:cNvSpPr/>
            <p:nvPr/>
          </p:nvSpPr>
          <p:spPr>
            <a:xfrm>
              <a:off x="5621594" y="54250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8" name="pt410">
              <a:extLst>
                <a:ext uri="{FF2B5EF4-FFF2-40B4-BE49-F238E27FC236}">
                  <a16:creationId xmlns:a16="http://schemas.microsoft.com/office/drawing/2014/main" id="{A780D68B-589B-4835-A15F-D94CC1C64FE6}"/>
                </a:ext>
              </a:extLst>
            </p:cNvPr>
            <p:cNvSpPr/>
            <p:nvPr/>
          </p:nvSpPr>
          <p:spPr>
            <a:xfrm>
              <a:off x="5507762" y="516636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29" name="pt411">
              <a:extLst>
                <a:ext uri="{FF2B5EF4-FFF2-40B4-BE49-F238E27FC236}">
                  <a16:creationId xmlns:a16="http://schemas.microsoft.com/office/drawing/2014/main" id="{1942C9EF-0F4F-404B-9319-A3BAC7B05A9F}"/>
                </a:ext>
              </a:extLst>
            </p:cNvPr>
            <p:cNvSpPr/>
            <p:nvPr/>
          </p:nvSpPr>
          <p:spPr>
            <a:xfrm>
              <a:off x="5442804" y="51859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0" name="pt412">
              <a:extLst>
                <a:ext uri="{FF2B5EF4-FFF2-40B4-BE49-F238E27FC236}">
                  <a16:creationId xmlns:a16="http://schemas.microsoft.com/office/drawing/2014/main" id="{53866BDF-0ED4-499A-8831-F9344941D8D3}"/>
                </a:ext>
              </a:extLst>
            </p:cNvPr>
            <p:cNvSpPr/>
            <p:nvPr/>
          </p:nvSpPr>
          <p:spPr>
            <a:xfrm>
              <a:off x="5494719" y="54579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1" name="pt413">
              <a:extLst>
                <a:ext uri="{FF2B5EF4-FFF2-40B4-BE49-F238E27FC236}">
                  <a16:creationId xmlns:a16="http://schemas.microsoft.com/office/drawing/2014/main" id="{B15ED154-3B63-4B8B-9615-BE94C54DFD71}"/>
                </a:ext>
              </a:extLst>
            </p:cNvPr>
            <p:cNvSpPr/>
            <p:nvPr/>
          </p:nvSpPr>
          <p:spPr>
            <a:xfrm>
              <a:off x="5863361" y="521478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2" name="pt414">
              <a:extLst>
                <a:ext uri="{FF2B5EF4-FFF2-40B4-BE49-F238E27FC236}">
                  <a16:creationId xmlns:a16="http://schemas.microsoft.com/office/drawing/2014/main" id="{245DC546-05F9-46D2-8206-C9157B4883D0}"/>
                </a:ext>
              </a:extLst>
            </p:cNvPr>
            <p:cNvSpPr/>
            <p:nvPr/>
          </p:nvSpPr>
          <p:spPr>
            <a:xfrm>
              <a:off x="5723680" y="51822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3" name="pt415">
              <a:extLst>
                <a:ext uri="{FF2B5EF4-FFF2-40B4-BE49-F238E27FC236}">
                  <a16:creationId xmlns:a16="http://schemas.microsoft.com/office/drawing/2014/main" id="{10000974-AB83-4210-BFF0-7285D9244CFF}"/>
                </a:ext>
              </a:extLst>
            </p:cNvPr>
            <p:cNvSpPr/>
            <p:nvPr/>
          </p:nvSpPr>
          <p:spPr>
            <a:xfrm>
              <a:off x="5722834" y="51498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4" name="pt416">
              <a:extLst>
                <a:ext uri="{FF2B5EF4-FFF2-40B4-BE49-F238E27FC236}">
                  <a16:creationId xmlns:a16="http://schemas.microsoft.com/office/drawing/2014/main" id="{78452232-2B45-4984-A37D-198CF48082D4}"/>
                </a:ext>
              </a:extLst>
            </p:cNvPr>
            <p:cNvSpPr/>
            <p:nvPr/>
          </p:nvSpPr>
          <p:spPr>
            <a:xfrm>
              <a:off x="5401931" y="52898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5" name="pt417">
              <a:extLst>
                <a:ext uri="{FF2B5EF4-FFF2-40B4-BE49-F238E27FC236}">
                  <a16:creationId xmlns:a16="http://schemas.microsoft.com/office/drawing/2014/main" id="{4CE46DA6-90CD-4141-9F47-C876BA59EF9C}"/>
                </a:ext>
              </a:extLst>
            </p:cNvPr>
            <p:cNvSpPr/>
            <p:nvPr/>
          </p:nvSpPr>
          <p:spPr>
            <a:xfrm>
              <a:off x="5388050" y="5533650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6" name="pt418">
              <a:extLst>
                <a:ext uri="{FF2B5EF4-FFF2-40B4-BE49-F238E27FC236}">
                  <a16:creationId xmlns:a16="http://schemas.microsoft.com/office/drawing/2014/main" id="{B219D8E7-BD9C-462E-8A3A-EB70F66B14A3}"/>
                </a:ext>
              </a:extLst>
            </p:cNvPr>
            <p:cNvSpPr/>
            <p:nvPr/>
          </p:nvSpPr>
          <p:spPr>
            <a:xfrm>
              <a:off x="5518173" y="533655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7" name="pt419">
              <a:extLst>
                <a:ext uri="{FF2B5EF4-FFF2-40B4-BE49-F238E27FC236}">
                  <a16:creationId xmlns:a16="http://schemas.microsoft.com/office/drawing/2014/main" id="{836D71C7-BC95-435E-8CAA-68064AB3D5DC}"/>
                </a:ext>
              </a:extLst>
            </p:cNvPr>
            <p:cNvSpPr/>
            <p:nvPr/>
          </p:nvSpPr>
          <p:spPr>
            <a:xfrm>
              <a:off x="5647712" y="51313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8" name="pt420">
              <a:extLst>
                <a:ext uri="{FF2B5EF4-FFF2-40B4-BE49-F238E27FC236}">
                  <a16:creationId xmlns:a16="http://schemas.microsoft.com/office/drawing/2014/main" id="{63566814-24C0-4609-AEBD-7AE3C266EE34}"/>
                </a:ext>
              </a:extLst>
            </p:cNvPr>
            <p:cNvSpPr/>
            <p:nvPr/>
          </p:nvSpPr>
          <p:spPr>
            <a:xfrm>
              <a:off x="5460973" y="523529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39" name="pt421">
              <a:extLst>
                <a:ext uri="{FF2B5EF4-FFF2-40B4-BE49-F238E27FC236}">
                  <a16:creationId xmlns:a16="http://schemas.microsoft.com/office/drawing/2014/main" id="{63BC2544-6670-4E10-B54D-66EDAFCC65B3}"/>
                </a:ext>
              </a:extLst>
            </p:cNvPr>
            <p:cNvSpPr/>
            <p:nvPr/>
          </p:nvSpPr>
          <p:spPr>
            <a:xfrm>
              <a:off x="5356644" y="51987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0" name="pt422">
              <a:extLst>
                <a:ext uri="{FF2B5EF4-FFF2-40B4-BE49-F238E27FC236}">
                  <a16:creationId xmlns:a16="http://schemas.microsoft.com/office/drawing/2014/main" id="{DB7CE0A6-D80A-4078-B59C-5153DDFEEE85}"/>
                </a:ext>
              </a:extLst>
            </p:cNvPr>
            <p:cNvSpPr/>
            <p:nvPr/>
          </p:nvSpPr>
          <p:spPr>
            <a:xfrm>
              <a:off x="5478497" y="52319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1" name="pt423">
              <a:extLst>
                <a:ext uri="{FF2B5EF4-FFF2-40B4-BE49-F238E27FC236}">
                  <a16:creationId xmlns:a16="http://schemas.microsoft.com/office/drawing/2014/main" id="{C4AE5BDA-B09E-4FC0-8DA8-34CE4CF262ED}"/>
                </a:ext>
              </a:extLst>
            </p:cNvPr>
            <p:cNvSpPr/>
            <p:nvPr/>
          </p:nvSpPr>
          <p:spPr>
            <a:xfrm>
              <a:off x="5618015" y="518228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2" name="pt424">
              <a:extLst>
                <a:ext uri="{FF2B5EF4-FFF2-40B4-BE49-F238E27FC236}">
                  <a16:creationId xmlns:a16="http://schemas.microsoft.com/office/drawing/2014/main" id="{A58F387F-55BD-4CC7-BD9C-048FC1CBBFC0}"/>
                </a:ext>
              </a:extLst>
            </p:cNvPr>
            <p:cNvSpPr/>
            <p:nvPr/>
          </p:nvSpPr>
          <p:spPr>
            <a:xfrm>
              <a:off x="5865981" y="522914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3" name="pt425">
              <a:extLst>
                <a:ext uri="{FF2B5EF4-FFF2-40B4-BE49-F238E27FC236}">
                  <a16:creationId xmlns:a16="http://schemas.microsoft.com/office/drawing/2014/main" id="{23D80AF5-9988-4192-AC85-9ED18EFFC952}"/>
                </a:ext>
              </a:extLst>
            </p:cNvPr>
            <p:cNvSpPr/>
            <p:nvPr/>
          </p:nvSpPr>
          <p:spPr>
            <a:xfrm>
              <a:off x="5481320" y="51964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4" name="pt426">
              <a:extLst>
                <a:ext uri="{FF2B5EF4-FFF2-40B4-BE49-F238E27FC236}">
                  <a16:creationId xmlns:a16="http://schemas.microsoft.com/office/drawing/2014/main" id="{44932F5B-FFDB-4781-A87F-BB70643AD1C6}"/>
                </a:ext>
              </a:extLst>
            </p:cNvPr>
            <p:cNvSpPr/>
            <p:nvPr/>
          </p:nvSpPr>
          <p:spPr>
            <a:xfrm>
              <a:off x="5731996" y="527928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5" name="pt427">
              <a:extLst>
                <a:ext uri="{FF2B5EF4-FFF2-40B4-BE49-F238E27FC236}">
                  <a16:creationId xmlns:a16="http://schemas.microsoft.com/office/drawing/2014/main" id="{3280E6F2-21B0-476A-9DD7-103B4BDD9EBF}"/>
                </a:ext>
              </a:extLst>
            </p:cNvPr>
            <p:cNvSpPr/>
            <p:nvPr/>
          </p:nvSpPr>
          <p:spPr>
            <a:xfrm>
              <a:off x="5391667" y="52439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6" name="pt428">
              <a:extLst>
                <a:ext uri="{FF2B5EF4-FFF2-40B4-BE49-F238E27FC236}">
                  <a16:creationId xmlns:a16="http://schemas.microsoft.com/office/drawing/2014/main" id="{04CA705B-6E80-4F37-B3AB-CDDCDD5D3CE6}"/>
                </a:ext>
              </a:extLst>
            </p:cNvPr>
            <p:cNvSpPr/>
            <p:nvPr/>
          </p:nvSpPr>
          <p:spPr>
            <a:xfrm>
              <a:off x="5406633" y="555892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7" name="pt429">
              <a:extLst>
                <a:ext uri="{FF2B5EF4-FFF2-40B4-BE49-F238E27FC236}">
                  <a16:creationId xmlns:a16="http://schemas.microsoft.com/office/drawing/2014/main" id="{1ED1E921-2E99-4126-B278-9578CEA05B73}"/>
                </a:ext>
              </a:extLst>
            </p:cNvPr>
            <p:cNvSpPr/>
            <p:nvPr/>
          </p:nvSpPr>
          <p:spPr>
            <a:xfrm>
              <a:off x="5452980" y="527062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8" name="pt430">
              <a:extLst>
                <a:ext uri="{FF2B5EF4-FFF2-40B4-BE49-F238E27FC236}">
                  <a16:creationId xmlns:a16="http://schemas.microsoft.com/office/drawing/2014/main" id="{5403066B-089A-4371-BF87-5976845B591F}"/>
                </a:ext>
              </a:extLst>
            </p:cNvPr>
            <p:cNvSpPr/>
            <p:nvPr/>
          </p:nvSpPr>
          <p:spPr>
            <a:xfrm>
              <a:off x="5587068" y="51307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49" name="pt431">
              <a:extLst>
                <a:ext uri="{FF2B5EF4-FFF2-40B4-BE49-F238E27FC236}">
                  <a16:creationId xmlns:a16="http://schemas.microsoft.com/office/drawing/2014/main" id="{03418379-BCA1-4B13-9C43-CE4724D4A1CC}"/>
                </a:ext>
              </a:extLst>
            </p:cNvPr>
            <p:cNvSpPr/>
            <p:nvPr/>
          </p:nvSpPr>
          <p:spPr>
            <a:xfrm>
              <a:off x="5851110" y="495277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0" name="pt432">
              <a:extLst>
                <a:ext uri="{FF2B5EF4-FFF2-40B4-BE49-F238E27FC236}">
                  <a16:creationId xmlns:a16="http://schemas.microsoft.com/office/drawing/2014/main" id="{4144C7E9-E861-4D03-BD44-5057C59443EC}"/>
                </a:ext>
              </a:extLst>
            </p:cNvPr>
            <p:cNvSpPr/>
            <p:nvPr/>
          </p:nvSpPr>
          <p:spPr>
            <a:xfrm>
              <a:off x="5961414" y="504732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1" name="pt433">
              <a:extLst>
                <a:ext uri="{FF2B5EF4-FFF2-40B4-BE49-F238E27FC236}">
                  <a16:creationId xmlns:a16="http://schemas.microsoft.com/office/drawing/2014/main" id="{4E7A3793-C92A-4B2B-AE6D-D1C30A7166FD}"/>
                </a:ext>
              </a:extLst>
            </p:cNvPr>
            <p:cNvSpPr/>
            <p:nvPr/>
          </p:nvSpPr>
          <p:spPr>
            <a:xfrm>
              <a:off x="5683573" y="507289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2" name="pt434">
              <a:extLst>
                <a:ext uri="{FF2B5EF4-FFF2-40B4-BE49-F238E27FC236}">
                  <a16:creationId xmlns:a16="http://schemas.microsoft.com/office/drawing/2014/main" id="{DAB1F8DF-78E9-4197-883D-D3F16218B5B6}"/>
                </a:ext>
              </a:extLst>
            </p:cNvPr>
            <p:cNvSpPr/>
            <p:nvPr/>
          </p:nvSpPr>
          <p:spPr>
            <a:xfrm>
              <a:off x="5504666" y="521477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3" name="pt435">
              <a:extLst>
                <a:ext uri="{FF2B5EF4-FFF2-40B4-BE49-F238E27FC236}">
                  <a16:creationId xmlns:a16="http://schemas.microsoft.com/office/drawing/2014/main" id="{FF0C4D33-EFBE-4C92-8C2C-AFF10E44FD73}"/>
                </a:ext>
              </a:extLst>
            </p:cNvPr>
            <p:cNvSpPr/>
            <p:nvPr/>
          </p:nvSpPr>
          <p:spPr>
            <a:xfrm>
              <a:off x="5653800" y="510845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4" name="pt436">
              <a:extLst>
                <a:ext uri="{FF2B5EF4-FFF2-40B4-BE49-F238E27FC236}">
                  <a16:creationId xmlns:a16="http://schemas.microsoft.com/office/drawing/2014/main" id="{B5DFE1A1-0328-4BB4-A1D5-25E7206DEC12}"/>
                </a:ext>
              </a:extLst>
            </p:cNvPr>
            <p:cNvSpPr/>
            <p:nvPr/>
          </p:nvSpPr>
          <p:spPr>
            <a:xfrm>
              <a:off x="5622859" y="526685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5" name="pt437">
              <a:extLst>
                <a:ext uri="{FF2B5EF4-FFF2-40B4-BE49-F238E27FC236}">
                  <a16:creationId xmlns:a16="http://schemas.microsoft.com/office/drawing/2014/main" id="{F0D3F45B-9DA0-4F09-AD87-E06EA51599AE}"/>
                </a:ext>
              </a:extLst>
            </p:cNvPr>
            <p:cNvSpPr/>
            <p:nvPr/>
          </p:nvSpPr>
          <p:spPr>
            <a:xfrm>
              <a:off x="5591953" y="51420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6" name="pt438">
              <a:extLst>
                <a:ext uri="{FF2B5EF4-FFF2-40B4-BE49-F238E27FC236}">
                  <a16:creationId xmlns:a16="http://schemas.microsoft.com/office/drawing/2014/main" id="{86C348BD-3ED3-4FF6-A695-0678B4313B34}"/>
                </a:ext>
              </a:extLst>
            </p:cNvPr>
            <p:cNvSpPr/>
            <p:nvPr/>
          </p:nvSpPr>
          <p:spPr>
            <a:xfrm>
              <a:off x="5587397" y="514472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7" name="pt439">
              <a:extLst>
                <a:ext uri="{FF2B5EF4-FFF2-40B4-BE49-F238E27FC236}">
                  <a16:creationId xmlns:a16="http://schemas.microsoft.com/office/drawing/2014/main" id="{2BDFB890-5365-4833-B485-FF19D6561992}"/>
                </a:ext>
              </a:extLst>
            </p:cNvPr>
            <p:cNvSpPr/>
            <p:nvPr/>
          </p:nvSpPr>
          <p:spPr>
            <a:xfrm>
              <a:off x="5445426" y="559083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8" name="pt440">
              <a:extLst>
                <a:ext uri="{FF2B5EF4-FFF2-40B4-BE49-F238E27FC236}">
                  <a16:creationId xmlns:a16="http://schemas.microsoft.com/office/drawing/2014/main" id="{026FFDC2-2F08-404A-9C12-0916F7D443B8}"/>
                </a:ext>
              </a:extLst>
            </p:cNvPr>
            <p:cNvSpPr/>
            <p:nvPr/>
          </p:nvSpPr>
          <p:spPr>
            <a:xfrm>
              <a:off x="5657127" y="540553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59" name="pt441">
              <a:extLst>
                <a:ext uri="{FF2B5EF4-FFF2-40B4-BE49-F238E27FC236}">
                  <a16:creationId xmlns:a16="http://schemas.microsoft.com/office/drawing/2014/main" id="{E9571B37-0B61-413D-AB07-C03D7EA3CC40}"/>
                </a:ext>
              </a:extLst>
            </p:cNvPr>
            <p:cNvSpPr/>
            <p:nvPr/>
          </p:nvSpPr>
          <p:spPr>
            <a:xfrm>
              <a:off x="5517287" y="54264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0" name="pt442">
              <a:extLst>
                <a:ext uri="{FF2B5EF4-FFF2-40B4-BE49-F238E27FC236}">
                  <a16:creationId xmlns:a16="http://schemas.microsoft.com/office/drawing/2014/main" id="{2F6B6545-1DC8-4EA7-9EDD-C30D82B0A336}"/>
                </a:ext>
              </a:extLst>
            </p:cNvPr>
            <p:cNvSpPr/>
            <p:nvPr/>
          </p:nvSpPr>
          <p:spPr>
            <a:xfrm>
              <a:off x="5505063" y="53658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1" name="pt443">
              <a:extLst>
                <a:ext uri="{FF2B5EF4-FFF2-40B4-BE49-F238E27FC236}">
                  <a16:creationId xmlns:a16="http://schemas.microsoft.com/office/drawing/2014/main" id="{A2A5B6AE-05EC-45A8-AAFB-F248DDCD13FC}"/>
                </a:ext>
              </a:extLst>
            </p:cNvPr>
            <p:cNvSpPr/>
            <p:nvPr/>
          </p:nvSpPr>
          <p:spPr>
            <a:xfrm>
              <a:off x="5662304" y="52685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2" name="pt444">
              <a:extLst>
                <a:ext uri="{FF2B5EF4-FFF2-40B4-BE49-F238E27FC236}">
                  <a16:creationId xmlns:a16="http://schemas.microsoft.com/office/drawing/2014/main" id="{3D1A5C88-FBF8-4533-BE4E-313723778F33}"/>
                </a:ext>
              </a:extLst>
            </p:cNvPr>
            <p:cNvSpPr/>
            <p:nvPr/>
          </p:nvSpPr>
          <p:spPr>
            <a:xfrm>
              <a:off x="5905748" y="52029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3" name="pt445">
              <a:extLst>
                <a:ext uri="{FF2B5EF4-FFF2-40B4-BE49-F238E27FC236}">
                  <a16:creationId xmlns:a16="http://schemas.microsoft.com/office/drawing/2014/main" id="{75F6AA86-86B6-4EDB-8446-F254FAAE690F}"/>
                </a:ext>
              </a:extLst>
            </p:cNvPr>
            <p:cNvSpPr/>
            <p:nvPr/>
          </p:nvSpPr>
          <p:spPr>
            <a:xfrm>
              <a:off x="5473786" y="52753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4" name="pt446">
              <a:extLst>
                <a:ext uri="{FF2B5EF4-FFF2-40B4-BE49-F238E27FC236}">
                  <a16:creationId xmlns:a16="http://schemas.microsoft.com/office/drawing/2014/main" id="{3D7DFBF8-DD86-40CE-8CE0-9AECF5EF672C}"/>
                </a:ext>
              </a:extLst>
            </p:cNvPr>
            <p:cNvSpPr/>
            <p:nvPr/>
          </p:nvSpPr>
          <p:spPr>
            <a:xfrm>
              <a:off x="5969759" y="50893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5" name="pt447">
              <a:extLst>
                <a:ext uri="{FF2B5EF4-FFF2-40B4-BE49-F238E27FC236}">
                  <a16:creationId xmlns:a16="http://schemas.microsoft.com/office/drawing/2014/main" id="{6AE4C3AD-AB30-4986-8E5C-E479FCF8D2BA}"/>
                </a:ext>
              </a:extLst>
            </p:cNvPr>
            <p:cNvSpPr/>
            <p:nvPr/>
          </p:nvSpPr>
          <p:spPr>
            <a:xfrm>
              <a:off x="5652651" y="53071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6" name="pt448">
              <a:extLst>
                <a:ext uri="{FF2B5EF4-FFF2-40B4-BE49-F238E27FC236}">
                  <a16:creationId xmlns:a16="http://schemas.microsoft.com/office/drawing/2014/main" id="{014BC0CF-5B21-4DE8-946D-9C03AD8C6B87}"/>
                </a:ext>
              </a:extLst>
            </p:cNvPr>
            <p:cNvSpPr/>
            <p:nvPr/>
          </p:nvSpPr>
          <p:spPr>
            <a:xfrm>
              <a:off x="5274779" y="52318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7" name="pt449">
              <a:extLst>
                <a:ext uri="{FF2B5EF4-FFF2-40B4-BE49-F238E27FC236}">
                  <a16:creationId xmlns:a16="http://schemas.microsoft.com/office/drawing/2014/main" id="{A89E1ABB-F25A-42E7-9A55-E137642303B0}"/>
                </a:ext>
              </a:extLst>
            </p:cNvPr>
            <p:cNvSpPr/>
            <p:nvPr/>
          </p:nvSpPr>
          <p:spPr>
            <a:xfrm>
              <a:off x="5482006" y="52722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8" name="pt450">
              <a:extLst>
                <a:ext uri="{FF2B5EF4-FFF2-40B4-BE49-F238E27FC236}">
                  <a16:creationId xmlns:a16="http://schemas.microsoft.com/office/drawing/2014/main" id="{E282F2D8-57E4-45DC-A997-0DAB7427C7B4}"/>
                </a:ext>
              </a:extLst>
            </p:cNvPr>
            <p:cNvSpPr/>
            <p:nvPr/>
          </p:nvSpPr>
          <p:spPr>
            <a:xfrm>
              <a:off x="5341743" y="5461835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69" name="pt451">
              <a:extLst>
                <a:ext uri="{FF2B5EF4-FFF2-40B4-BE49-F238E27FC236}">
                  <a16:creationId xmlns:a16="http://schemas.microsoft.com/office/drawing/2014/main" id="{2CBC20E0-8462-48CD-A424-781254DA31C1}"/>
                </a:ext>
              </a:extLst>
            </p:cNvPr>
            <p:cNvSpPr/>
            <p:nvPr/>
          </p:nvSpPr>
          <p:spPr>
            <a:xfrm>
              <a:off x="5782790" y="548261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0" name="pt452">
              <a:extLst>
                <a:ext uri="{FF2B5EF4-FFF2-40B4-BE49-F238E27FC236}">
                  <a16:creationId xmlns:a16="http://schemas.microsoft.com/office/drawing/2014/main" id="{EA328887-A7BF-4C1D-AC0F-E43A9DFD07EB}"/>
                </a:ext>
              </a:extLst>
            </p:cNvPr>
            <p:cNvSpPr/>
            <p:nvPr/>
          </p:nvSpPr>
          <p:spPr>
            <a:xfrm>
              <a:off x="5823446" y="55320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1" name="pt453">
              <a:extLst>
                <a:ext uri="{FF2B5EF4-FFF2-40B4-BE49-F238E27FC236}">
                  <a16:creationId xmlns:a16="http://schemas.microsoft.com/office/drawing/2014/main" id="{A6D83313-1A97-40C7-9130-C6C7BF44CC66}"/>
                </a:ext>
              </a:extLst>
            </p:cNvPr>
            <p:cNvSpPr/>
            <p:nvPr/>
          </p:nvSpPr>
          <p:spPr>
            <a:xfrm>
              <a:off x="5687179" y="53284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2" name="pt454">
              <a:extLst>
                <a:ext uri="{FF2B5EF4-FFF2-40B4-BE49-F238E27FC236}">
                  <a16:creationId xmlns:a16="http://schemas.microsoft.com/office/drawing/2014/main" id="{B337AE3C-A217-4802-AF3A-84DF8670EF66}"/>
                </a:ext>
              </a:extLst>
            </p:cNvPr>
            <p:cNvSpPr/>
            <p:nvPr/>
          </p:nvSpPr>
          <p:spPr>
            <a:xfrm>
              <a:off x="5560260" y="53070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3" name="pt455">
              <a:extLst>
                <a:ext uri="{FF2B5EF4-FFF2-40B4-BE49-F238E27FC236}">
                  <a16:creationId xmlns:a16="http://schemas.microsoft.com/office/drawing/2014/main" id="{8E10D0FF-59EF-4EC7-84E7-3C7AEEA50DCF}"/>
                </a:ext>
              </a:extLst>
            </p:cNvPr>
            <p:cNvSpPr/>
            <p:nvPr/>
          </p:nvSpPr>
          <p:spPr>
            <a:xfrm>
              <a:off x="5966271" y="537056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4" name="pt456">
              <a:extLst>
                <a:ext uri="{FF2B5EF4-FFF2-40B4-BE49-F238E27FC236}">
                  <a16:creationId xmlns:a16="http://schemas.microsoft.com/office/drawing/2014/main" id="{F6D13D19-4D94-4149-8D8B-6D657C80E3BA}"/>
                </a:ext>
              </a:extLst>
            </p:cNvPr>
            <p:cNvSpPr/>
            <p:nvPr/>
          </p:nvSpPr>
          <p:spPr>
            <a:xfrm>
              <a:off x="5680591" y="547983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5" name="pt457">
              <a:extLst>
                <a:ext uri="{FF2B5EF4-FFF2-40B4-BE49-F238E27FC236}">
                  <a16:creationId xmlns:a16="http://schemas.microsoft.com/office/drawing/2014/main" id="{8A7F72F2-51F1-4833-A0B0-E46BD5AF8580}"/>
                </a:ext>
              </a:extLst>
            </p:cNvPr>
            <p:cNvSpPr/>
            <p:nvPr/>
          </p:nvSpPr>
          <p:spPr>
            <a:xfrm>
              <a:off x="5607111" y="50478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6" name="pt458">
              <a:extLst>
                <a:ext uri="{FF2B5EF4-FFF2-40B4-BE49-F238E27FC236}">
                  <a16:creationId xmlns:a16="http://schemas.microsoft.com/office/drawing/2014/main" id="{EC1DFBB8-4C12-4E09-9A7B-FFFD1771FE28}"/>
                </a:ext>
              </a:extLst>
            </p:cNvPr>
            <p:cNvSpPr/>
            <p:nvPr/>
          </p:nvSpPr>
          <p:spPr>
            <a:xfrm>
              <a:off x="5679030" y="53211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7" name="pt459">
              <a:extLst>
                <a:ext uri="{FF2B5EF4-FFF2-40B4-BE49-F238E27FC236}">
                  <a16:creationId xmlns:a16="http://schemas.microsoft.com/office/drawing/2014/main" id="{2C60ED32-7623-4407-B09E-6F0F25E7E9B7}"/>
                </a:ext>
              </a:extLst>
            </p:cNvPr>
            <p:cNvSpPr/>
            <p:nvPr/>
          </p:nvSpPr>
          <p:spPr>
            <a:xfrm>
              <a:off x="5713855" y="54141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8" name="pt460">
              <a:extLst>
                <a:ext uri="{FF2B5EF4-FFF2-40B4-BE49-F238E27FC236}">
                  <a16:creationId xmlns:a16="http://schemas.microsoft.com/office/drawing/2014/main" id="{8B1F9588-FAA5-4F6E-9368-17885EC36BAD}"/>
                </a:ext>
              </a:extLst>
            </p:cNvPr>
            <p:cNvSpPr/>
            <p:nvPr/>
          </p:nvSpPr>
          <p:spPr>
            <a:xfrm>
              <a:off x="5424741" y="520935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79" name="pt461">
              <a:extLst>
                <a:ext uri="{FF2B5EF4-FFF2-40B4-BE49-F238E27FC236}">
                  <a16:creationId xmlns:a16="http://schemas.microsoft.com/office/drawing/2014/main" id="{309979DB-CFC8-4E91-A26D-BD2871D7C4CA}"/>
                </a:ext>
              </a:extLst>
            </p:cNvPr>
            <p:cNvSpPr/>
            <p:nvPr/>
          </p:nvSpPr>
          <p:spPr>
            <a:xfrm>
              <a:off x="5427371" y="518303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0" name="pt462">
              <a:extLst>
                <a:ext uri="{FF2B5EF4-FFF2-40B4-BE49-F238E27FC236}">
                  <a16:creationId xmlns:a16="http://schemas.microsoft.com/office/drawing/2014/main" id="{809561AD-D5C8-43BF-8221-A66D05E5E6B2}"/>
                </a:ext>
              </a:extLst>
            </p:cNvPr>
            <p:cNvSpPr/>
            <p:nvPr/>
          </p:nvSpPr>
          <p:spPr>
            <a:xfrm>
              <a:off x="5366989" y="552015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1" name="pt463">
              <a:extLst>
                <a:ext uri="{FF2B5EF4-FFF2-40B4-BE49-F238E27FC236}">
                  <a16:creationId xmlns:a16="http://schemas.microsoft.com/office/drawing/2014/main" id="{DE361039-42B3-43CC-A769-B8AB69948620}"/>
                </a:ext>
              </a:extLst>
            </p:cNvPr>
            <p:cNvSpPr/>
            <p:nvPr/>
          </p:nvSpPr>
          <p:spPr>
            <a:xfrm>
              <a:off x="5395768" y="536058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2" name="pt464">
              <a:extLst>
                <a:ext uri="{FF2B5EF4-FFF2-40B4-BE49-F238E27FC236}">
                  <a16:creationId xmlns:a16="http://schemas.microsoft.com/office/drawing/2014/main" id="{435A15DA-E62B-4E71-9D2F-35600CE57E24}"/>
                </a:ext>
              </a:extLst>
            </p:cNvPr>
            <p:cNvSpPr/>
            <p:nvPr/>
          </p:nvSpPr>
          <p:spPr>
            <a:xfrm>
              <a:off x="5305316" y="51692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3" name="pt465">
              <a:extLst>
                <a:ext uri="{FF2B5EF4-FFF2-40B4-BE49-F238E27FC236}">
                  <a16:creationId xmlns:a16="http://schemas.microsoft.com/office/drawing/2014/main" id="{5C39DB6C-028D-4335-8055-D1379AEEFAA0}"/>
                </a:ext>
              </a:extLst>
            </p:cNvPr>
            <p:cNvSpPr/>
            <p:nvPr/>
          </p:nvSpPr>
          <p:spPr>
            <a:xfrm>
              <a:off x="5215814" y="513441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4" name="pt466">
              <a:extLst>
                <a:ext uri="{FF2B5EF4-FFF2-40B4-BE49-F238E27FC236}">
                  <a16:creationId xmlns:a16="http://schemas.microsoft.com/office/drawing/2014/main" id="{7A619908-44FE-4794-8F32-8DA4CC1AE8D7}"/>
                </a:ext>
              </a:extLst>
            </p:cNvPr>
            <p:cNvSpPr/>
            <p:nvPr/>
          </p:nvSpPr>
          <p:spPr>
            <a:xfrm>
              <a:off x="5479196" y="493795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5" name="pt467">
              <a:extLst>
                <a:ext uri="{FF2B5EF4-FFF2-40B4-BE49-F238E27FC236}">
                  <a16:creationId xmlns:a16="http://schemas.microsoft.com/office/drawing/2014/main" id="{335FC716-509D-4BB4-966A-DE3881C24260}"/>
                </a:ext>
              </a:extLst>
            </p:cNvPr>
            <p:cNvSpPr/>
            <p:nvPr/>
          </p:nvSpPr>
          <p:spPr>
            <a:xfrm>
              <a:off x="5344054" y="521931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6" name="pt468">
              <a:extLst>
                <a:ext uri="{FF2B5EF4-FFF2-40B4-BE49-F238E27FC236}">
                  <a16:creationId xmlns:a16="http://schemas.microsoft.com/office/drawing/2014/main" id="{484ADDB8-51FC-4D90-8FD5-CCCE0E492950}"/>
                </a:ext>
              </a:extLst>
            </p:cNvPr>
            <p:cNvSpPr/>
            <p:nvPr/>
          </p:nvSpPr>
          <p:spPr>
            <a:xfrm>
              <a:off x="5591545" y="52575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7" name="pt469">
              <a:extLst>
                <a:ext uri="{FF2B5EF4-FFF2-40B4-BE49-F238E27FC236}">
                  <a16:creationId xmlns:a16="http://schemas.microsoft.com/office/drawing/2014/main" id="{E3C41654-BF5B-4029-98EF-769C2EF36D6E}"/>
                </a:ext>
              </a:extLst>
            </p:cNvPr>
            <p:cNvSpPr/>
            <p:nvPr/>
          </p:nvSpPr>
          <p:spPr>
            <a:xfrm>
              <a:off x="5241158" y="51646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8" name="pt470">
              <a:extLst>
                <a:ext uri="{FF2B5EF4-FFF2-40B4-BE49-F238E27FC236}">
                  <a16:creationId xmlns:a16="http://schemas.microsoft.com/office/drawing/2014/main" id="{063320E2-6906-41AC-BB54-7A84F24DD18F}"/>
                </a:ext>
              </a:extLst>
            </p:cNvPr>
            <p:cNvSpPr/>
            <p:nvPr/>
          </p:nvSpPr>
          <p:spPr>
            <a:xfrm>
              <a:off x="6144161" y="52032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89" name="pt471">
              <a:extLst>
                <a:ext uri="{FF2B5EF4-FFF2-40B4-BE49-F238E27FC236}">
                  <a16:creationId xmlns:a16="http://schemas.microsoft.com/office/drawing/2014/main" id="{BB680F96-6953-40F0-9047-B71DD5ABA2A1}"/>
                </a:ext>
              </a:extLst>
            </p:cNvPr>
            <p:cNvSpPr/>
            <p:nvPr/>
          </p:nvSpPr>
          <p:spPr>
            <a:xfrm>
              <a:off x="5488743" y="50356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0" name="pt472">
              <a:extLst>
                <a:ext uri="{FF2B5EF4-FFF2-40B4-BE49-F238E27FC236}">
                  <a16:creationId xmlns:a16="http://schemas.microsoft.com/office/drawing/2014/main" id="{3495A09C-2D49-48BE-84D5-F6BC2540CC6A}"/>
                </a:ext>
              </a:extLst>
            </p:cNvPr>
            <p:cNvSpPr/>
            <p:nvPr/>
          </p:nvSpPr>
          <p:spPr>
            <a:xfrm>
              <a:off x="5481372" y="508028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1" name="pt473">
              <a:extLst>
                <a:ext uri="{FF2B5EF4-FFF2-40B4-BE49-F238E27FC236}">
                  <a16:creationId xmlns:a16="http://schemas.microsoft.com/office/drawing/2014/main" id="{26E712A7-BDEA-4CBA-A646-E3236D809D2A}"/>
                </a:ext>
              </a:extLst>
            </p:cNvPr>
            <p:cNvSpPr/>
            <p:nvPr/>
          </p:nvSpPr>
          <p:spPr>
            <a:xfrm>
              <a:off x="5352067" y="5489178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2" name="pt474">
              <a:extLst>
                <a:ext uri="{FF2B5EF4-FFF2-40B4-BE49-F238E27FC236}">
                  <a16:creationId xmlns:a16="http://schemas.microsoft.com/office/drawing/2014/main" id="{4EEE5154-03A1-4E07-A1A7-21A0F6BBF5A2}"/>
                </a:ext>
              </a:extLst>
            </p:cNvPr>
            <p:cNvSpPr/>
            <p:nvPr/>
          </p:nvSpPr>
          <p:spPr>
            <a:xfrm>
              <a:off x="5511080" y="52054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3" name="pt475">
              <a:extLst>
                <a:ext uri="{FF2B5EF4-FFF2-40B4-BE49-F238E27FC236}">
                  <a16:creationId xmlns:a16="http://schemas.microsoft.com/office/drawing/2014/main" id="{CB380646-94F3-44E2-B09B-DF3214CF0AC4}"/>
                </a:ext>
              </a:extLst>
            </p:cNvPr>
            <p:cNvSpPr/>
            <p:nvPr/>
          </p:nvSpPr>
          <p:spPr>
            <a:xfrm>
              <a:off x="5581535" y="496536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4" name="pt476">
              <a:extLst>
                <a:ext uri="{FF2B5EF4-FFF2-40B4-BE49-F238E27FC236}">
                  <a16:creationId xmlns:a16="http://schemas.microsoft.com/office/drawing/2014/main" id="{47F6C1A0-573C-44B2-A9B4-F344616BDC22}"/>
                </a:ext>
              </a:extLst>
            </p:cNvPr>
            <p:cNvSpPr/>
            <p:nvPr/>
          </p:nvSpPr>
          <p:spPr>
            <a:xfrm>
              <a:off x="5504039" y="51345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5" name="pt477">
              <a:extLst>
                <a:ext uri="{FF2B5EF4-FFF2-40B4-BE49-F238E27FC236}">
                  <a16:creationId xmlns:a16="http://schemas.microsoft.com/office/drawing/2014/main" id="{B59BCF01-4CFA-4E23-80DB-B90AD3C47B46}"/>
                </a:ext>
              </a:extLst>
            </p:cNvPr>
            <p:cNvSpPr/>
            <p:nvPr/>
          </p:nvSpPr>
          <p:spPr>
            <a:xfrm>
              <a:off x="5435001" y="52099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6" name="pt478">
              <a:extLst>
                <a:ext uri="{FF2B5EF4-FFF2-40B4-BE49-F238E27FC236}">
                  <a16:creationId xmlns:a16="http://schemas.microsoft.com/office/drawing/2014/main" id="{E81EE2F7-BECD-4D5D-B461-46E51047AC6D}"/>
                </a:ext>
              </a:extLst>
            </p:cNvPr>
            <p:cNvSpPr/>
            <p:nvPr/>
          </p:nvSpPr>
          <p:spPr>
            <a:xfrm>
              <a:off x="5599632" y="504491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7" name="pt479">
              <a:extLst>
                <a:ext uri="{FF2B5EF4-FFF2-40B4-BE49-F238E27FC236}">
                  <a16:creationId xmlns:a16="http://schemas.microsoft.com/office/drawing/2014/main" id="{E5718B14-49F2-464D-B5F4-37ABD3F7CE51}"/>
                </a:ext>
              </a:extLst>
            </p:cNvPr>
            <p:cNvSpPr/>
            <p:nvPr/>
          </p:nvSpPr>
          <p:spPr>
            <a:xfrm>
              <a:off x="5432633" y="514927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8" name="pt480">
              <a:extLst>
                <a:ext uri="{FF2B5EF4-FFF2-40B4-BE49-F238E27FC236}">
                  <a16:creationId xmlns:a16="http://schemas.microsoft.com/office/drawing/2014/main" id="{CDE28A5E-8F35-47E6-AD50-7967C7728F97}"/>
                </a:ext>
              </a:extLst>
            </p:cNvPr>
            <p:cNvSpPr/>
            <p:nvPr/>
          </p:nvSpPr>
          <p:spPr>
            <a:xfrm>
              <a:off x="5505092" y="525047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899" name="pt481">
              <a:extLst>
                <a:ext uri="{FF2B5EF4-FFF2-40B4-BE49-F238E27FC236}">
                  <a16:creationId xmlns:a16="http://schemas.microsoft.com/office/drawing/2014/main" id="{5B5698E2-2F1F-4296-AE84-A6978959D92D}"/>
                </a:ext>
              </a:extLst>
            </p:cNvPr>
            <p:cNvSpPr/>
            <p:nvPr/>
          </p:nvSpPr>
          <p:spPr>
            <a:xfrm>
              <a:off x="5197767" y="527969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0" name="pt482">
              <a:extLst>
                <a:ext uri="{FF2B5EF4-FFF2-40B4-BE49-F238E27FC236}">
                  <a16:creationId xmlns:a16="http://schemas.microsoft.com/office/drawing/2014/main" id="{846006C0-1603-473B-BCAA-554CBA63AC5C}"/>
                </a:ext>
              </a:extLst>
            </p:cNvPr>
            <p:cNvSpPr/>
            <p:nvPr/>
          </p:nvSpPr>
          <p:spPr>
            <a:xfrm>
              <a:off x="5461476" y="52284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1" name="pt483">
              <a:extLst>
                <a:ext uri="{FF2B5EF4-FFF2-40B4-BE49-F238E27FC236}">
                  <a16:creationId xmlns:a16="http://schemas.microsoft.com/office/drawing/2014/main" id="{31C81095-8C9A-4D34-9D4D-6FC137EF6F47}"/>
                </a:ext>
              </a:extLst>
            </p:cNvPr>
            <p:cNvSpPr/>
            <p:nvPr/>
          </p:nvSpPr>
          <p:spPr>
            <a:xfrm>
              <a:off x="5399091" y="52334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2" name="pt484">
              <a:extLst>
                <a:ext uri="{FF2B5EF4-FFF2-40B4-BE49-F238E27FC236}">
                  <a16:creationId xmlns:a16="http://schemas.microsoft.com/office/drawing/2014/main" id="{22A6EF89-C31C-46E6-9C74-118FBF526F6C}"/>
                </a:ext>
              </a:extLst>
            </p:cNvPr>
            <p:cNvSpPr/>
            <p:nvPr/>
          </p:nvSpPr>
          <p:spPr>
            <a:xfrm>
              <a:off x="5344299" y="548461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3" name="pt485">
              <a:extLst>
                <a:ext uri="{FF2B5EF4-FFF2-40B4-BE49-F238E27FC236}">
                  <a16:creationId xmlns:a16="http://schemas.microsoft.com/office/drawing/2014/main" id="{279AC002-DC17-4A2B-9DC5-146765F7E3E7}"/>
                </a:ext>
              </a:extLst>
            </p:cNvPr>
            <p:cNvSpPr/>
            <p:nvPr/>
          </p:nvSpPr>
          <p:spPr>
            <a:xfrm>
              <a:off x="5796421" y="527777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4" name="pt486">
              <a:extLst>
                <a:ext uri="{FF2B5EF4-FFF2-40B4-BE49-F238E27FC236}">
                  <a16:creationId xmlns:a16="http://schemas.microsoft.com/office/drawing/2014/main" id="{0F1A2EF4-39D3-441A-A3BA-3409B6900DE0}"/>
                </a:ext>
              </a:extLst>
            </p:cNvPr>
            <p:cNvSpPr/>
            <p:nvPr/>
          </p:nvSpPr>
          <p:spPr>
            <a:xfrm>
              <a:off x="5273140" y="522794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5" name="pt487">
              <a:extLst>
                <a:ext uri="{FF2B5EF4-FFF2-40B4-BE49-F238E27FC236}">
                  <a16:creationId xmlns:a16="http://schemas.microsoft.com/office/drawing/2014/main" id="{A72CA8F9-F468-4EB6-AD65-3F4DAD750B5C}"/>
                </a:ext>
              </a:extLst>
            </p:cNvPr>
            <p:cNvSpPr/>
            <p:nvPr/>
          </p:nvSpPr>
          <p:spPr>
            <a:xfrm>
              <a:off x="5539760" y="54073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6" name="pt488">
              <a:extLst>
                <a:ext uri="{FF2B5EF4-FFF2-40B4-BE49-F238E27FC236}">
                  <a16:creationId xmlns:a16="http://schemas.microsoft.com/office/drawing/2014/main" id="{4E03A798-FF4B-4C2F-BB72-76B30C9EC560}"/>
                </a:ext>
              </a:extLst>
            </p:cNvPr>
            <p:cNvSpPr/>
            <p:nvPr/>
          </p:nvSpPr>
          <p:spPr>
            <a:xfrm>
              <a:off x="5448189" y="52557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7" name="pt489">
              <a:extLst>
                <a:ext uri="{FF2B5EF4-FFF2-40B4-BE49-F238E27FC236}">
                  <a16:creationId xmlns:a16="http://schemas.microsoft.com/office/drawing/2014/main" id="{5136F878-9E88-4A68-B2A0-A910BBCBED15}"/>
                </a:ext>
              </a:extLst>
            </p:cNvPr>
            <p:cNvSpPr/>
            <p:nvPr/>
          </p:nvSpPr>
          <p:spPr>
            <a:xfrm>
              <a:off x="5495226" y="50628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8" name="pt490">
              <a:extLst>
                <a:ext uri="{FF2B5EF4-FFF2-40B4-BE49-F238E27FC236}">
                  <a16:creationId xmlns:a16="http://schemas.microsoft.com/office/drawing/2014/main" id="{738B3F5E-0155-47C6-BCE6-937F7E8DA2A2}"/>
                </a:ext>
              </a:extLst>
            </p:cNvPr>
            <p:cNvSpPr/>
            <p:nvPr/>
          </p:nvSpPr>
          <p:spPr>
            <a:xfrm>
              <a:off x="5442933" y="506924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09" name="pt491">
              <a:extLst>
                <a:ext uri="{FF2B5EF4-FFF2-40B4-BE49-F238E27FC236}">
                  <a16:creationId xmlns:a16="http://schemas.microsoft.com/office/drawing/2014/main" id="{5FE3F233-2785-40B3-8E4E-4371AC7E79C3}"/>
                </a:ext>
              </a:extLst>
            </p:cNvPr>
            <p:cNvSpPr/>
            <p:nvPr/>
          </p:nvSpPr>
          <p:spPr>
            <a:xfrm>
              <a:off x="5456757" y="534459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0" name="pt492">
              <a:extLst>
                <a:ext uri="{FF2B5EF4-FFF2-40B4-BE49-F238E27FC236}">
                  <a16:creationId xmlns:a16="http://schemas.microsoft.com/office/drawing/2014/main" id="{937BAE21-EB1B-4474-8E57-E55C9F43D13B}"/>
                </a:ext>
              </a:extLst>
            </p:cNvPr>
            <p:cNvSpPr/>
            <p:nvPr/>
          </p:nvSpPr>
          <p:spPr>
            <a:xfrm>
              <a:off x="5570136" y="52129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1" name="pt493">
              <a:extLst>
                <a:ext uri="{FF2B5EF4-FFF2-40B4-BE49-F238E27FC236}">
                  <a16:creationId xmlns:a16="http://schemas.microsoft.com/office/drawing/2014/main" id="{21D989B3-ACCD-4612-8F54-7BF721884E74}"/>
                </a:ext>
              </a:extLst>
            </p:cNvPr>
            <p:cNvSpPr/>
            <p:nvPr/>
          </p:nvSpPr>
          <p:spPr>
            <a:xfrm>
              <a:off x="5394730" y="51559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2" name="pt494">
              <a:extLst>
                <a:ext uri="{FF2B5EF4-FFF2-40B4-BE49-F238E27FC236}">
                  <a16:creationId xmlns:a16="http://schemas.microsoft.com/office/drawing/2014/main" id="{6365E435-24EA-40DE-B1C1-55D924EDFD25}"/>
                </a:ext>
              </a:extLst>
            </p:cNvPr>
            <p:cNvSpPr/>
            <p:nvPr/>
          </p:nvSpPr>
          <p:spPr>
            <a:xfrm>
              <a:off x="5316207" y="51861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3" name="pt495">
              <a:extLst>
                <a:ext uri="{FF2B5EF4-FFF2-40B4-BE49-F238E27FC236}">
                  <a16:creationId xmlns:a16="http://schemas.microsoft.com/office/drawing/2014/main" id="{310F4939-CB13-46CA-84BB-FCCA4C22CB8E}"/>
                </a:ext>
              </a:extLst>
            </p:cNvPr>
            <p:cNvSpPr/>
            <p:nvPr/>
          </p:nvSpPr>
          <p:spPr>
            <a:xfrm>
              <a:off x="5340488" y="548625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4" name="pt496">
              <a:extLst>
                <a:ext uri="{FF2B5EF4-FFF2-40B4-BE49-F238E27FC236}">
                  <a16:creationId xmlns:a16="http://schemas.microsoft.com/office/drawing/2014/main" id="{CC6F6621-B1C6-4832-A025-C3011F553D2A}"/>
                </a:ext>
              </a:extLst>
            </p:cNvPr>
            <p:cNvSpPr/>
            <p:nvPr/>
          </p:nvSpPr>
          <p:spPr>
            <a:xfrm>
              <a:off x="5555398" y="517136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5" name="pt497">
              <a:extLst>
                <a:ext uri="{FF2B5EF4-FFF2-40B4-BE49-F238E27FC236}">
                  <a16:creationId xmlns:a16="http://schemas.microsoft.com/office/drawing/2014/main" id="{5F3EA10F-375F-4544-B59B-FF79BD671121}"/>
                </a:ext>
              </a:extLst>
            </p:cNvPr>
            <p:cNvSpPr/>
            <p:nvPr/>
          </p:nvSpPr>
          <p:spPr>
            <a:xfrm>
              <a:off x="5888515" y="481168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6" name="pt498">
              <a:extLst>
                <a:ext uri="{FF2B5EF4-FFF2-40B4-BE49-F238E27FC236}">
                  <a16:creationId xmlns:a16="http://schemas.microsoft.com/office/drawing/2014/main" id="{9C13CD82-A12B-4B59-9D3C-C6B4494434E2}"/>
                </a:ext>
              </a:extLst>
            </p:cNvPr>
            <p:cNvSpPr/>
            <p:nvPr/>
          </p:nvSpPr>
          <p:spPr>
            <a:xfrm>
              <a:off x="5470390" y="517685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7" name="pt499">
              <a:extLst>
                <a:ext uri="{FF2B5EF4-FFF2-40B4-BE49-F238E27FC236}">
                  <a16:creationId xmlns:a16="http://schemas.microsoft.com/office/drawing/2014/main" id="{3C49A933-6DFE-47B2-8A7A-6762033BCD05}"/>
                </a:ext>
              </a:extLst>
            </p:cNvPr>
            <p:cNvSpPr/>
            <p:nvPr/>
          </p:nvSpPr>
          <p:spPr>
            <a:xfrm>
              <a:off x="5539838" y="521194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8" name="pt500">
              <a:extLst>
                <a:ext uri="{FF2B5EF4-FFF2-40B4-BE49-F238E27FC236}">
                  <a16:creationId xmlns:a16="http://schemas.microsoft.com/office/drawing/2014/main" id="{B4410ECA-9148-4630-8118-1D715221F626}"/>
                </a:ext>
              </a:extLst>
            </p:cNvPr>
            <p:cNvSpPr/>
            <p:nvPr/>
          </p:nvSpPr>
          <p:spPr>
            <a:xfrm>
              <a:off x="5862476" y="525995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19" name="pt501">
              <a:extLst>
                <a:ext uri="{FF2B5EF4-FFF2-40B4-BE49-F238E27FC236}">
                  <a16:creationId xmlns:a16="http://schemas.microsoft.com/office/drawing/2014/main" id="{CDFCFC4F-7BFE-48B4-B79C-552D73140D40}"/>
                </a:ext>
              </a:extLst>
            </p:cNvPr>
            <p:cNvSpPr/>
            <p:nvPr/>
          </p:nvSpPr>
          <p:spPr>
            <a:xfrm>
              <a:off x="5191601" y="521984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0" name="pt502">
              <a:extLst>
                <a:ext uri="{FF2B5EF4-FFF2-40B4-BE49-F238E27FC236}">
                  <a16:creationId xmlns:a16="http://schemas.microsoft.com/office/drawing/2014/main" id="{CFED9E9A-8A3E-4294-A87A-43948A3C1955}"/>
                </a:ext>
              </a:extLst>
            </p:cNvPr>
            <p:cNvSpPr/>
            <p:nvPr/>
          </p:nvSpPr>
          <p:spPr>
            <a:xfrm>
              <a:off x="5031284" y="52089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1" name="pt503">
              <a:extLst>
                <a:ext uri="{FF2B5EF4-FFF2-40B4-BE49-F238E27FC236}">
                  <a16:creationId xmlns:a16="http://schemas.microsoft.com/office/drawing/2014/main" id="{96433C0D-6E7E-4EB4-8DF7-EE737277EB4B}"/>
                </a:ext>
              </a:extLst>
            </p:cNvPr>
            <p:cNvSpPr/>
            <p:nvPr/>
          </p:nvSpPr>
          <p:spPr>
            <a:xfrm>
              <a:off x="5202160" y="525701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2" name="pt504">
              <a:extLst>
                <a:ext uri="{FF2B5EF4-FFF2-40B4-BE49-F238E27FC236}">
                  <a16:creationId xmlns:a16="http://schemas.microsoft.com/office/drawing/2014/main" id="{64F33251-E10B-4EC4-99AC-26B4AA9BB51D}"/>
                </a:ext>
              </a:extLst>
            </p:cNvPr>
            <p:cNvSpPr/>
            <p:nvPr/>
          </p:nvSpPr>
          <p:spPr>
            <a:xfrm>
              <a:off x="5456452" y="503815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3" name="pt505">
              <a:extLst>
                <a:ext uri="{FF2B5EF4-FFF2-40B4-BE49-F238E27FC236}">
                  <a16:creationId xmlns:a16="http://schemas.microsoft.com/office/drawing/2014/main" id="{9BB565F0-E1C3-4155-B26F-F515A675F016}"/>
                </a:ext>
              </a:extLst>
            </p:cNvPr>
            <p:cNvSpPr/>
            <p:nvPr/>
          </p:nvSpPr>
          <p:spPr>
            <a:xfrm>
              <a:off x="5755260" y="513034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4" name="pt506">
              <a:extLst>
                <a:ext uri="{FF2B5EF4-FFF2-40B4-BE49-F238E27FC236}">
                  <a16:creationId xmlns:a16="http://schemas.microsoft.com/office/drawing/2014/main" id="{1D123154-A26C-4414-801A-D22E47FB2F90}"/>
                </a:ext>
              </a:extLst>
            </p:cNvPr>
            <p:cNvSpPr/>
            <p:nvPr/>
          </p:nvSpPr>
          <p:spPr>
            <a:xfrm>
              <a:off x="5616748" y="570440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5" name="pt507">
              <a:extLst>
                <a:ext uri="{FF2B5EF4-FFF2-40B4-BE49-F238E27FC236}">
                  <a16:creationId xmlns:a16="http://schemas.microsoft.com/office/drawing/2014/main" id="{5DC60FE0-9FDD-48E7-B76D-06811CE06088}"/>
                </a:ext>
              </a:extLst>
            </p:cNvPr>
            <p:cNvSpPr/>
            <p:nvPr/>
          </p:nvSpPr>
          <p:spPr>
            <a:xfrm>
              <a:off x="5414954" y="51490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6" name="pt508">
              <a:extLst>
                <a:ext uri="{FF2B5EF4-FFF2-40B4-BE49-F238E27FC236}">
                  <a16:creationId xmlns:a16="http://schemas.microsoft.com/office/drawing/2014/main" id="{B189EB02-59D1-4B72-90A3-87F51343769E}"/>
                </a:ext>
              </a:extLst>
            </p:cNvPr>
            <p:cNvSpPr/>
            <p:nvPr/>
          </p:nvSpPr>
          <p:spPr>
            <a:xfrm>
              <a:off x="5386235" y="52108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7" name="pt509">
              <a:extLst>
                <a:ext uri="{FF2B5EF4-FFF2-40B4-BE49-F238E27FC236}">
                  <a16:creationId xmlns:a16="http://schemas.microsoft.com/office/drawing/2014/main" id="{E2AA09AD-812B-4AA3-8577-37A8CF8CF123}"/>
                </a:ext>
              </a:extLst>
            </p:cNvPr>
            <p:cNvSpPr/>
            <p:nvPr/>
          </p:nvSpPr>
          <p:spPr>
            <a:xfrm>
              <a:off x="5529034" y="49143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8" name="pt510">
              <a:extLst>
                <a:ext uri="{FF2B5EF4-FFF2-40B4-BE49-F238E27FC236}">
                  <a16:creationId xmlns:a16="http://schemas.microsoft.com/office/drawing/2014/main" id="{EED52267-2F91-41FD-93A0-A3FFC4716003}"/>
                </a:ext>
              </a:extLst>
            </p:cNvPr>
            <p:cNvSpPr/>
            <p:nvPr/>
          </p:nvSpPr>
          <p:spPr>
            <a:xfrm>
              <a:off x="5501316" y="517646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29" name="pt511">
              <a:extLst>
                <a:ext uri="{FF2B5EF4-FFF2-40B4-BE49-F238E27FC236}">
                  <a16:creationId xmlns:a16="http://schemas.microsoft.com/office/drawing/2014/main" id="{BF698F7C-175F-4AA2-A906-3ECE82D6D826}"/>
                </a:ext>
              </a:extLst>
            </p:cNvPr>
            <p:cNvSpPr/>
            <p:nvPr/>
          </p:nvSpPr>
          <p:spPr>
            <a:xfrm>
              <a:off x="5276497" y="53902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0" name="pt512">
              <a:extLst>
                <a:ext uri="{FF2B5EF4-FFF2-40B4-BE49-F238E27FC236}">
                  <a16:creationId xmlns:a16="http://schemas.microsoft.com/office/drawing/2014/main" id="{D2F4EDF5-9FB9-4F0C-9020-566F723B2B30}"/>
                </a:ext>
              </a:extLst>
            </p:cNvPr>
            <p:cNvSpPr/>
            <p:nvPr/>
          </p:nvSpPr>
          <p:spPr>
            <a:xfrm>
              <a:off x="5621649" y="52170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1" name="pt513">
              <a:extLst>
                <a:ext uri="{FF2B5EF4-FFF2-40B4-BE49-F238E27FC236}">
                  <a16:creationId xmlns:a16="http://schemas.microsoft.com/office/drawing/2014/main" id="{7C54E1A8-7DB4-4C3C-9934-6EF2786C58AE}"/>
                </a:ext>
              </a:extLst>
            </p:cNvPr>
            <p:cNvSpPr/>
            <p:nvPr/>
          </p:nvSpPr>
          <p:spPr>
            <a:xfrm>
              <a:off x="5895562" y="51311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2" name="pt514">
              <a:extLst>
                <a:ext uri="{FF2B5EF4-FFF2-40B4-BE49-F238E27FC236}">
                  <a16:creationId xmlns:a16="http://schemas.microsoft.com/office/drawing/2014/main" id="{581C9238-2CC4-475E-B87D-CF1600F061A7}"/>
                </a:ext>
              </a:extLst>
            </p:cNvPr>
            <p:cNvSpPr/>
            <p:nvPr/>
          </p:nvSpPr>
          <p:spPr>
            <a:xfrm>
              <a:off x="5309646" y="530289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3" name="pt515">
              <a:extLst>
                <a:ext uri="{FF2B5EF4-FFF2-40B4-BE49-F238E27FC236}">
                  <a16:creationId xmlns:a16="http://schemas.microsoft.com/office/drawing/2014/main" id="{D1E7B1B9-0326-4869-A450-49914EECDDCC}"/>
                </a:ext>
              </a:extLst>
            </p:cNvPr>
            <p:cNvSpPr/>
            <p:nvPr/>
          </p:nvSpPr>
          <p:spPr>
            <a:xfrm>
              <a:off x="5228980" y="51383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4" name="pt516">
              <a:extLst>
                <a:ext uri="{FF2B5EF4-FFF2-40B4-BE49-F238E27FC236}">
                  <a16:creationId xmlns:a16="http://schemas.microsoft.com/office/drawing/2014/main" id="{04280472-EC4B-47FB-932D-066325CBC059}"/>
                </a:ext>
              </a:extLst>
            </p:cNvPr>
            <p:cNvSpPr/>
            <p:nvPr/>
          </p:nvSpPr>
          <p:spPr>
            <a:xfrm>
              <a:off x="5665652" y="53160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5" name="pt517">
              <a:extLst>
                <a:ext uri="{FF2B5EF4-FFF2-40B4-BE49-F238E27FC236}">
                  <a16:creationId xmlns:a16="http://schemas.microsoft.com/office/drawing/2014/main" id="{B30F3950-904B-4E3B-957C-5910CAF1BA9A}"/>
                </a:ext>
              </a:extLst>
            </p:cNvPr>
            <p:cNvSpPr/>
            <p:nvPr/>
          </p:nvSpPr>
          <p:spPr>
            <a:xfrm>
              <a:off x="5367031" y="5533175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6" name="pt518">
              <a:extLst>
                <a:ext uri="{FF2B5EF4-FFF2-40B4-BE49-F238E27FC236}">
                  <a16:creationId xmlns:a16="http://schemas.microsoft.com/office/drawing/2014/main" id="{393370B9-3F75-4CDE-8810-5D0A465FE34F}"/>
                </a:ext>
              </a:extLst>
            </p:cNvPr>
            <p:cNvSpPr/>
            <p:nvPr/>
          </p:nvSpPr>
          <p:spPr>
            <a:xfrm>
              <a:off x="5482441" y="516846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7" name="pt519">
              <a:extLst>
                <a:ext uri="{FF2B5EF4-FFF2-40B4-BE49-F238E27FC236}">
                  <a16:creationId xmlns:a16="http://schemas.microsoft.com/office/drawing/2014/main" id="{6D30EC18-BA1F-4846-BD28-5290915D7FCF}"/>
                </a:ext>
              </a:extLst>
            </p:cNvPr>
            <p:cNvSpPr/>
            <p:nvPr/>
          </p:nvSpPr>
          <p:spPr>
            <a:xfrm>
              <a:off x="5925535" y="511639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8" name="pt520">
              <a:extLst>
                <a:ext uri="{FF2B5EF4-FFF2-40B4-BE49-F238E27FC236}">
                  <a16:creationId xmlns:a16="http://schemas.microsoft.com/office/drawing/2014/main" id="{C4345F1E-0FA7-4162-B499-0909567CBCB0}"/>
                </a:ext>
              </a:extLst>
            </p:cNvPr>
            <p:cNvSpPr/>
            <p:nvPr/>
          </p:nvSpPr>
          <p:spPr>
            <a:xfrm>
              <a:off x="5227080" y="506315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39" name="pt521">
              <a:extLst>
                <a:ext uri="{FF2B5EF4-FFF2-40B4-BE49-F238E27FC236}">
                  <a16:creationId xmlns:a16="http://schemas.microsoft.com/office/drawing/2014/main" id="{3EDFADE4-285E-4BC6-9717-45FCFD58CD0F}"/>
                </a:ext>
              </a:extLst>
            </p:cNvPr>
            <p:cNvSpPr/>
            <p:nvPr/>
          </p:nvSpPr>
          <p:spPr>
            <a:xfrm>
              <a:off x="5589843" y="50383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0" name="pt522">
              <a:extLst>
                <a:ext uri="{FF2B5EF4-FFF2-40B4-BE49-F238E27FC236}">
                  <a16:creationId xmlns:a16="http://schemas.microsoft.com/office/drawing/2014/main" id="{8787CDBA-21CB-4458-8D58-94990DBDED76}"/>
                </a:ext>
              </a:extLst>
            </p:cNvPr>
            <p:cNvSpPr/>
            <p:nvPr/>
          </p:nvSpPr>
          <p:spPr>
            <a:xfrm>
              <a:off x="5514712" y="50339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1" name="pt523">
              <a:extLst>
                <a:ext uri="{FF2B5EF4-FFF2-40B4-BE49-F238E27FC236}">
                  <a16:creationId xmlns:a16="http://schemas.microsoft.com/office/drawing/2014/main" id="{3463DF44-D208-4DA7-9784-6C734D841F6A}"/>
                </a:ext>
              </a:extLst>
            </p:cNvPr>
            <p:cNvSpPr/>
            <p:nvPr/>
          </p:nvSpPr>
          <p:spPr>
            <a:xfrm>
              <a:off x="5392043" y="53080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2" name="pt524">
              <a:extLst>
                <a:ext uri="{FF2B5EF4-FFF2-40B4-BE49-F238E27FC236}">
                  <a16:creationId xmlns:a16="http://schemas.microsoft.com/office/drawing/2014/main" id="{4ADA5E99-EF63-407B-AB1B-CBCCD4B67BFA}"/>
                </a:ext>
              </a:extLst>
            </p:cNvPr>
            <p:cNvSpPr/>
            <p:nvPr/>
          </p:nvSpPr>
          <p:spPr>
            <a:xfrm>
              <a:off x="5390416" y="524250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3" name="pt525">
              <a:extLst>
                <a:ext uri="{FF2B5EF4-FFF2-40B4-BE49-F238E27FC236}">
                  <a16:creationId xmlns:a16="http://schemas.microsoft.com/office/drawing/2014/main" id="{34C13316-A657-437D-9A99-498DD8A5DC5F}"/>
                </a:ext>
              </a:extLst>
            </p:cNvPr>
            <p:cNvSpPr/>
            <p:nvPr/>
          </p:nvSpPr>
          <p:spPr>
            <a:xfrm>
              <a:off x="5441863" y="504415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4" name="pt526">
              <a:extLst>
                <a:ext uri="{FF2B5EF4-FFF2-40B4-BE49-F238E27FC236}">
                  <a16:creationId xmlns:a16="http://schemas.microsoft.com/office/drawing/2014/main" id="{84D19314-0F3E-4411-9E5B-D642E808EDDD}"/>
                </a:ext>
              </a:extLst>
            </p:cNvPr>
            <p:cNvSpPr/>
            <p:nvPr/>
          </p:nvSpPr>
          <p:spPr>
            <a:xfrm>
              <a:off x="5537092" y="470255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5" name="pt527">
              <a:extLst>
                <a:ext uri="{FF2B5EF4-FFF2-40B4-BE49-F238E27FC236}">
                  <a16:creationId xmlns:a16="http://schemas.microsoft.com/office/drawing/2014/main" id="{E86A46E1-DB19-4B79-8582-DD7EE3C615B6}"/>
                </a:ext>
              </a:extLst>
            </p:cNvPr>
            <p:cNvSpPr/>
            <p:nvPr/>
          </p:nvSpPr>
          <p:spPr>
            <a:xfrm>
              <a:off x="5219030" y="518823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6" name="pt528">
              <a:extLst>
                <a:ext uri="{FF2B5EF4-FFF2-40B4-BE49-F238E27FC236}">
                  <a16:creationId xmlns:a16="http://schemas.microsoft.com/office/drawing/2014/main" id="{29C21B35-3B94-45AF-AA55-453266717B11}"/>
                </a:ext>
              </a:extLst>
            </p:cNvPr>
            <p:cNvSpPr/>
            <p:nvPr/>
          </p:nvSpPr>
          <p:spPr>
            <a:xfrm>
              <a:off x="5365885" y="5522798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7" name="pt529">
              <a:extLst>
                <a:ext uri="{FF2B5EF4-FFF2-40B4-BE49-F238E27FC236}">
                  <a16:creationId xmlns:a16="http://schemas.microsoft.com/office/drawing/2014/main" id="{5E65D5FD-0D34-44AA-B873-2CB456E8A1B0}"/>
                </a:ext>
              </a:extLst>
            </p:cNvPr>
            <p:cNvSpPr/>
            <p:nvPr/>
          </p:nvSpPr>
          <p:spPr>
            <a:xfrm>
              <a:off x="5378044" y="526252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8" name="pt530">
              <a:extLst>
                <a:ext uri="{FF2B5EF4-FFF2-40B4-BE49-F238E27FC236}">
                  <a16:creationId xmlns:a16="http://schemas.microsoft.com/office/drawing/2014/main" id="{CC701D95-AD69-4DC1-A939-1D8675E65635}"/>
                </a:ext>
              </a:extLst>
            </p:cNvPr>
            <p:cNvSpPr/>
            <p:nvPr/>
          </p:nvSpPr>
          <p:spPr>
            <a:xfrm>
              <a:off x="5430553" y="520747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49" name="pt531">
              <a:extLst>
                <a:ext uri="{FF2B5EF4-FFF2-40B4-BE49-F238E27FC236}">
                  <a16:creationId xmlns:a16="http://schemas.microsoft.com/office/drawing/2014/main" id="{58A1670F-7E56-42AC-8137-F414B672F616}"/>
                </a:ext>
              </a:extLst>
            </p:cNvPr>
            <p:cNvSpPr/>
            <p:nvPr/>
          </p:nvSpPr>
          <p:spPr>
            <a:xfrm>
              <a:off x="5463690" y="50509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0" name="pt532">
              <a:extLst>
                <a:ext uri="{FF2B5EF4-FFF2-40B4-BE49-F238E27FC236}">
                  <a16:creationId xmlns:a16="http://schemas.microsoft.com/office/drawing/2014/main" id="{CA21B5C1-6148-4199-B1FF-AB0D5DBBB195}"/>
                </a:ext>
              </a:extLst>
            </p:cNvPr>
            <p:cNvSpPr/>
            <p:nvPr/>
          </p:nvSpPr>
          <p:spPr>
            <a:xfrm>
              <a:off x="5460213" y="52167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1" name="pt533">
              <a:extLst>
                <a:ext uri="{FF2B5EF4-FFF2-40B4-BE49-F238E27FC236}">
                  <a16:creationId xmlns:a16="http://schemas.microsoft.com/office/drawing/2014/main" id="{06BE73B2-6AAC-4549-B7F9-5AA6BF0475B8}"/>
                </a:ext>
              </a:extLst>
            </p:cNvPr>
            <p:cNvSpPr/>
            <p:nvPr/>
          </p:nvSpPr>
          <p:spPr>
            <a:xfrm>
              <a:off x="5519316" y="514145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2" name="pt534">
              <a:extLst>
                <a:ext uri="{FF2B5EF4-FFF2-40B4-BE49-F238E27FC236}">
                  <a16:creationId xmlns:a16="http://schemas.microsoft.com/office/drawing/2014/main" id="{DFD4C913-3CFF-42DB-A332-BD9F39118C25}"/>
                </a:ext>
              </a:extLst>
            </p:cNvPr>
            <p:cNvSpPr/>
            <p:nvPr/>
          </p:nvSpPr>
          <p:spPr>
            <a:xfrm>
              <a:off x="5176093" y="50517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3" name="pt535">
              <a:extLst>
                <a:ext uri="{FF2B5EF4-FFF2-40B4-BE49-F238E27FC236}">
                  <a16:creationId xmlns:a16="http://schemas.microsoft.com/office/drawing/2014/main" id="{30A54048-D4B0-49C2-90E3-89B0036F5549}"/>
                </a:ext>
              </a:extLst>
            </p:cNvPr>
            <p:cNvSpPr/>
            <p:nvPr/>
          </p:nvSpPr>
          <p:spPr>
            <a:xfrm>
              <a:off x="5464512" y="50962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4" name="pt536">
              <a:extLst>
                <a:ext uri="{FF2B5EF4-FFF2-40B4-BE49-F238E27FC236}">
                  <a16:creationId xmlns:a16="http://schemas.microsoft.com/office/drawing/2014/main" id="{232F7009-9307-42F7-A283-D5335FDEFD60}"/>
                </a:ext>
              </a:extLst>
            </p:cNvPr>
            <p:cNvSpPr/>
            <p:nvPr/>
          </p:nvSpPr>
          <p:spPr>
            <a:xfrm>
              <a:off x="5139880" y="51494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5" name="pt537">
              <a:extLst>
                <a:ext uri="{FF2B5EF4-FFF2-40B4-BE49-F238E27FC236}">
                  <a16:creationId xmlns:a16="http://schemas.microsoft.com/office/drawing/2014/main" id="{0B29F215-58E9-4B49-8F69-9DD7BB8F854D}"/>
                </a:ext>
              </a:extLst>
            </p:cNvPr>
            <p:cNvSpPr/>
            <p:nvPr/>
          </p:nvSpPr>
          <p:spPr>
            <a:xfrm>
              <a:off x="5439922" y="509433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6" name="pt538">
              <a:extLst>
                <a:ext uri="{FF2B5EF4-FFF2-40B4-BE49-F238E27FC236}">
                  <a16:creationId xmlns:a16="http://schemas.microsoft.com/office/drawing/2014/main" id="{6A4F7394-009E-4D4B-B6E9-E89D9896BDA9}"/>
                </a:ext>
              </a:extLst>
            </p:cNvPr>
            <p:cNvSpPr/>
            <p:nvPr/>
          </p:nvSpPr>
          <p:spPr>
            <a:xfrm>
              <a:off x="5348355" y="550827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7" name="pt539">
              <a:extLst>
                <a:ext uri="{FF2B5EF4-FFF2-40B4-BE49-F238E27FC236}">
                  <a16:creationId xmlns:a16="http://schemas.microsoft.com/office/drawing/2014/main" id="{3AB1F136-1431-4346-8FC5-A2BB274EDED1}"/>
                </a:ext>
              </a:extLst>
            </p:cNvPr>
            <p:cNvSpPr/>
            <p:nvPr/>
          </p:nvSpPr>
          <p:spPr>
            <a:xfrm>
              <a:off x="5339434" y="52287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8" name="pt540">
              <a:extLst>
                <a:ext uri="{FF2B5EF4-FFF2-40B4-BE49-F238E27FC236}">
                  <a16:creationId xmlns:a16="http://schemas.microsoft.com/office/drawing/2014/main" id="{8DEAAE7F-8802-4DF5-A600-4D57CCD77675}"/>
                </a:ext>
              </a:extLst>
            </p:cNvPr>
            <p:cNvSpPr/>
            <p:nvPr/>
          </p:nvSpPr>
          <p:spPr>
            <a:xfrm>
              <a:off x="5414231" y="52923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59" name="pt541">
              <a:extLst>
                <a:ext uri="{FF2B5EF4-FFF2-40B4-BE49-F238E27FC236}">
                  <a16:creationId xmlns:a16="http://schemas.microsoft.com/office/drawing/2014/main" id="{C2122E6C-84BE-4A1F-B5DF-78C1A0134E6F}"/>
                </a:ext>
              </a:extLst>
            </p:cNvPr>
            <p:cNvSpPr/>
            <p:nvPr/>
          </p:nvSpPr>
          <p:spPr>
            <a:xfrm>
              <a:off x="5543451" y="519159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0" name="pt542">
              <a:extLst>
                <a:ext uri="{FF2B5EF4-FFF2-40B4-BE49-F238E27FC236}">
                  <a16:creationId xmlns:a16="http://schemas.microsoft.com/office/drawing/2014/main" id="{36EA7DA8-7418-4597-93CA-244ABD50B443}"/>
                </a:ext>
              </a:extLst>
            </p:cNvPr>
            <p:cNvSpPr/>
            <p:nvPr/>
          </p:nvSpPr>
          <p:spPr>
            <a:xfrm>
              <a:off x="5624522" y="488569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1" name="pt543">
              <a:extLst>
                <a:ext uri="{FF2B5EF4-FFF2-40B4-BE49-F238E27FC236}">
                  <a16:creationId xmlns:a16="http://schemas.microsoft.com/office/drawing/2014/main" id="{3BBE0DA9-DD4F-4462-AD5A-E2B1F96BE682}"/>
                </a:ext>
              </a:extLst>
            </p:cNvPr>
            <p:cNvSpPr/>
            <p:nvPr/>
          </p:nvSpPr>
          <p:spPr>
            <a:xfrm>
              <a:off x="5496026" y="520758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2" name="pt544">
              <a:extLst>
                <a:ext uri="{FF2B5EF4-FFF2-40B4-BE49-F238E27FC236}">
                  <a16:creationId xmlns:a16="http://schemas.microsoft.com/office/drawing/2014/main" id="{E3F2ACB5-E6DD-43C1-B703-384C35ADF559}"/>
                </a:ext>
              </a:extLst>
            </p:cNvPr>
            <p:cNvSpPr/>
            <p:nvPr/>
          </p:nvSpPr>
          <p:spPr>
            <a:xfrm>
              <a:off x="5470434" y="497052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3" name="pt545">
              <a:extLst>
                <a:ext uri="{FF2B5EF4-FFF2-40B4-BE49-F238E27FC236}">
                  <a16:creationId xmlns:a16="http://schemas.microsoft.com/office/drawing/2014/main" id="{C5F85120-A10E-48DE-8E4E-5D0BC9093F38}"/>
                </a:ext>
              </a:extLst>
            </p:cNvPr>
            <p:cNvSpPr/>
            <p:nvPr/>
          </p:nvSpPr>
          <p:spPr>
            <a:xfrm>
              <a:off x="5432275" y="515255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4" name="pt546">
              <a:extLst>
                <a:ext uri="{FF2B5EF4-FFF2-40B4-BE49-F238E27FC236}">
                  <a16:creationId xmlns:a16="http://schemas.microsoft.com/office/drawing/2014/main" id="{650C13FE-2EC0-49B9-9A54-A3EF6643E938}"/>
                </a:ext>
              </a:extLst>
            </p:cNvPr>
            <p:cNvSpPr/>
            <p:nvPr/>
          </p:nvSpPr>
          <p:spPr>
            <a:xfrm>
              <a:off x="5324408" y="510430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5" name="pt547">
              <a:extLst>
                <a:ext uri="{FF2B5EF4-FFF2-40B4-BE49-F238E27FC236}">
                  <a16:creationId xmlns:a16="http://schemas.microsoft.com/office/drawing/2014/main" id="{07CBF272-DA14-4650-855D-BA8EBAA6FB79}"/>
                </a:ext>
              </a:extLst>
            </p:cNvPr>
            <p:cNvSpPr/>
            <p:nvPr/>
          </p:nvSpPr>
          <p:spPr>
            <a:xfrm>
              <a:off x="5309906" y="509720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6" name="pt548">
              <a:extLst>
                <a:ext uri="{FF2B5EF4-FFF2-40B4-BE49-F238E27FC236}">
                  <a16:creationId xmlns:a16="http://schemas.microsoft.com/office/drawing/2014/main" id="{8AB4100B-0213-4835-921E-05832140CBB4}"/>
                </a:ext>
              </a:extLst>
            </p:cNvPr>
            <p:cNvSpPr/>
            <p:nvPr/>
          </p:nvSpPr>
          <p:spPr>
            <a:xfrm>
              <a:off x="5509740" y="501431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7" name="pt549">
              <a:extLst>
                <a:ext uri="{FF2B5EF4-FFF2-40B4-BE49-F238E27FC236}">
                  <a16:creationId xmlns:a16="http://schemas.microsoft.com/office/drawing/2014/main" id="{D5D15B5B-64AC-4C62-A070-54785C8D511B}"/>
                </a:ext>
              </a:extLst>
            </p:cNvPr>
            <p:cNvSpPr/>
            <p:nvPr/>
          </p:nvSpPr>
          <p:spPr>
            <a:xfrm>
              <a:off x="5335505" y="5495333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8" name="pt550">
              <a:extLst>
                <a:ext uri="{FF2B5EF4-FFF2-40B4-BE49-F238E27FC236}">
                  <a16:creationId xmlns:a16="http://schemas.microsoft.com/office/drawing/2014/main" id="{12FBD028-39EA-4AF1-A06A-7DFB0A65123D}"/>
                </a:ext>
              </a:extLst>
            </p:cNvPr>
            <p:cNvSpPr/>
            <p:nvPr/>
          </p:nvSpPr>
          <p:spPr>
            <a:xfrm>
              <a:off x="5572487" y="498749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69" name="pt551">
              <a:extLst>
                <a:ext uri="{FF2B5EF4-FFF2-40B4-BE49-F238E27FC236}">
                  <a16:creationId xmlns:a16="http://schemas.microsoft.com/office/drawing/2014/main" id="{EFD82076-50F2-460D-B9B8-21CCB0548DD9}"/>
                </a:ext>
              </a:extLst>
            </p:cNvPr>
            <p:cNvSpPr/>
            <p:nvPr/>
          </p:nvSpPr>
          <p:spPr>
            <a:xfrm>
              <a:off x="5682635" y="49879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0" name="pt552">
              <a:extLst>
                <a:ext uri="{FF2B5EF4-FFF2-40B4-BE49-F238E27FC236}">
                  <a16:creationId xmlns:a16="http://schemas.microsoft.com/office/drawing/2014/main" id="{736EF689-D2FB-400B-934B-12C1E4235105}"/>
                </a:ext>
              </a:extLst>
            </p:cNvPr>
            <p:cNvSpPr/>
            <p:nvPr/>
          </p:nvSpPr>
          <p:spPr>
            <a:xfrm>
              <a:off x="5376549" y="522785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1" name="pt553">
              <a:extLst>
                <a:ext uri="{FF2B5EF4-FFF2-40B4-BE49-F238E27FC236}">
                  <a16:creationId xmlns:a16="http://schemas.microsoft.com/office/drawing/2014/main" id="{069BFF30-ACC7-4724-AA61-B7C1813A467D}"/>
                </a:ext>
              </a:extLst>
            </p:cNvPr>
            <p:cNvSpPr/>
            <p:nvPr/>
          </p:nvSpPr>
          <p:spPr>
            <a:xfrm>
              <a:off x="5603870" y="486725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2" name="pt554">
              <a:extLst>
                <a:ext uri="{FF2B5EF4-FFF2-40B4-BE49-F238E27FC236}">
                  <a16:creationId xmlns:a16="http://schemas.microsoft.com/office/drawing/2014/main" id="{9D9E712E-48C8-4556-9505-5E8C9ACEC106}"/>
                </a:ext>
              </a:extLst>
            </p:cNvPr>
            <p:cNvSpPr/>
            <p:nvPr/>
          </p:nvSpPr>
          <p:spPr>
            <a:xfrm>
              <a:off x="5415371" y="51105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3" name="pt555">
              <a:extLst>
                <a:ext uri="{FF2B5EF4-FFF2-40B4-BE49-F238E27FC236}">
                  <a16:creationId xmlns:a16="http://schemas.microsoft.com/office/drawing/2014/main" id="{64544C43-EEE3-42EC-A701-6581BD10C8A9}"/>
                </a:ext>
              </a:extLst>
            </p:cNvPr>
            <p:cNvSpPr/>
            <p:nvPr/>
          </p:nvSpPr>
          <p:spPr>
            <a:xfrm>
              <a:off x="5347782" y="49795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4" name="pt556">
              <a:extLst>
                <a:ext uri="{FF2B5EF4-FFF2-40B4-BE49-F238E27FC236}">
                  <a16:creationId xmlns:a16="http://schemas.microsoft.com/office/drawing/2014/main" id="{BD03CA7D-E6A4-4161-A087-4A986C6D515C}"/>
                </a:ext>
              </a:extLst>
            </p:cNvPr>
            <p:cNvSpPr/>
            <p:nvPr/>
          </p:nvSpPr>
          <p:spPr>
            <a:xfrm>
              <a:off x="5344959" y="518903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5" name="pt557">
              <a:extLst>
                <a:ext uri="{FF2B5EF4-FFF2-40B4-BE49-F238E27FC236}">
                  <a16:creationId xmlns:a16="http://schemas.microsoft.com/office/drawing/2014/main" id="{DDA90AEC-9467-4963-B1EB-D14CA51C49C8}"/>
                </a:ext>
              </a:extLst>
            </p:cNvPr>
            <p:cNvSpPr/>
            <p:nvPr/>
          </p:nvSpPr>
          <p:spPr>
            <a:xfrm>
              <a:off x="5223058" y="52256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6" name="pt558">
              <a:extLst>
                <a:ext uri="{FF2B5EF4-FFF2-40B4-BE49-F238E27FC236}">
                  <a16:creationId xmlns:a16="http://schemas.microsoft.com/office/drawing/2014/main" id="{603C2DE9-E4DA-4CC3-B444-82F8D501A244}"/>
                </a:ext>
              </a:extLst>
            </p:cNvPr>
            <p:cNvSpPr/>
            <p:nvPr/>
          </p:nvSpPr>
          <p:spPr>
            <a:xfrm>
              <a:off x="5111141" y="513052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7" name="pt559">
              <a:extLst>
                <a:ext uri="{FF2B5EF4-FFF2-40B4-BE49-F238E27FC236}">
                  <a16:creationId xmlns:a16="http://schemas.microsoft.com/office/drawing/2014/main" id="{B1FD89DE-9FD5-4C5D-A8E1-07657F05AF5D}"/>
                </a:ext>
              </a:extLst>
            </p:cNvPr>
            <p:cNvSpPr/>
            <p:nvPr/>
          </p:nvSpPr>
          <p:spPr>
            <a:xfrm>
              <a:off x="5319702" y="544424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8" name="pt560">
              <a:extLst>
                <a:ext uri="{FF2B5EF4-FFF2-40B4-BE49-F238E27FC236}">
                  <a16:creationId xmlns:a16="http://schemas.microsoft.com/office/drawing/2014/main" id="{1B2D8F63-622A-466E-9F59-9FF2CD06DC17}"/>
                </a:ext>
              </a:extLst>
            </p:cNvPr>
            <p:cNvSpPr/>
            <p:nvPr/>
          </p:nvSpPr>
          <p:spPr>
            <a:xfrm>
              <a:off x="5633747" y="539005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79" name="pt561">
              <a:extLst>
                <a:ext uri="{FF2B5EF4-FFF2-40B4-BE49-F238E27FC236}">
                  <a16:creationId xmlns:a16="http://schemas.microsoft.com/office/drawing/2014/main" id="{55D99E9C-B2DA-4900-A2F1-0C70AD141CFD}"/>
                </a:ext>
              </a:extLst>
            </p:cNvPr>
            <p:cNvSpPr/>
            <p:nvPr/>
          </p:nvSpPr>
          <p:spPr>
            <a:xfrm>
              <a:off x="5554269" y="51032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0" name="pt562">
              <a:extLst>
                <a:ext uri="{FF2B5EF4-FFF2-40B4-BE49-F238E27FC236}">
                  <a16:creationId xmlns:a16="http://schemas.microsoft.com/office/drawing/2014/main" id="{F628A5D9-7A34-4A35-8475-6562150BA3E8}"/>
                </a:ext>
              </a:extLst>
            </p:cNvPr>
            <p:cNvSpPr/>
            <p:nvPr/>
          </p:nvSpPr>
          <p:spPr>
            <a:xfrm>
              <a:off x="5399676" y="514348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1" name="pt563">
              <a:extLst>
                <a:ext uri="{FF2B5EF4-FFF2-40B4-BE49-F238E27FC236}">
                  <a16:creationId xmlns:a16="http://schemas.microsoft.com/office/drawing/2014/main" id="{37E75E88-6135-4486-B460-3ACBE76A0027}"/>
                </a:ext>
              </a:extLst>
            </p:cNvPr>
            <p:cNvSpPr/>
            <p:nvPr/>
          </p:nvSpPr>
          <p:spPr>
            <a:xfrm>
              <a:off x="5627033" y="51031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2" name="pt564">
              <a:extLst>
                <a:ext uri="{FF2B5EF4-FFF2-40B4-BE49-F238E27FC236}">
                  <a16:creationId xmlns:a16="http://schemas.microsoft.com/office/drawing/2014/main" id="{8187BB0A-6322-4D2E-BB6A-A1851EF001A9}"/>
                </a:ext>
              </a:extLst>
            </p:cNvPr>
            <p:cNvSpPr/>
            <p:nvPr/>
          </p:nvSpPr>
          <p:spPr>
            <a:xfrm>
              <a:off x="5363287" y="51832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3" name="pt565">
              <a:extLst>
                <a:ext uri="{FF2B5EF4-FFF2-40B4-BE49-F238E27FC236}">
                  <a16:creationId xmlns:a16="http://schemas.microsoft.com/office/drawing/2014/main" id="{C42949A9-7FDE-484D-9E45-5F68DBAC5D63}"/>
                </a:ext>
              </a:extLst>
            </p:cNvPr>
            <p:cNvSpPr/>
            <p:nvPr/>
          </p:nvSpPr>
          <p:spPr>
            <a:xfrm>
              <a:off x="5400110" y="515650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4" name="pt566">
              <a:extLst>
                <a:ext uri="{FF2B5EF4-FFF2-40B4-BE49-F238E27FC236}">
                  <a16:creationId xmlns:a16="http://schemas.microsoft.com/office/drawing/2014/main" id="{A0CF8303-062D-4644-9085-1AFF90035E82}"/>
                </a:ext>
              </a:extLst>
            </p:cNvPr>
            <p:cNvSpPr/>
            <p:nvPr/>
          </p:nvSpPr>
          <p:spPr>
            <a:xfrm>
              <a:off x="5356970" y="52125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5" name="pt567">
              <a:extLst>
                <a:ext uri="{FF2B5EF4-FFF2-40B4-BE49-F238E27FC236}">
                  <a16:creationId xmlns:a16="http://schemas.microsoft.com/office/drawing/2014/main" id="{A539A931-309B-433C-8782-21B7B5C466A2}"/>
                </a:ext>
              </a:extLst>
            </p:cNvPr>
            <p:cNvSpPr/>
            <p:nvPr/>
          </p:nvSpPr>
          <p:spPr>
            <a:xfrm>
              <a:off x="5601291" y="510778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6" name="pt568">
              <a:extLst>
                <a:ext uri="{FF2B5EF4-FFF2-40B4-BE49-F238E27FC236}">
                  <a16:creationId xmlns:a16="http://schemas.microsoft.com/office/drawing/2014/main" id="{8D2258EE-8A66-49A8-A593-BBED488B66D8}"/>
                </a:ext>
              </a:extLst>
            </p:cNvPr>
            <p:cNvSpPr/>
            <p:nvPr/>
          </p:nvSpPr>
          <p:spPr>
            <a:xfrm>
              <a:off x="5086914" y="52427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7" name="pt569">
              <a:extLst>
                <a:ext uri="{FF2B5EF4-FFF2-40B4-BE49-F238E27FC236}">
                  <a16:creationId xmlns:a16="http://schemas.microsoft.com/office/drawing/2014/main" id="{A4193318-9BAF-4E9F-9917-53A31BBC70F3}"/>
                </a:ext>
              </a:extLst>
            </p:cNvPr>
            <p:cNvSpPr/>
            <p:nvPr/>
          </p:nvSpPr>
          <p:spPr>
            <a:xfrm>
              <a:off x="5699241" y="52561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8" name="pt570">
              <a:extLst>
                <a:ext uri="{FF2B5EF4-FFF2-40B4-BE49-F238E27FC236}">
                  <a16:creationId xmlns:a16="http://schemas.microsoft.com/office/drawing/2014/main" id="{E6E731BB-C7E3-4DE4-9E39-BFF5D630EFFF}"/>
                </a:ext>
              </a:extLst>
            </p:cNvPr>
            <p:cNvSpPr/>
            <p:nvPr/>
          </p:nvSpPr>
          <p:spPr>
            <a:xfrm>
              <a:off x="5620433" y="51168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89" name="pt571">
              <a:extLst>
                <a:ext uri="{FF2B5EF4-FFF2-40B4-BE49-F238E27FC236}">
                  <a16:creationId xmlns:a16="http://schemas.microsoft.com/office/drawing/2014/main" id="{BB7514BD-9BB2-40B3-AA00-42E5D72AFBF3}"/>
                </a:ext>
              </a:extLst>
            </p:cNvPr>
            <p:cNvSpPr/>
            <p:nvPr/>
          </p:nvSpPr>
          <p:spPr>
            <a:xfrm>
              <a:off x="5324553" y="544996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0" name="pt572">
              <a:extLst>
                <a:ext uri="{FF2B5EF4-FFF2-40B4-BE49-F238E27FC236}">
                  <a16:creationId xmlns:a16="http://schemas.microsoft.com/office/drawing/2014/main" id="{6A70CB44-CE72-4F40-B70B-2CFD6B05ADC1}"/>
                </a:ext>
              </a:extLst>
            </p:cNvPr>
            <p:cNvSpPr/>
            <p:nvPr/>
          </p:nvSpPr>
          <p:spPr>
            <a:xfrm>
              <a:off x="5680464" y="501007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1" name="pt573">
              <a:extLst>
                <a:ext uri="{FF2B5EF4-FFF2-40B4-BE49-F238E27FC236}">
                  <a16:creationId xmlns:a16="http://schemas.microsoft.com/office/drawing/2014/main" id="{9CD99163-79E3-4F48-BA2C-475ACDDEA587}"/>
                </a:ext>
              </a:extLst>
            </p:cNvPr>
            <p:cNvSpPr/>
            <p:nvPr/>
          </p:nvSpPr>
          <p:spPr>
            <a:xfrm>
              <a:off x="5460900" y="497611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2" name="pt574">
              <a:extLst>
                <a:ext uri="{FF2B5EF4-FFF2-40B4-BE49-F238E27FC236}">
                  <a16:creationId xmlns:a16="http://schemas.microsoft.com/office/drawing/2014/main" id="{F18993E4-BDF6-417E-B088-3EE66E8FF284}"/>
                </a:ext>
              </a:extLst>
            </p:cNvPr>
            <p:cNvSpPr/>
            <p:nvPr/>
          </p:nvSpPr>
          <p:spPr>
            <a:xfrm>
              <a:off x="5215813" y="514666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3" name="pt575">
              <a:extLst>
                <a:ext uri="{FF2B5EF4-FFF2-40B4-BE49-F238E27FC236}">
                  <a16:creationId xmlns:a16="http://schemas.microsoft.com/office/drawing/2014/main" id="{36EAD609-B64F-4BB8-8394-38603E5DF7D8}"/>
                </a:ext>
              </a:extLst>
            </p:cNvPr>
            <p:cNvSpPr/>
            <p:nvPr/>
          </p:nvSpPr>
          <p:spPr>
            <a:xfrm>
              <a:off x="5296159" y="528592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4" name="pt576">
              <a:extLst>
                <a:ext uri="{FF2B5EF4-FFF2-40B4-BE49-F238E27FC236}">
                  <a16:creationId xmlns:a16="http://schemas.microsoft.com/office/drawing/2014/main" id="{6AA7E3D9-7470-48BD-A168-A142339FCE74}"/>
                </a:ext>
              </a:extLst>
            </p:cNvPr>
            <p:cNvSpPr/>
            <p:nvPr/>
          </p:nvSpPr>
          <p:spPr>
            <a:xfrm>
              <a:off x="5057070" y="52609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5" name="pt577">
              <a:extLst>
                <a:ext uri="{FF2B5EF4-FFF2-40B4-BE49-F238E27FC236}">
                  <a16:creationId xmlns:a16="http://schemas.microsoft.com/office/drawing/2014/main" id="{9A0EF05B-3C2C-4E48-93E8-304A4050BAE1}"/>
                </a:ext>
              </a:extLst>
            </p:cNvPr>
            <p:cNvSpPr/>
            <p:nvPr/>
          </p:nvSpPr>
          <p:spPr>
            <a:xfrm>
              <a:off x="5266613" y="49722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6" name="pt578">
              <a:extLst>
                <a:ext uri="{FF2B5EF4-FFF2-40B4-BE49-F238E27FC236}">
                  <a16:creationId xmlns:a16="http://schemas.microsoft.com/office/drawing/2014/main" id="{BF8CB234-97AC-4F34-99E4-D655A99AA5AA}"/>
                </a:ext>
              </a:extLst>
            </p:cNvPr>
            <p:cNvSpPr/>
            <p:nvPr/>
          </p:nvSpPr>
          <p:spPr>
            <a:xfrm>
              <a:off x="5359241" y="51037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7" name="pt579">
              <a:extLst>
                <a:ext uri="{FF2B5EF4-FFF2-40B4-BE49-F238E27FC236}">
                  <a16:creationId xmlns:a16="http://schemas.microsoft.com/office/drawing/2014/main" id="{DA4111C7-D666-473D-BA44-B8D2D52339F2}"/>
                </a:ext>
              </a:extLst>
            </p:cNvPr>
            <p:cNvSpPr/>
            <p:nvPr/>
          </p:nvSpPr>
          <p:spPr>
            <a:xfrm>
              <a:off x="5412414" y="51789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8" name="pt580">
              <a:extLst>
                <a:ext uri="{FF2B5EF4-FFF2-40B4-BE49-F238E27FC236}">
                  <a16:creationId xmlns:a16="http://schemas.microsoft.com/office/drawing/2014/main" id="{3AAF92BB-34A5-4EE9-B5CB-0E52B9035DD1}"/>
                </a:ext>
              </a:extLst>
            </p:cNvPr>
            <p:cNvSpPr/>
            <p:nvPr/>
          </p:nvSpPr>
          <p:spPr>
            <a:xfrm>
              <a:off x="5322921" y="509246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2999" name="pt581">
              <a:extLst>
                <a:ext uri="{FF2B5EF4-FFF2-40B4-BE49-F238E27FC236}">
                  <a16:creationId xmlns:a16="http://schemas.microsoft.com/office/drawing/2014/main" id="{4E466B3B-D5A4-47C3-8987-16274916B4B9}"/>
                </a:ext>
              </a:extLst>
            </p:cNvPr>
            <p:cNvSpPr/>
            <p:nvPr/>
          </p:nvSpPr>
          <p:spPr>
            <a:xfrm>
              <a:off x="5425355" y="517675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0" name="pt582">
              <a:extLst>
                <a:ext uri="{FF2B5EF4-FFF2-40B4-BE49-F238E27FC236}">
                  <a16:creationId xmlns:a16="http://schemas.microsoft.com/office/drawing/2014/main" id="{283B8654-C043-44E4-8596-265DFE0E6F14}"/>
                </a:ext>
              </a:extLst>
            </p:cNvPr>
            <p:cNvSpPr/>
            <p:nvPr/>
          </p:nvSpPr>
          <p:spPr>
            <a:xfrm>
              <a:off x="5317894" y="5445075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1" name="pt583">
              <a:extLst>
                <a:ext uri="{FF2B5EF4-FFF2-40B4-BE49-F238E27FC236}">
                  <a16:creationId xmlns:a16="http://schemas.microsoft.com/office/drawing/2014/main" id="{5958CED2-EAAF-4C8E-BFFA-1859B8DADEFE}"/>
                </a:ext>
              </a:extLst>
            </p:cNvPr>
            <p:cNvSpPr/>
            <p:nvPr/>
          </p:nvSpPr>
          <p:spPr>
            <a:xfrm>
              <a:off x="5749011" y="52926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2" name="pt584">
              <a:extLst>
                <a:ext uri="{FF2B5EF4-FFF2-40B4-BE49-F238E27FC236}">
                  <a16:creationId xmlns:a16="http://schemas.microsoft.com/office/drawing/2014/main" id="{D5AADEB9-5E13-430E-BFFF-74EB22C27CFE}"/>
                </a:ext>
              </a:extLst>
            </p:cNvPr>
            <p:cNvSpPr/>
            <p:nvPr/>
          </p:nvSpPr>
          <p:spPr>
            <a:xfrm>
              <a:off x="5524981" y="492909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3" name="pt585">
              <a:extLst>
                <a:ext uri="{FF2B5EF4-FFF2-40B4-BE49-F238E27FC236}">
                  <a16:creationId xmlns:a16="http://schemas.microsoft.com/office/drawing/2014/main" id="{EA6E98A1-868C-4540-AFA9-167851BA1A7D}"/>
                </a:ext>
              </a:extLst>
            </p:cNvPr>
            <p:cNvSpPr/>
            <p:nvPr/>
          </p:nvSpPr>
          <p:spPr>
            <a:xfrm>
              <a:off x="5363046" y="512786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4" name="pt586">
              <a:extLst>
                <a:ext uri="{FF2B5EF4-FFF2-40B4-BE49-F238E27FC236}">
                  <a16:creationId xmlns:a16="http://schemas.microsoft.com/office/drawing/2014/main" id="{110D7564-F9EA-4EDD-B9D1-3EC372F69F49}"/>
                </a:ext>
              </a:extLst>
            </p:cNvPr>
            <p:cNvSpPr/>
            <p:nvPr/>
          </p:nvSpPr>
          <p:spPr>
            <a:xfrm>
              <a:off x="5229911" y="50506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5" name="pt587">
              <a:extLst>
                <a:ext uri="{FF2B5EF4-FFF2-40B4-BE49-F238E27FC236}">
                  <a16:creationId xmlns:a16="http://schemas.microsoft.com/office/drawing/2014/main" id="{73268E13-48B4-4CC0-BE6D-BE906A84FC83}"/>
                </a:ext>
              </a:extLst>
            </p:cNvPr>
            <p:cNvSpPr/>
            <p:nvPr/>
          </p:nvSpPr>
          <p:spPr>
            <a:xfrm>
              <a:off x="5291322" y="500710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6" name="pt588">
              <a:extLst>
                <a:ext uri="{FF2B5EF4-FFF2-40B4-BE49-F238E27FC236}">
                  <a16:creationId xmlns:a16="http://schemas.microsoft.com/office/drawing/2014/main" id="{ADB8C047-FA0A-4904-8CA4-272F3D7B26C2}"/>
                </a:ext>
              </a:extLst>
            </p:cNvPr>
            <p:cNvSpPr/>
            <p:nvPr/>
          </p:nvSpPr>
          <p:spPr>
            <a:xfrm>
              <a:off x="5129811" y="51051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7" name="pt589">
              <a:extLst>
                <a:ext uri="{FF2B5EF4-FFF2-40B4-BE49-F238E27FC236}">
                  <a16:creationId xmlns:a16="http://schemas.microsoft.com/office/drawing/2014/main" id="{E40A9799-EA2E-4DD4-87E3-3E6834A3F8E4}"/>
                </a:ext>
              </a:extLst>
            </p:cNvPr>
            <p:cNvSpPr/>
            <p:nvPr/>
          </p:nvSpPr>
          <p:spPr>
            <a:xfrm>
              <a:off x="5473255" y="486481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8" name="pt590">
              <a:extLst>
                <a:ext uri="{FF2B5EF4-FFF2-40B4-BE49-F238E27FC236}">
                  <a16:creationId xmlns:a16="http://schemas.microsoft.com/office/drawing/2014/main" id="{E8FBDDCD-4A8D-45E5-AFC4-B31E457B4489}"/>
                </a:ext>
              </a:extLst>
            </p:cNvPr>
            <p:cNvSpPr/>
            <p:nvPr/>
          </p:nvSpPr>
          <p:spPr>
            <a:xfrm>
              <a:off x="5763057" y="50323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09" name="pt591">
              <a:extLst>
                <a:ext uri="{FF2B5EF4-FFF2-40B4-BE49-F238E27FC236}">
                  <a16:creationId xmlns:a16="http://schemas.microsoft.com/office/drawing/2014/main" id="{A185C89E-3E5A-4844-A4AA-53A62252B65A}"/>
                </a:ext>
              </a:extLst>
            </p:cNvPr>
            <p:cNvSpPr/>
            <p:nvPr/>
          </p:nvSpPr>
          <p:spPr>
            <a:xfrm>
              <a:off x="5273297" y="51140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0" name="pt592">
              <a:extLst>
                <a:ext uri="{FF2B5EF4-FFF2-40B4-BE49-F238E27FC236}">
                  <a16:creationId xmlns:a16="http://schemas.microsoft.com/office/drawing/2014/main" id="{5011F549-9925-43B0-98DA-BF6742D6908B}"/>
                </a:ext>
              </a:extLst>
            </p:cNvPr>
            <p:cNvSpPr/>
            <p:nvPr/>
          </p:nvSpPr>
          <p:spPr>
            <a:xfrm>
              <a:off x="5228328" y="49803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1" name="pt593">
              <a:extLst>
                <a:ext uri="{FF2B5EF4-FFF2-40B4-BE49-F238E27FC236}">
                  <a16:creationId xmlns:a16="http://schemas.microsoft.com/office/drawing/2014/main" id="{CB7C7DF7-DF83-4913-ABB3-F06DB078B565}"/>
                </a:ext>
              </a:extLst>
            </p:cNvPr>
            <p:cNvSpPr/>
            <p:nvPr/>
          </p:nvSpPr>
          <p:spPr>
            <a:xfrm>
              <a:off x="5273798" y="539621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2" name="pt594">
              <a:extLst>
                <a:ext uri="{FF2B5EF4-FFF2-40B4-BE49-F238E27FC236}">
                  <a16:creationId xmlns:a16="http://schemas.microsoft.com/office/drawing/2014/main" id="{27B73D9E-6046-4D42-B96E-C0F54FAF1B9E}"/>
                </a:ext>
              </a:extLst>
            </p:cNvPr>
            <p:cNvSpPr/>
            <p:nvPr/>
          </p:nvSpPr>
          <p:spPr>
            <a:xfrm>
              <a:off x="5305354" y="505138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3" name="pt595">
              <a:extLst>
                <a:ext uri="{FF2B5EF4-FFF2-40B4-BE49-F238E27FC236}">
                  <a16:creationId xmlns:a16="http://schemas.microsoft.com/office/drawing/2014/main" id="{ABD2A23A-D531-42FF-BC36-0290AC6C5F8E}"/>
                </a:ext>
              </a:extLst>
            </p:cNvPr>
            <p:cNvSpPr/>
            <p:nvPr/>
          </p:nvSpPr>
          <p:spPr>
            <a:xfrm>
              <a:off x="5368318" y="51741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4" name="pt596">
              <a:extLst>
                <a:ext uri="{FF2B5EF4-FFF2-40B4-BE49-F238E27FC236}">
                  <a16:creationId xmlns:a16="http://schemas.microsoft.com/office/drawing/2014/main" id="{8D5BF0FC-4B68-45B5-A4F4-F199E3CE2343}"/>
                </a:ext>
              </a:extLst>
            </p:cNvPr>
            <p:cNvSpPr/>
            <p:nvPr/>
          </p:nvSpPr>
          <p:spPr>
            <a:xfrm>
              <a:off x="5577391" y="502005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5" name="pt597">
              <a:extLst>
                <a:ext uri="{FF2B5EF4-FFF2-40B4-BE49-F238E27FC236}">
                  <a16:creationId xmlns:a16="http://schemas.microsoft.com/office/drawing/2014/main" id="{2B1DE831-3C46-42FD-822D-9987F2EA9DA3}"/>
                </a:ext>
              </a:extLst>
            </p:cNvPr>
            <p:cNvSpPr/>
            <p:nvPr/>
          </p:nvSpPr>
          <p:spPr>
            <a:xfrm>
              <a:off x="5251742" y="50637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6" name="pt598">
              <a:extLst>
                <a:ext uri="{FF2B5EF4-FFF2-40B4-BE49-F238E27FC236}">
                  <a16:creationId xmlns:a16="http://schemas.microsoft.com/office/drawing/2014/main" id="{6C238407-D984-4644-AFF6-C5EDA320237D}"/>
                </a:ext>
              </a:extLst>
            </p:cNvPr>
            <p:cNvSpPr/>
            <p:nvPr/>
          </p:nvSpPr>
          <p:spPr>
            <a:xfrm>
              <a:off x="5642604" y="501173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7" name="pt599">
              <a:extLst>
                <a:ext uri="{FF2B5EF4-FFF2-40B4-BE49-F238E27FC236}">
                  <a16:creationId xmlns:a16="http://schemas.microsoft.com/office/drawing/2014/main" id="{249CF4B4-A271-4F3B-99B1-96AB7E974111}"/>
                </a:ext>
              </a:extLst>
            </p:cNvPr>
            <p:cNvSpPr/>
            <p:nvPr/>
          </p:nvSpPr>
          <p:spPr>
            <a:xfrm>
              <a:off x="5450227" y="50567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8" name="pt600">
              <a:extLst>
                <a:ext uri="{FF2B5EF4-FFF2-40B4-BE49-F238E27FC236}">
                  <a16:creationId xmlns:a16="http://schemas.microsoft.com/office/drawing/2014/main" id="{15F45D2B-2AF7-469F-8EEC-7269B2283D94}"/>
                </a:ext>
              </a:extLst>
            </p:cNvPr>
            <p:cNvSpPr/>
            <p:nvPr/>
          </p:nvSpPr>
          <p:spPr>
            <a:xfrm>
              <a:off x="5441132" y="510328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19" name="pt601">
              <a:extLst>
                <a:ext uri="{FF2B5EF4-FFF2-40B4-BE49-F238E27FC236}">
                  <a16:creationId xmlns:a16="http://schemas.microsoft.com/office/drawing/2014/main" id="{C6BC95B1-D964-4DE6-9F64-C24C40185500}"/>
                </a:ext>
              </a:extLst>
            </p:cNvPr>
            <p:cNvSpPr/>
            <p:nvPr/>
          </p:nvSpPr>
          <p:spPr>
            <a:xfrm>
              <a:off x="5851889" y="48633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0" name="pt602">
              <a:extLst>
                <a:ext uri="{FF2B5EF4-FFF2-40B4-BE49-F238E27FC236}">
                  <a16:creationId xmlns:a16="http://schemas.microsoft.com/office/drawing/2014/main" id="{1D54D13C-3358-4C42-A010-8D8AAFA58EBF}"/>
                </a:ext>
              </a:extLst>
            </p:cNvPr>
            <p:cNvSpPr/>
            <p:nvPr/>
          </p:nvSpPr>
          <p:spPr>
            <a:xfrm>
              <a:off x="5209691" y="512795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1" name="pt603">
              <a:extLst>
                <a:ext uri="{FF2B5EF4-FFF2-40B4-BE49-F238E27FC236}">
                  <a16:creationId xmlns:a16="http://schemas.microsoft.com/office/drawing/2014/main" id="{C63BE5B7-E04B-4D3B-990B-0A08B47B0ECC}"/>
                </a:ext>
              </a:extLst>
            </p:cNvPr>
            <p:cNvSpPr/>
            <p:nvPr/>
          </p:nvSpPr>
          <p:spPr>
            <a:xfrm>
              <a:off x="5299034" y="523699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2" name="pt604">
              <a:extLst>
                <a:ext uri="{FF2B5EF4-FFF2-40B4-BE49-F238E27FC236}">
                  <a16:creationId xmlns:a16="http://schemas.microsoft.com/office/drawing/2014/main" id="{1A1F5C6B-7104-4719-8AC2-09FE7488B4B3}"/>
                </a:ext>
              </a:extLst>
            </p:cNvPr>
            <p:cNvSpPr/>
            <p:nvPr/>
          </p:nvSpPr>
          <p:spPr>
            <a:xfrm>
              <a:off x="5294603" y="542393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3" name="pt605">
              <a:extLst>
                <a:ext uri="{FF2B5EF4-FFF2-40B4-BE49-F238E27FC236}">
                  <a16:creationId xmlns:a16="http://schemas.microsoft.com/office/drawing/2014/main" id="{7AA508A2-3C5F-441B-BA9A-D8510C4C92E0}"/>
                </a:ext>
              </a:extLst>
            </p:cNvPr>
            <p:cNvSpPr/>
            <p:nvPr/>
          </p:nvSpPr>
          <p:spPr>
            <a:xfrm>
              <a:off x="5364582" y="532320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4" name="pt606">
              <a:extLst>
                <a:ext uri="{FF2B5EF4-FFF2-40B4-BE49-F238E27FC236}">
                  <a16:creationId xmlns:a16="http://schemas.microsoft.com/office/drawing/2014/main" id="{54A25FA8-8CBF-43D7-AC3A-B34DA7646274}"/>
                </a:ext>
              </a:extLst>
            </p:cNvPr>
            <p:cNvSpPr/>
            <p:nvPr/>
          </p:nvSpPr>
          <p:spPr>
            <a:xfrm>
              <a:off x="5278587" y="511426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5" name="pt607">
              <a:extLst>
                <a:ext uri="{FF2B5EF4-FFF2-40B4-BE49-F238E27FC236}">
                  <a16:creationId xmlns:a16="http://schemas.microsoft.com/office/drawing/2014/main" id="{5372BB33-5852-4323-8F60-82E22609A37F}"/>
                </a:ext>
              </a:extLst>
            </p:cNvPr>
            <p:cNvSpPr/>
            <p:nvPr/>
          </p:nvSpPr>
          <p:spPr>
            <a:xfrm>
              <a:off x="5268628" y="49892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6" name="pt608">
              <a:extLst>
                <a:ext uri="{FF2B5EF4-FFF2-40B4-BE49-F238E27FC236}">
                  <a16:creationId xmlns:a16="http://schemas.microsoft.com/office/drawing/2014/main" id="{6107E588-2A2E-421B-91F1-CBD68CB5AAE1}"/>
                </a:ext>
              </a:extLst>
            </p:cNvPr>
            <p:cNvSpPr/>
            <p:nvPr/>
          </p:nvSpPr>
          <p:spPr>
            <a:xfrm>
              <a:off x="5485135" y="486013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7" name="pt609">
              <a:extLst>
                <a:ext uri="{FF2B5EF4-FFF2-40B4-BE49-F238E27FC236}">
                  <a16:creationId xmlns:a16="http://schemas.microsoft.com/office/drawing/2014/main" id="{981F54CB-F04B-460D-B174-6E43A94064D8}"/>
                </a:ext>
              </a:extLst>
            </p:cNvPr>
            <p:cNvSpPr/>
            <p:nvPr/>
          </p:nvSpPr>
          <p:spPr>
            <a:xfrm>
              <a:off x="5504069" y="531583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8" name="pt610">
              <a:extLst>
                <a:ext uri="{FF2B5EF4-FFF2-40B4-BE49-F238E27FC236}">
                  <a16:creationId xmlns:a16="http://schemas.microsoft.com/office/drawing/2014/main" id="{0D821129-D5BB-4661-8044-A8A389FE2E86}"/>
                </a:ext>
              </a:extLst>
            </p:cNvPr>
            <p:cNvSpPr/>
            <p:nvPr/>
          </p:nvSpPr>
          <p:spPr>
            <a:xfrm>
              <a:off x="5354978" y="493908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29" name="pt611">
              <a:extLst>
                <a:ext uri="{FF2B5EF4-FFF2-40B4-BE49-F238E27FC236}">
                  <a16:creationId xmlns:a16="http://schemas.microsoft.com/office/drawing/2014/main" id="{22667734-CD5E-4E71-B851-3FE59EE1F6CF}"/>
                </a:ext>
              </a:extLst>
            </p:cNvPr>
            <p:cNvSpPr/>
            <p:nvPr/>
          </p:nvSpPr>
          <p:spPr>
            <a:xfrm>
              <a:off x="5401709" y="504888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0" name="pt612">
              <a:extLst>
                <a:ext uri="{FF2B5EF4-FFF2-40B4-BE49-F238E27FC236}">
                  <a16:creationId xmlns:a16="http://schemas.microsoft.com/office/drawing/2014/main" id="{63F1AF0C-F56D-4A95-B7A7-624AEE74972C}"/>
                </a:ext>
              </a:extLst>
            </p:cNvPr>
            <p:cNvSpPr/>
            <p:nvPr/>
          </p:nvSpPr>
          <p:spPr>
            <a:xfrm>
              <a:off x="5660287" y="478500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1" name="pt613">
              <a:extLst>
                <a:ext uri="{FF2B5EF4-FFF2-40B4-BE49-F238E27FC236}">
                  <a16:creationId xmlns:a16="http://schemas.microsoft.com/office/drawing/2014/main" id="{F5255370-DEE2-43C9-A9CA-8FC2E76DBEA7}"/>
                </a:ext>
              </a:extLst>
            </p:cNvPr>
            <p:cNvSpPr/>
            <p:nvPr/>
          </p:nvSpPr>
          <p:spPr>
            <a:xfrm>
              <a:off x="5374429" y="51812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2" name="pt614">
              <a:extLst>
                <a:ext uri="{FF2B5EF4-FFF2-40B4-BE49-F238E27FC236}">
                  <a16:creationId xmlns:a16="http://schemas.microsoft.com/office/drawing/2014/main" id="{AF66CA78-C376-4D83-AA53-393DA4280258}"/>
                </a:ext>
              </a:extLst>
            </p:cNvPr>
            <p:cNvSpPr/>
            <p:nvPr/>
          </p:nvSpPr>
          <p:spPr>
            <a:xfrm>
              <a:off x="5350113" y="497526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3" name="pt615">
              <a:extLst>
                <a:ext uri="{FF2B5EF4-FFF2-40B4-BE49-F238E27FC236}">
                  <a16:creationId xmlns:a16="http://schemas.microsoft.com/office/drawing/2014/main" id="{757422FE-63FE-46E3-9D83-39AAF921B049}"/>
                </a:ext>
              </a:extLst>
            </p:cNvPr>
            <p:cNvSpPr/>
            <p:nvPr/>
          </p:nvSpPr>
          <p:spPr>
            <a:xfrm>
              <a:off x="5401912" y="550286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4" name="pt616">
              <a:extLst>
                <a:ext uri="{FF2B5EF4-FFF2-40B4-BE49-F238E27FC236}">
                  <a16:creationId xmlns:a16="http://schemas.microsoft.com/office/drawing/2014/main" id="{E2BEE79B-7193-42BA-B204-4D8042474980}"/>
                </a:ext>
              </a:extLst>
            </p:cNvPr>
            <p:cNvSpPr/>
            <p:nvPr/>
          </p:nvSpPr>
          <p:spPr>
            <a:xfrm>
              <a:off x="5391501" y="48821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5" name="pt617">
              <a:extLst>
                <a:ext uri="{FF2B5EF4-FFF2-40B4-BE49-F238E27FC236}">
                  <a16:creationId xmlns:a16="http://schemas.microsoft.com/office/drawing/2014/main" id="{7C6A176E-FB31-40CA-9310-AB505F1D7FF9}"/>
                </a:ext>
              </a:extLst>
            </p:cNvPr>
            <p:cNvSpPr/>
            <p:nvPr/>
          </p:nvSpPr>
          <p:spPr>
            <a:xfrm>
              <a:off x="5453271" y="517015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6" name="pt618">
              <a:extLst>
                <a:ext uri="{FF2B5EF4-FFF2-40B4-BE49-F238E27FC236}">
                  <a16:creationId xmlns:a16="http://schemas.microsoft.com/office/drawing/2014/main" id="{62350841-5BA3-440B-8F3F-C42A8CA5DA21}"/>
                </a:ext>
              </a:extLst>
            </p:cNvPr>
            <p:cNvSpPr/>
            <p:nvPr/>
          </p:nvSpPr>
          <p:spPr>
            <a:xfrm>
              <a:off x="5854122" y="50428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7" name="pt619">
              <a:extLst>
                <a:ext uri="{FF2B5EF4-FFF2-40B4-BE49-F238E27FC236}">
                  <a16:creationId xmlns:a16="http://schemas.microsoft.com/office/drawing/2014/main" id="{9A83E06D-C1E7-4E28-859E-FE6225BA861D}"/>
                </a:ext>
              </a:extLst>
            </p:cNvPr>
            <p:cNvSpPr/>
            <p:nvPr/>
          </p:nvSpPr>
          <p:spPr>
            <a:xfrm>
              <a:off x="5340310" y="529095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8" name="pt620">
              <a:extLst>
                <a:ext uri="{FF2B5EF4-FFF2-40B4-BE49-F238E27FC236}">
                  <a16:creationId xmlns:a16="http://schemas.microsoft.com/office/drawing/2014/main" id="{D45DDF4C-D0BE-4B72-A1E5-3CD3B21D2B94}"/>
                </a:ext>
              </a:extLst>
            </p:cNvPr>
            <p:cNvSpPr/>
            <p:nvPr/>
          </p:nvSpPr>
          <p:spPr>
            <a:xfrm>
              <a:off x="5315746" y="507300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39" name="pt621">
              <a:extLst>
                <a:ext uri="{FF2B5EF4-FFF2-40B4-BE49-F238E27FC236}">
                  <a16:creationId xmlns:a16="http://schemas.microsoft.com/office/drawing/2014/main" id="{FA10F9A0-7D3C-4538-81EB-241A9F6E52F0}"/>
                </a:ext>
              </a:extLst>
            </p:cNvPr>
            <p:cNvSpPr/>
            <p:nvPr/>
          </p:nvSpPr>
          <p:spPr>
            <a:xfrm>
              <a:off x="5289413" y="50077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0" name="pt622">
              <a:extLst>
                <a:ext uri="{FF2B5EF4-FFF2-40B4-BE49-F238E27FC236}">
                  <a16:creationId xmlns:a16="http://schemas.microsoft.com/office/drawing/2014/main" id="{CE1B1955-BFCF-46D0-A0D1-499B959BAB44}"/>
                </a:ext>
              </a:extLst>
            </p:cNvPr>
            <p:cNvSpPr/>
            <p:nvPr/>
          </p:nvSpPr>
          <p:spPr>
            <a:xfrm>
              <a:off x="5362573" y="511571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1" name="pt623">
              <a:extLst>
                <a:ext uri="{FF2B5EF4-FFF2-40B4-BE49-F238E27FC236}">
                  <a16:creationId xmlns:a16="http://schemas.microsoft.com/office/drawing/2014/main" id="{ED1362D2-FA0D-4E08-9A92-D140F7E21F2A}"/>
                </a:ext>
              </a:extLst>
            </p:cNvPr>
            <p:cNvSpPr/>
            <p:nvPr/>
          </p:nvSpPr>
          <p:spPr>
            <a:xfrm>
              <a:off x="5427998" y="520711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2" name="pt624">
              <a:extLst>
                <a:ext uri="{FF2B5EF4-FFF2-40B4-BE49-F238E27FC236}">
                  <a16:creationId xmlns:a16="http://schemas.microsoft.com/office/drawing/2014/main" id="{CA878F59-F265-4D4E-9EFD-60FEB143D658}"/>
                </a:ext>
              </a:extLst>
            </p:cNvPr>
            <p:cNvSpPr/>
            <p:nvPr/>
          </p:nvSpPr>
          <p:spPr>
            <a:xfrm>
              <a:off x="5628781" y="45922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3" name="pt625">
              <a:extLst>
                <a:ext uri="{FF2B5EF4-FFF2-40B4-BE49-F238E27FC236}">
                  <a16:creationId xmlns:a16="http://schemas.microsoft.com/office/drawing/2014/main" id="{C4F0CB82-FFD7-400B-A95B-0A591CF7F03D}"/>
                </a:ext>
              </a:extLst>
            </p:cNvPr>
            <p:cNvSpPr/>
            <p:nvPr/>
          </p:nvSpPr>
          <p:spPr>
            <a:xfrm>
              <a:off x="5654960" y="51992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4" name="pt626">
              <a:extLst>
                <a:ext uri="{FF2B5EF4-FFF2-40B4-BE49-F238E27FC236}">
                  <a16:creationId xmlns:a16="http://schemas.microsoft.com/office/drawing/2014/main" id="{268E011C-0077-417C-BA01-5E21809062F7}"/>
                </a:ext>
              </a:extLst>
            </p:cNvPr>
            <p:cNvSpPr/>
            <p:nvPr/>
          </p:nvSpPr>
          <p:spPr>
            <a:xfrm>
              <a:off x="5377121" y="5493903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5" name="pt627">
              <a:extLst>
                <a:ext uri="{FF2B5EF4-FFF2-40B4-BE49-F238E27FC236}">
                  <a16:creationId xmlns:a16="http://schemas.microsoft.com/office/drawing/2014/main" id="{225B7F7B-0ABB-412D-A3BF-59BF196E79E3}"/>
                </a:ext>
              </a:extLst>
            </p:cNvPr>
            <p:cNvSpPr/>
            <p:nvPr/>
          </p:nvSpPr>
          <p:spPr>
            <a:xfrm>
              <a:off x="5750533" y="481820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6" name="pt628">
              <a:extLst>
                <a:ext uri="{FF2B5EF4-FFF2-40B4-BE49-F238E27FC236}">
                  <a16:creationId xmlns:a16="http://schemas.microsoft.com/office/drawing/2014/main" id="{F67B42C3-4D39-4659-BD9A-C972BE58E6E6}"/>
                </a:ext>
              </a:extLst>
            </p:cNvPr>
            <p:cNvSpPr/>
            <p:nvPr/>
          </p:nvSpPr>
          <p:spPr>
            <a:xfrm>
              <a:off x="5573255" y="514828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7" name="pt629">
              <a:extLst>
                <a:ext uri="{FF2B5EF4-FFF2-40B4-BE49-F238E27FC236}">
                  <a16:creationId xmlns:a16="http://schemas.microsoft.com/office/drawing/2014/main" id="{66636B36-FE4D-4D7A-9F64-AC58A7A5FFAD}"/>
                </a:ext>
              </a:extLst>
            </p:cNvPr>
            <p:cNvSpPr/>
            <p:nvPr/>
          </p:nvSpPr>
          <p:spPr>
            <a:xfrm>
              <a:off x="5342648" y="500972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8" name="pt630">
              <a:extLst>
                <a:ext uri="{FF2B5EF4-FFF2-40B4-BE49-F238E27FC236}">
                  <a16:creationId xmlns:a16="http://schemas.microsoft.com/office/drawing/2014/main" id="{55AC9998-9596-4C68-8455-3FCFCF349351}"/>
                </a:ext>
              </a:extLst>
            </p:cNvPr>
            <p:cNvSpPr/>
            <p:nvPr/>
          </p:nvSpPr>
          <p:spPr>
            <a:xfrm>
              <a:off x="5584912" y="515486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49" name="pt631">
              <a:extLst>
                <a:ext uri="{FF2B5EF4-FFF2-40B4-BE49-F238E27FC236}">
                  <a16:creationId xmlns:a16="http://schemas.microsoft.com/office/drawing/2014/main" id="{B2595B26-6102-443F-8737-E21D313D1617}"/>
                </a:ext>
              </a:extLst>
            </p:cNvPr>
            <p:cNvSpPr/>
            <p:nvPr/>
          </p:nvSpPr>
          <p:spPr>
            <a:xfrm>
              <a:off x="5354877" y="509763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0" name="pt632">
              <a:extLst>
                <a:ext uri="{FF2B5EF4-FFF2-40B4-BE49-F238E27FC236}">
                  <a16:creationId xmlns:a16="http://schemas.microsoft.com/office/drawing/2014/main" id="{4701EEA7-5758-411B-9688-FF464B0D782D}"/>
                </a:ext>
              </a:extLst>
            </p:cNvPr>
            <p:cNvSpPr/>
            <p:nvPr/>
          </p:nvSpPr>
          <p:spPr>
            <a:xfrm>
              <a:off x="5238143" y="504592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1" name="pt633">
              <a:extLst>
                <a:ext uri="{FF2B5EF4-FFF2-40B4-BE49-F238E27FC236}">
                  <a16:creationId xmlns:a16="http://schemas.microsoft.com/office/drawing/2014/main" id="{4B675AE1-A000-47A5-A246-291CA11DDE7E}"/>
                </a:ext>
              </a:extLst>
            </p:cNvPr>
            <p:cNvSpPr/>
            <p:nvPr/>
          </p:nvSpPr>
          <p:spPr>
            <a:xfrm>
              <a:off x="5343573" y="52936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2" name="pt634">
              <a:extLst>
                <a:ext uri="{FF2B5EF4-FFF2-40B4-BE49-F238E27FC236}">
                  <a16:creationId xmlns:a16="http://schemas.microsoft.com/office/drawing/2014/main" id="{E8D6FB90-5633-469E-9CF8-3968DF356CEC}"/>
                </a:ext>
              </a:extLst>
            </p:cNvPr>
            <p:cNvSpPr/>
            <p:nvPr/>
          </p:nvSpPr>
          <p:spPr>
            <a:xfrm>
              <a:off x="5635623" y="469249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3" name="pt635">
              <a:extLst>
                <a:ext uri="{FF2B5EF4-FFF2-40B4-BE49-F238E27FC236}">
                  <a16:creationId xmlns:a16="http://schemas.microsoft.com/office/drawing/2014/main" id="{25CAC6F1-B0B7-444E-8893-CD9ACB77D5C8}"/>
                </a:ext>
              </a:extLst>
            </p:cNvPr>
            <p:cNvSpPr/>
            <p:nvPr/>
          </p:nvSpPr>
          <p:spPr>
            <a:xfrm>
              <a:off x="5653591" y="471743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4" name="pt636">
              <a:extLst>
                <a:ext uri="{FF2B5EF4-FFF2-40B4-BE49-F238E27FC236}">
                  <a16:creationId xmlns:a16="http://schemas.microsoft.com/office/drawing/2014/main" id="{10613459-3511-4416-978F-90621579E437}"/>
                </a:ext>
              </a:extLst>
            </p:cNvPr>
            <p:cNvSpPr/>
            <p:nvPr/>
          </p:nvSpPr>
          <p:spPr>
            <a:xfrm>
              <a:off x="5210695" y="51246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5" name="pt637">
              <a:extLst>
                <a:ext uri="{FF2B5EF4-FFF2-40B4-BE49-F238E27FC236}">
                  <a16:creationId xmlns:a16="http://schemas.microsoft.com/office/drawing/2014/main" id="{0E845C70-AA70-4DF8-AF5D-FFF23657DB73}"/>
                </a:ext>
              </a:extLst>
            </p:cNvPr>
            <p:cNvSpPr/>
            <p:nvPr/>
          </p:nvSpPr>
          <p:spPr>
            <a:xfrm>
              <a:off x="5353607" y="545532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6" name="pt638">
              <a:extLst>
                <a:ext uri="{FF2B5EF4-FFF2-40B4-BE49-F238E27FC236}">
                  <a16:creationId xmlns:a16="http://schemas.microsoft.com/office/drawing/2014/main" id="{E2524296-8752-4D00-9970-0DC13336B226}"/>
                </a:ext>
              </a:extLst>
            </p:cNvPr>
            <p:cNvSpPr/>
            <p:nvPr/>
          </p:nvSpPr>
          <p:spPr>
            <a:xfrm>
              <a:off x="5290713" y="515573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7" name="pt639">
              <a:extLst>
                <a:ext uri="{FF2B5EF4-FFF2-40B4-BE49-F238E27FC236}">
                  <a16:creationId xmlns:a16="http://schemas.microsoft.com/office/drawing/2014/main" id="{5748F007-73B2-400A-9FB7-F8CD40F34DA3}"/>
                </a:ext>
              </a:extLst>
            </p:cNvPr>
            <p:cNvSpPr/>
            <p:nvPr/>
          </p:nvSpPr>
          <p:spPr>
            <a:xfrm>
              <a:off x="5233952" y="51550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8" name="pt640">
              <a:extLst>
                <a:ext uri="{FF2B5EF4-FFF2-40B4-BE49-F238E27FC236}">
                  <a16:creationId xmlns:a16="http://schemas.microsoft.com/office/drawing/2014/main" id="{253CD1C5-1B76-4961-95CC-915E80A5DC21}"/>
                </a:ext>
              </a:extLst>
            </p:cNvPr>
            <p:cNvSpPr/>
            <p:nvPr/>
          </p:nvSpPr>
          <p:spPr>
            <a:xfrm>
              <a:off x="5401277" y="49308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59" name="pt641">
              <a:extLst>
                <a:ext uri="{FF2B5EF4-FFF2-40B4-BE49-F238E27FC236}">
                  <a16:creationId xmlns:a16="http://schemas.microsoft.com/office/drawing/2014/main" id="{1D63C63B-B946-468A-B625-7D789D2C7F11}"/>
                </a:ext>
              </a:extLst>
            </p:cNvPr>
            <p:cNvSpPr/>
            <p:nvPr/>
          </p:nvSpPr>
          <p:spPr>
            <a:xfrm>
              <a:off x="5430850" y="51467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0" name="pt642">
              <a:extLst>
                <a:ext uri="{FF2B5EF4-FFF2-40B4-BE49-F238E27FC236}">
                  <a16:creationId xmlns:a16="http://schemas.microsoft.com/office/drawing/2014/main" id="{D03461A3-6C62-476C-A526-07128C2D9A14}"/>
                </a:ext>
              </a:extLst>
            </p:cNvPr>
            <p:cNvSpPr/>
            <p:nvPr/>
          </p:nvSpPr>
          <p:spPr>
            <a:xfrm>
              <a:off x="5406209" y="498749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1" name="pt643">
              <a:extLst>
                <a:ext uri="{FF2B5EF4-FFF2-40B4-BE49-F238E27FC236}">
                  <a16:creationId xmlns:a16="http://schemas.microsoft.com/office/drawing/2014/main" id="{6706386F-CCB3-44E8-87F3-421182588FA0}"/>
                </a:ext>
              </a:extLst>
            </p:cNvPr>
            <p:cNvSpPr/>
            <p:nvPr/>
          </p:nvSpPr>
          <p:spPr>
            <a:xfrm>
              <a:off x="5120096" y="51553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2" name="pt644">
              <a:extLst>
                <a:ext uri="{FF2B5EF4-FFF2-40B4-BE49-F238E27FC236}">
                  <a16:creationId xmlns:a16="http://schemas.microsoft.com/office/drawing/2014/main" id="{744EB327-6BC3-4314-AB63-F40FDE892D8F}"/>
                </a:ext>
              </a:extLst>
            </p:cNvPr>
            <p:cNvSpPr/>
            <p:nvPr/>
          </p:nvSpPr>
          <p:spPr>
            <a:xfrm>
              <a:off x="5084799" y="507180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3" name="pt645">
              <a:extLst>
                <a:ext uri="{FF2B5EF4-FFF2-40B4-BE49-F238E27FC236}">
                  <a16:creationId xmlns:a16="http://schemas.microsoft.com/office/drawing/2014/main" id="{27008739-ADEE-4919-B915-7ED4995C0FA9}"/>
                </a:ext>
              </a:extLst>
            </p:cNvPr>
            <p:cNvSpPr/>
            <p:nvPr/>
          </p:nvSpPr>
          <p:spPr>
            <a:xfrm>
              <a:off x="5574610" y="503246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4" name="pt646">
              <a:extLst>
                <a:ext uri="{FF2B5EF4-FFF2-40B4-BE49-F238E27FC236}">
                  <a16:creationId xmlns:a16="http://schemas.microsoft.com/office/drawing/2014/main" id="{FCC8E554-4DA6-4440-91AD-65C02F255858}"/>
                </a:ext>
              </a:extLst>
            </p:cNvPr>
            <p:cNvSpPr/>
            <p:nvPr/>
          </p:nvSpPr>
          <p:spPr>
            <a:xfrm>
              <a:off x="5107422" y="50977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5" name="pt647">
              <a:extLst>
                <a:ext uri="{FF2B5EF4-FFF2-40B4-BE49-F238E27FC236}">
                  <a16:creationId xmlns:a16="http://schemas.microsoft.com/office/drawing/2014/main" id="{3EDA4233-88A9-456C-8EA2-AF9E3C978DEF}"/>
                </a:ext>
              </a:extLst>
            </p:cNvPr>
            <p:cNvSpPr/>
            <p:nvPr/>
          </p:nvSpPr>
          <p:spPr>
            <a:xfrm>
              <a:off x="5117504" y="517724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6" name="pt648">
              <a:extLst>
                <a:ext uri="{FF2B5EF4-FFF2-40B4-BE49-F238E27FC236}">
                  <a16:creationId xmlns:a16="http://schemas.microsoft.com/office/drawing/2014/main" id="{B807EA95-A1C2-4686-BEAB-72C1225CC1C8}"/>
                </a:ext>
              </a:extLst>
            </p:cNvPr>
            <p:cNvSpPr/>
            <p:nvPr/>
          </p:nvSpPr>
          <p:spPr>
            <a:xfrm>
              <a:off x="5195876" y="534093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7" name="pt649">
              <a:extLst>
                <a:ext uri="{FF2B5EF4-FFF2-40B4-BE49-F238E27FC236}">
                  <a16:creationId xmlns:a16="http://schemas.microsoft.com/office/drawing/2014/main" id="{A04CFC50-254F-4864-9221-7F2895A2F1EB}"/>
                </a:ext>
              </a:extLst>
            </p:cNvPr>
            <p:cNvSpPr/>
            <p:nvPr/>
          </p:nvSpPr>
          <p:spPr>
            <a:xfrm>
              <a:off x="5362574" y="493783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8" name="pt650">
              <a:extLst>
                <a:ext uri="{FF2B5EF4-FFF2-40B4-BE49-F238E27FC236}">
                  <a16:creationId xmlns:a16="http://schemas.microsoft.com/office/drawing/2014/main" id="{A20462C8-EFC6-436E-8129-9BCA6FF72A22}"/>
                </a:ext>
              </a:extLst>
            </p:cNvPr>
            <p:cNvSpPr/>
            <p:nvPr/>
          </p:nvSpPr>
          <p:spPr>
            <a:xfrm>
              <a:off x="5183677" y="502821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69" name="pt651">
              <a:extLst>
                <a:ext uri="{FF2B5EF4-FFF2-40B4-BE49-F238E27FC236}">
                  <a16:creationId xmlns:a16="http://schemas.microsoft.com/office/drawing/2014/main" id="{7472C8F7-F9DA-42CC-BCD2-FFD88A09A8D5}"/>
                </a:ext>
              </a:extLst>
            </p:cNvPr>
            <p:cNvSpPr/>
            <p:nvPr/>
          </p:nvSpPr>
          <p:spPr>
            <a:xfrm>
              <a:off x="5479457" y="50128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0" name="pt652">
              <a:extLst>
                <a:ext uri="{FF2B5EF4-FFF2-40B4-BE49-F238E27FC236}">
                  <a16:creationId xmlns:a16="http://schemas.microsoft.com/office/drawing/2014/main" id="{4E87BF4C-C2B2-42B3-80D9-DCB57030903C}"/>
                </a:ext>
              </a:extLst>
            </p:cNvPr>
            <p:cNvSpPr/>
            <p:nvPr/>
          </p:nvSpPr>
          <p:spPr>
            <a:xfrm>
              <a:off x="5197182" y="509554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1" name="pt653">
              <a:extLst>
                <a:ext uri="{FF2B5EF4-FFF2-40B4-BE49-F238E27FC236}">
                  <a16:creationId xmlns:a16="http://schemas.microsoft.com/office/drawing/2014/main" id="{E76A3DBD-441E-499B-AE60-2C61D5861510}"/>
                </a:ext>
              </a:extLst>
            </p:cNvPr>
            <p:cNvSpPr/>
            <p:nvPr/>
          </p:nvSpPr>
          <p:spPr>
            <a:xfrm>
              <a:off x="5696928" y="482010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2" name="pt654">
              <a:extLst>
                <a:ext uri="{FF2B5EF4-FFF2-40B4-BE49-F238E27FC236}">
                  <a16:creationId xmlns:a16="http://schemas.microsoft.com/office/drawing/2014/main" id="{7FAC9B04-38E4-4C00-9D07-06EA3F1CA08D}"/>
                </a:ext>
              </a:extLst>
            </p:cNvPr>
            <p:cNvSpPr/>
            <p:nvPr/>
          </p:nvSpPr>
          <p:spPr>
            <a:xfrm>
              <a:off x="5320323" y="496538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3" name="pt655">
              <a:extLst>
                <a:ext uri="{FF2B5EF4-FFF2-40B4-BE49-F238E27FC236}">
                  <a16:creationId xmlns:a16="http://schemas.microsoft.com/office/drawing/2014/main" id="{38D2AC6A-E81D-49AA-9EB0-B86FF9E7D14C}"/>
                </a:ext>
              </a:extLst>
            </p:cNvPr>
            <p:cNvSpPr/>
            <p:nvPr/>
          </p:nvSpPr>
          <p:spPr>
            <a:xfrm>
              <a:off x="5282477" y="496605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5" name="pt656">
              <a:extLst>
                <a:ext uri="{FF2B5EF4-FFF2-40B4-BE49-F238E27FC236}">
                  <a16:creationId xmlns:a16="http://schemas.microsoft.com/office/drawing/2014/main" id="{19750B87-4BB4-4A75-9AEE-B4ADEBBE0057}"/>
                </a:ext>
              </a:extLst>
            </p:cNvPr>
            <p:cNvSpPr/>
            <p:nvPr/>
          </p:nvSpPr>
          <p:spPr>
            <a:xfrm>
              <a:off x="5238543" y="50483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6" name="pt657">
              <a:extLst>
                <a:ext uri="{FF2B5EF4-FFF2-40B4-BE49-F238E27FC236}">
                  <a16:creationId xmlns:a16="http://schemas.microsoft.com/office/drawing/2014/main" id="{60D54F44-E070-490D-9649-D753BC6AA12C}"/>
                </a:ext>
              </a:extLst>
            </p:cNvPr>
            <p:cNvSpPr/>
            <p:nvPr/>
          </p:nvSpPr>
          <p:spPr>
            <a:xfrm>
              <a:off x="5197028" y="496893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7" name="pt658">
              <a:extLst>
                <a:ext uri="{FF2B5EF4-FFF2-40B4-BE49-F238E27FC236}">
                  <a16:creationId xmlns:a16="http://schemas.microsoft.com/office/drawing/2014/main" id="{71D90F33-40CC-4D12-97AA-F59DE14EB740}"/>
                </a:ext>
              </a:extLst>
            </p:cNvPr>
            <p:cNvSpPr/>
            <p:nvPr/>
          </p:nvSpPr>
          <p:spPr>
            <a:xfrm>
              <a:off x="5253123" y="47645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8" name="pt659">
              <a:extLst>
                <a:ext uri="{FF2B5EF4-FFF2-40B4-BE49-F238E27FC236}">
                  <a16:creationId xmlns:a16="http://schemas.microsoft.com/office/drawing/2014/main" id="{3FB980A3-20F1-4179-923F-D162E28D51B1}"/>
                </a:ext>
              </a:extLst>
            </p:cNvPr>
            <p:cNvSpPr/>
            <p:nvPr/>
          </p:nvSpPr>
          <p:spPr>
            <a:xfrm>
              <a:off x="5204377" y="535011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79" name="pt660">
              <a:extLst>
                <a:ext uri="{FF2B5EF4-FFF2-40B4-BE49-F238E27FC236}">
                  <a16:creationId xmlns:a16="http://schemas.microsoft.com/office/drawing/2014/main" id="{E1DC0070-8E9C-4959-8961-29F77C0E101C}"/>
                </a:ext>
              </a:extLst>
            </p:cNvPr>
            <p:cNvSpPr/>
            <p:nvPr/>
          </p:nvSpPr>
          <p:spPr>
            <a:xfrm>
              <a:off x="5353488" y="493397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0" name="pt661">
              <a:extLst>
                <a:ext uri="{FF2B5EF4-FFF2-40B4-BE49-F238E27FC236}">
                  <a16:creationId xmlns:a16="http://schemas.microsoft.com/office/drawing/2014/main" id="{921DEAC5-809A-4CB6-8236-DD3E2D35B812}"/>
                </a:ext>
              </a:extLst>
            </p:cNvPr>
            <p:cNvSpPr/>
            <p:nvPr/>
          </p:nvSpPr>
          <p:spPr>
            <a:xfrm>
              <a:off x="5407598" y="513366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1" name="pt662">
              <a:extLst>
                <a:ext uri="{FF2B5EF4-FFF2-40B4-BE49-F238E27FC236}">
                  <a16:creationId xmlns:a16="http://schemas.microsoft.com/office/drawing/2014/main" id="{887DA61D-B042-40F6-94C2-D9F0266633AB}"/>
                </a:ext>
              </a:extLst>
            </p:cNvPr>
            <p:cNvSpPr/>
            <p:nvPr/>
          </p:nvSpPr>
          <p:spPr>
            <a:xfrm>
              <a:off x="5240414" y="49706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2" name="pt663">
              <a:extLst>
                <a:ext uri="{FF2B5EF4-FFF2-40B4-BE49-F238E27FC236}">
                  <a16:creationId xmlns:a16="http://schemas.microsoft.com/office/drawing/2014/main" id="{F2BA0BD3-45F8-4663-8A24-A1AA3CC38A12}"/>
                </a:ext>
              </a:extLst>
            </p:cNvPr>
            <p:cNvSpPr/>
            <p:nvPr/>
          </p:nvSpPr>
          <p:spPr>
            <a:xfrm>
              <a:off x="5280831" y="49480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3" name="pt664">
              <a:extLst>
                <a:ext uri="{FF2B5EF4-FFF2-40B4-BE49-F238E27FC236}">
                  <a16:creationId xmlns:a16="http://schemas.microsoft.com/office/drawing/2014/main" id="{4CCFEC37-DADC-486A-818D-B3FDDFA184DD}"/>
                </a:ext>
              </a:extLst>
            </p:cNvPr>
            <p:cNvSpPr/>
            <p:nvPr/>
          </p:nvSpPr>
          <p:spPr>
            <a:xfrm>
              <a:off x="5304181" y="49354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4" name="pt665">
              <a:extLst>
                <a:ext uri="{FF2B5EF4-FFF2-40B4-BE49-F238E27FC236}">
                  <a16:creationId xmlns:a16="http://schemas.microsoft.com/office/drawing/2014/main" id="{6D2DF1DC-0E6A-43A7-A366-E03B5FA93C43}"/>
                </a:ext>
              </a:extLst>
            </p:cNvPr>
            <p:cNvSpPr/>
            <p:nvPr/>
          </p:nvSpPr>
          <p:spPr>
            <a:xfrm>
              <a:off x="5216896" y="518888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5" name="pt666">
              <a:extLst>
                <a:ext uri="{FF2B5EF4-FFF2-40B4-BE49-F238E27FC236}">
                  <a16:creationId xmlns:a16="http://schemas.microsoft.com/office/drawing/2014/main" id="{65069760-EFDE-471B-8D90-B087C38A763F}"/>
                </a:ext>
              </a:extLst>
            </p:cNvPr>
            <p:cNvSpPr/>
            <p:nvPr/>
          </p:nvSpPr>
          <p:spPr>
            <a:xfrm>
              <a:off x="5617721" y="473269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6" name="pt667">
              <a:extLst>
                <a:ext uri="{FF2B5EF4-FFF2-40B4-BE49-F238E27FC236}">
                  <a16:creationId xmlns:a16="http://schemas.microsoft.com/office/drawing/2014/main" id="{6738CE4D-0418-4E12-8DC5-FD6AA3C90E36}"/>
                </a:ext>
              </a:extLst>
            </p:cNvPr>
            <p:cNvSpPr/>
            <p:nvPr/>
          </p:nvSpPr>
          <p:spPr>
            <a:xfrm>
              <a:off x="5329921" y="482580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7" name="pt668">
              <a:extLst>
                <a:ext uri="{FF2B5EF4-FFF2-40B4-BE49-F238E27FC236}">
                  <a16:creationId xmlns:a16="http://schemas.microsoft.com/office/drawing/2014/main" id="{DDE98DAD-8481-4CEF-805A-1314C81909DA}"/>
                </a:ext>
              </a:extLst>
            </p:cNvPr>
            <p:cNvSpPr/>
            <p:nvPr/>
          </p:nvSpPr>
          <p:spPr>
            <a:xfrm>
              <a:off x="5370062" y="508077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8" name="pt669">
              <a:extLst>
                <a:ext uri="{FF2B5EF4-FFF2-40B4-BE49-F238E27FC236}">
                  <a16:creationId xmlns:a16="http://schemas.microsoft.com/office/drawing/2014/main" id="{AB4E7178-996A-40B2-99DF-B6D3374A931C}"/>
                </a:ext>
              </a:extLst>
            </p:cNvPr>
            <p:cNvSpPr/>
            <p:nvPr/>
          </p:nvSpPr>
          <p:spPr>
            <a:xfrm>
              <a:off x="5298363" y="500646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89" name="pt670">
              <a:extLst>
                <a:ext uri="{FF2B5EF4-FFF2-40B4-BE49-F238E27FC236}">
                  <a16:creationId xmlns:a16="http://schemas.microsoft.com/office/drawing/2014/main" id="{5911D26F-8B64-4D51-8236-25FBC0C004DD}"/>
                </a:ext>
              </a:extLst>
            </p:cNvPr>
            <p:cNvSpPr/>
            <p:nvPr/>
          </p:nvSpPr>
          <p:spPr>
            <a:xfrm>
              <a:off x="5178393" y="535084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0" name="pt671">
              <a:extLst>
                <a:ext uri="{FF2B5EF4-FFF2-40B4-BE49-F238E27FC236}">
                  <a16:creationId xmlns:a16="http://schemas.microsoft.com/office/drawing/2014/main" id="{929C4D66-E0DE-4F27-93E0-CA584D25610D}"/>
                </a:ext>
              </a:extLst>
            </p:cNvPr>
            <p:cNvSpPr/>
            <p:nvPr/>
          </p:nvSpPr>
          <p:spPr>
            <a:xfrm>
              <a:off x="5192972" y="538030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1" name="pt672">
              <a:extLst>
                <a:ext uri="{FF2B5EF4-FFF2-40B4-BE49-F238E27FC236}">
                  <a16:creationId xmlns:a16="http://schemas.microsoft.com/office/drawing/2014/main" id="{2CEC8487-DB41-4A50-9930-0AFA56F506CF}"/>
                </a:ext>
              </a:extLst>
            </p:cNvPr>
            <p:cNvSpPr/>
            <p:nvPr/>
          </p:nvSpPr>
          <p:spPr>
            <a:xfrm>
              <a:off x="5310430" y="525436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2" name="pt673">
              <a:extLst>
                <a:ext uri="{FF2B5EF4-FFF2-40B4-BE49-F238E27FC236}">
                  <a16:creationId xmlns:a16="http://schemas.microsoft.com/office/drawing/2014/main" id="{13279320-B4AD-46DD-9614-21A8E4549650}"/>
                </a:ext>
              </a:extLst>
            </p:cNvPr>
            <p:cNvSpPr/>
            <p:nvPr/>
          </p:nvSpPr>
          <p:spPr>
            <a:xfrm>
              <a:off x="5132635" y="51909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3" name="pt674">
              <a:extLst>
                <a:ext uri="{FF2B5EF4-FFF2-40B4-BE49-F238E27FC236}">
                  <a16:creationId xmlns:a16="http://schemas.microsoft.com/office/drawing/2014/main" id="{BA7EE470-E651-45B4-9CF2-99E209C52E75}"/>
                </a:ext>
              </a:extLst>
            </p:cNvPr>
            <p:cNvSpPr/>
            <p:nvPr/>
          </p:nvSpPr>
          <p:spPr>
            <a:xfrm>
              <a:off x="5179228" y="5364840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4" name="pt675">
              <a:extLst>
                <a:ext uri="{FF2B5EF4-FFF2-40B4-BE49-F238E27FC236}">
                  <a16:creationId xmlns:a16="http://schemas.microsoft.com/office/drawing/2014/main" id="{648722E1-AA52-4351-AC77-98186014D724}"/>
                </a:ext>
              </a:extLst>
            </p:cNvPr>
            <p:cNvSpPr/>
            <p:nvPr/>
          </p:nvSpPr>
          <p:spPr>
            <a:xfrm>
              <a:off x="5792813" y="599207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5" name="pt676">
              <a:extLst>
                <a:ext uri="{FF2B5EF4-FFF2-40B4-BE49-F238E27FC236}">
                  <a16:creationId xmlns:a16="http://schemas.microsoft.com/office/drawing/2014/main" id="{25EF1C89-BF3F-4404-98FE-70DDDA8C9D95}"/>
                </a:ext>
              </a:extLst>
            </p:cNvPr>
            <p:cNvSpPr/>
            <p:nvPr/>
          </p:nvSpPr>
          <p:spPr>
            <a:xfrm>
              <a:off x="5757583" y="554514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6" name="pt677">
              <a:extLst>
                <a:ext uri="{FF2B5EF4-FFF2-40B4-BE49-F238E27FC236}">
                  <a16:creationId xmlns:a16="http://schemas.microsoft.com/office/drawing/2014/main" id="{819C12BD-90FF-4EB3-BA78-A6F502AA531C}"/>
                </a:ext>
              </a:extLst>
            </p:cNvPr>
            <p:cNvSpPr/>
            <p:nvPr/>
          </p:nvSpPr>
          <p:spPr>
            <a:xfrm>
              <a:off x="6169121" y="57496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7" name="pt678">
              <a:extLst>
                <a:ext uri="{FF2B5EF4-FFF2-40B4-BE49-F238E27FC236}">
                  <a16:creationId xmlns:a16="http://schemas.microsoft.com/office/drawing/2014/main" id="{0FB315F2-6537-49E6-97B4-4BC177E7FA39}"/>
                </a:ext>
              </a:extLst>
            </p:cNvPr>
            <p:cNvSpPr/>
            <p:nvPr/>
          </p:nvSpPr>
          <p:spPr>
            <a:xfrm>
              <a:off x="6398312" y="55817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8" name="pt679">
              <a:extLst>
                <a:ext uri="{FF2B5EF4-FFF2-40B4-BE49-F238E27FC236}">
                  <a16:creationId xmlns:a16="http://schemas.microsoft.com/office/drawing/2014/main" id="{92FE7DA2-B25F-4F2E-BC63-113F17A1EB47}"/>
                </a:ext>
              </a:extLst>
            </p:cNvPr>
            <p:cNvSpPr/>
            <p:nvPr/>
          </p:nvSpPr>
          <p:spPr>
            <a:xfrm>
              <a:off x="6453905" y="508354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099" name="pt680">
              <a:extLst>
                <a:ext uri="{FF2B5EF4-FFF2-40B4-BE49-F238E27FC236}">
                  <a16:creationId xmlns:a16="http://schemas.microsoft.com/office/drawing/2014/main" id="{4AD0FC33-6F52-4504-8973-927931615186}"/>
                </a:ext>
              </a:extLst>
            </p:cNvPr>
            <p:cNvSpPr/>
            <p:nvPr/>
          </p:nvSpPr>
          <p:spPr>
            <a:xfrm>
              <a:off x="5974029" y="58281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0" name="pt681">
              <a:extLst>
                <a:ext uri="{FF2B5EF4-FFF2-40B4-BE49-F238E27FC236}">
                  <a16:creationId xmlns:a16="http://schemas.microsoft.com/office/drawing/2014/main" id="{B9620256-6DC5-4BA1-97DC-AF9808F3204D}"/>
                </a:ext>
              </a:extLst>
            </p:cNvPr>
            <p:cNvSpPr/>
            <p:nvPr/>
          </p:nvSpPr>
          <p:spPr>
            <a:xfrm>
              <a:off x="5942144" y="516082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1" name="pt682">
              <a:extLst>
                <a:ext uri="{FF2B5EF4-FFF2-40B4-BE49-F238E27FC236}">
                  <a16:creationId xmlns:a16="http://schemas.microsoft.com/office/drawing/2014/main" id="{0ED3CD95-2C13-4F6F-B33E-397B0DFD1432}"/>
                </a:ext>
              </a:extLst>
            </p:cNvPr>
            <p:cNvSpPr/>
            <p:nvPr/>
          </p:nvSpPr>
          <p:spPr>
            <a:xfrm>
              <a:off x="6333263" y="560686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2" name="pt683">
              <a:extLst>
                <a:ext uri="{FF2B5EF4-FFF2-40B4-BE49-F238E27FC236}">
                  <a16:creationId xmlns:a16="http://schemas.microsoft.com/office/drawing/2014/main" id="{349E1E0F-7F14-4784-B001-F5EF5CD7D912}"/>
                </a:ext>
              </a:extLst>
            </p:cNvPr>
            <p:cNvSpPr/>
            <p:nvPr/>
          </p:nvSpPr>
          <p:spPr>
            <a:xfrm>
              <a:off x="5853116" y="583091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3" name="pt684">
              <a:extLst>
                <a:ext uri="{FF2B5EF4-FFF2-40B4-BE49-F238E27FC236}">
                  <a16:creationId xmlns:a16="http://schemas.microsoft.com/office/drawing/2014/main" id="{E9234C77-3071-4D28-9038-A16A47317E97}"/>
                </a:ext>
              </a:extLst>
            </p:cNvPr>
            <p:cNvSpPr/>
            <p:nvPr/>
          </p:nvSpPr>
          <p:spPr>
            <a:xfrm>
              <a:off x="6199417" y="532619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4" name="pt685">
              <a:extLst>
                <a:ext uri="{FF2B5EF4-FFF2-40B4-BE49-F238E27FC236}">
                  <a16:creationId xmlns:a16="http://schemas.microsoft.com/office/drawing/2014/main" id="{FEC365C5-1B55-41B5-9C76-30D9512E7F23}"/>
                </a:ext>
              </a:extLst>
            </p:cNvPr>
            <p:cNvSpPr/>
            <p:nvPr/>
          </p:nvSpPr>
          <p:spPr>
            <a:xfrm>
              <a:off x="6204355" y="55483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5" name="pt686">
              <a:extLst>
                <a:ext uri="{FF2B5EF4-FFF2-40B4-BE49-F238E27FC236}">
                  <a16:creationId xmlns:a16="http://schemas.microsoft.com/office/drawing/2014/main" id="{AC3AAB79-2675-47EB-99F7-CC8F12E63E16}"/>
                </a:ext>
              </a:extLst>
            </p:cNvPr>
            <p:cNvSpPr/>
            <p:nvPr/>
          </p:nvSpPr>
          <p:spPr>
            <a:xfrm>
              <a:off x="6365170" y="57941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6" name="pt687">
              <a:extLst>
                <a:ext uri="{FF2B5EF4-FFF2-40B4-BE49-F238E27FC236}">
                  <a16:creationId xmlns:a16="http://schemas.microsoft.com/office/drawing/2014/main" id="{B925AE5F-3128-4A87-9736-F61046123A77}"/>
                </a:ext>
              </a:extLst>
            </p:cNvPr>
            <p:cNvSpPr/>
            <p:nvPr/>
          </p:nvSpPr>
          <p:spPr>
            <a:xfrm>
              <a:off x="5733868" y="590279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7" name="pt688">
              <a:extLst>
                <a:ext uri="{FF2B5EF4-FFF2-40B4-BE49-F238E27FC236}">
                  <a16:creationId xmlns:a16="http://schemas.microsoft.com/office/drawing/2014/main" id="{9A1DEBFF-2289-4684-8D1B-E67517DF9D12}"/>
                </a:ext>
              </a:extLst>
            </p:cNvPr>
            <p:cNvSpPr/>
            <p:nvPr/>
          </p:nvSpPr>
          <p:spPr>
            <a:xfrm>
              <a:off x="6011762" y="533093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8" name="pt689">
              <a:extLst>
                <a:ext uri="{FF2B5EF4-FFF2-40B4-BE49-F238E27FC236}">
                  <a16:creationId xmlns:a16="http://schemas.microsoft.com/office/drawing/2014/main" id="{772BCBCA-2518-42E6-A3E7-F2599EF806C4}"/>
                </a:ext>
              </a:extLst>
            </p:cNvPr>
            <p:cNvSpPr/>
            <p:nvPr/>
          </p:nvSpPr>
          <p:spPr>
            <a:xfrm>
              <a:off x="6011694" y="539117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09" name="pt690">
              <a:extLst>
                <a:ext uri="{FF2B5EF4-FFF2-40B4-BE49-F238E27FC236}">
                  <a16:creationId xmlns:a16="http://schemas.microsoft.com/office/drawing/2014/main" id="{C8BF57F8-3B7E-41EB-8FAF-F52409AB55D1}"/>
                </a:ext>
              </a:extLst>
            </p:cNvPr>
            <p:cNvSpPr/>
            <p:nvPr/>
          </p:nvSpPr>
          <p:spPr>
            <a:xfrm>
              <a:off x="6056944" y="507622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0" name="pt691">
              <a:extLst>
                <a:ext uri="{FF2B5EF4-FFF2-40B4-BE49-F238E27FC236}">
                  <a16:creationId xmlns:a16="http://schemas.microsoft.com/office/drawing/2014/main" id="{69B0D011-CA0F-45B8-B234-9D2B8778DA10}"/>
                </a:ext>
              </a:extLst>
            </p:cNvPr>
            <p:cNvSpPr/>
            <p:nvPr/>
          </p:nvSpPr>
          <p:spPr>
            <a:xfrm>
              <a:off x="5790337" y="559522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1" name="pt692">
              <a:extLst>
                <a:ext uri="{FF2B5EF4-FFF2-40B4-BE49-F238E27FC236}">
                  <a16:creationId xmlns:a16="http://schemas.microsoft.com/office/drawing/2014/main" id="{B8BC7456-6DEB-472C-8CD1-8FF18A250177}"/>
                </a:ext>
              </a:extLst>
            </p:cNvPr>
            <p:cNvSpPr/>
            <p:nvPr/>
          </p:nvSpPr>
          <p:spPr>
            <a:xfrm>
              <a:off x="5931903" y="54704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2" name="pt693">
              <a:extLst>
                <a:ext uri="{FF2B5EF4-FFF2-40B4-BE49-F238E27FC236}">
                  <a16:creationId xmlns:a16="http://schemas.microsoft.com/office/drawing/2014/main" id="{0DFA824D-228D-4A92-A67C-454A45428117}"/>
                </a:ext>
              </a:extLst>
            </p:cNvPr>
            <p:cNvSpPr/>
            <p:nvPr/>
          </p:nvSpPr>
          <p:spPr>
            <a:xfrm>
              <a:off x="5914129" y="55413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3" name="pt694">
              <a:extLst>
                <a:ext uri="{FF2B5EF4-FFF2-40B4-BE49-F238E27FC236}">
                  <a16:creationId xmlns:a16="http://schemas.microsoft.com/office/drawing/2014/main" id="{8C712A93-A6FD-4236-8290-DDD1FBAB1647}"/>
                </a:ext>
              </a:extLst>
            </p:cNvPr>
            <p:cNvSpPr/>
            <p:nvPr/>
          </p:nvSpPr>
          <p:spPr>
            <a:xfrm>
              <a:off x="5791251" y="557140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4" name="pt695">
              <a:extLst>
                <a:ext uri="{FF2B5EF4-FFF2-40B4-BE49-F238E27FC236}">
                  <a16:creationId xmlns:a16="http://schemas.microsoft.com/office/drawing/2014/main" id="{0EEAD97A-2C50-4129-B759-261701EE49B0}"/>
                </a:ext>
              </a:extLst>
            </p:cNvPr>
            <p:cNvSpPr/>
            <p:nvPr/>
          </p:nvSpPr>
          <p:spPr>
            <a:xfrm>
              <a:off x="5841678" y="52806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5" name="pt696">
              <a:extLst>
                <a:ext uri="{FF2B5EF4-FFF2-40B4-BE49-F238E27FC236}">
                  <a16:creationId xmlns:a16="http://schemas.microsoft.com/office/drawing/2014/main" id="{482ACE3D-F763-4D27-A686-B7DBD6F28B9A}"/>
                </a:ext>
              </a:extLst>
            </p:cNvPr>
            <p:cNvSpPr/>
            <p:nvPr/>
          </p:nvSpPr>
          <p:spPr>
            <a:xfrm>
              <a:off x="5814930" y="55713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6" name="pt697">
              <a:extLst>
                <a:ext uri="{FF2B5EF4-FFF2-40B4-BE49-F238E27FC236}">
                  <a16:creationId xmlns:a16="http://schemas.microsoft.com/office/drawing/2014/main" id="{09404A02-91E2-4F35-BFC5-07CD18FD0C19}"/>
                </a:ext>
              </a:extLst>
            </p:cNvPr>
            <p:cNvSpPr/>
            <p:nvPr/>
          </p:nvSpPr>
          <p:spPr>
            <a:xfrm>
              <a:off x="5985370" y="53255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7" name="pt698">
              <a:extLst>
                <a:ext uri="{FF2B5EF4-FFF2-40B4-BE49-F238E27FC236}">
                  <a16:creationId xmlns:a16="http://schemas.microsoft.com/office/drawing/2014/main" id="{FBDAFBD7-E5B1-4DEF-906A-5ABBF62D6A71}"/>
                </a:ext>
              </a:extLst>
            </p:cNvPr>
            <p:cNvSpPr/>
            <p:nvPr/>
          </p:nvSpPr>
          <p:spPr>
            <a:xfrm>
              <a:off x="5689420" y="586536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8" name="pt699">
              <a:extLst>
                <a:ext uri="{FF2B5EF4-FFF2-40B4-BE49-F238E27FC236}">
                  <a16:creationId xmlns:a16="http://schemas.microsoft.com/office/drawing/2014/main" id="{02826E35-3D9D-4519-8FCE-53E94232C0A4}"/>
                </a:ext>
              </a:extLst>
            </p:cNvPr>
            <p:cNvSpPr/>
            <p:nvPr/>
          </p:nvSpPr>
          <p:spPr>
            <a:xfrm>
              <a:off x="5875714" y="551929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19" name="pt700">
              <a:extLst>
                <a:ext uri="{FF2B5EF4-FFF2-40B4-BE49-F238E27FC236}">
                  <a16:creationId xmlns:a16="http://schemas.microsoft.com/office/drawing/2014/main" id="{4C1F1494-8FA2-458B-838C-FE8B103046AA}"/>
                </a:ext>
              </a:extLst>
            </p:cNvPr>
            <p:cNvSpPr/>
            <p:nvPr/>
          </p:nvSpPr>
          <p:spPr>
            <a:xfrm>
              <a:off x="5540984" y="53775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0" name="pt701">
              <a:extLst>
                <a:ext uri="{FF2B5EF4-FFF2-40B4-BE49-F238E27FC236}">
                  <a16:creationId xmlns:a16="http://schemas.microsoft.com/office/drawing/2014/main" id="{85B240D5-8650-4F53-8EFB-6E104EEC7516}"/>
                </a:ext>
              </a:extLst>
            </p:cNvPr>
            <p:cNvSpPr/>
            <p:nvPr/>
          </p:nvSpPr>
          <p:spPr>
            <a:xfrm>
              <a:off x="5908285" y="534491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1" name="pt702">
              <a:extLst>
                <a:ext uri="{FF2B5EF4-FFF2-40B4-BE49-F238E27FC236}">
                  <a16:creationId xmlns:a16="http://schemas.microsoft.com/office/drawing/2014/main" id="{0D309B6C-4B94-41C0-8B1E-8128D73F717F}"/>
                </a:ext>
              </a:extLst>
            </p:cNvPr>
            <p:cNvSpPr/>
            <p:nvPr/>
          </p:nvSpPr>
          <p:spPr>
            <a:xfrm>
              <a:off x="5715004" y="554474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2" name="pt703">
              <a:extLst>
                <a:ext uri="{FF2B5EF4-FFF2-40B4-BE49-F238E27FC236}">
                  <a16:creationId xmlns:a16="http://schemas.microsoft.com/office/drawing/2014/main" id="{CA147CCD-FB9B-4A82-AADC-AB6AFF62A15D}"/>
                </a:ext>
              </a:extLst>
            </p:cNvPr>
            <p:cNvSpPr/>
            <p:nvPr/>
          </p:nvSpPr>
          <p:spPr>
            <a:xfrm>
              <a:off x="6406494" y="51898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3" name="pt704">
              <a:extLst>
                <a:ext uri="{FF2B5EF4-FFF2-40B4-BE49-F238E27FC236}">
                  <a16:creationId xmlns:a16="http://schemas.microsoft.com/office/drawing/2014/main" id="{10B87C01-6093-48DC-8F16-239AC4D663A5}"/>
                </a:ext>
              </a:extLst>
            </p:cNvPr>
            <p:cNvSpPr/>
            <p:nvPr/>
          </p:nvSpPr>
          <p:spPr>
            <a:xfrm>
              <a:off x="6005444" y="54264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4" name="pt705">
              <a:extLst>
                <a:ext uri="{FF2B5EF4-FFF2-40B4-BE49-F238E27FC236}">
                  <a16:creationId xmlns:a16="http://schemas.microsoft.com/office/drawing/2014/main" id="{179BD0E1-C8B0-4D95-9106-6F58305D484C}"/>
                </a:ext>
              </a:extLst>
            </p:cNvPr>
            <p:cNvSpPr/>
            <p:nvPr/>
          </p:nvSpPr>
          <p:spPr>
            <a:xfrm>
              <a:off x="5696560" y="53334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5" name="pt706">
              <a:extLst>
                <a:ext uri="{FF2B5EF4-FFF2-40B4-BE49-F238E27FC236}">
                  <a16:creationId xmlns:a16="http://schemas.microsoft.com/office/drawing/2014/main" id="{0E1C0F04-9059-472F-8DCA-34C3C7C566A0}"/>
                </a:ext>
              </a:extLst>
            </p:cNvPr>
            <p:cNvSpPr/>
            <p:nvPr/>
          </p:nvSpPr>
          <p:spPr>
            <a:xfrm>
              <a:off x="5934130" y="538836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6" name="pt707">
              <a:extLst>
                <a:ext uri="{FF2B5EF4-FFF2-40B4-BE49-F238E27FC236}">
                  <a16:creationId xmlns:a16="http://schemas.microsoft.com/office/drawing/2014/main" id="{B7A95956-E8E5-4CE9-834E-A29D93E1174B}"/>
                </a:ext>
              </a:extLst>
            </p:cNvPr>
            <p:cNvSpPr/>
            <p:nvPr/>
          </p:nvSpPr>
          <p:spPr>
            <a:xfrm>
              <a:off x="6299940" y="521613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7" name="pt708">
              <a:extLst>
                <a:ext uri="{FF2B5EF4-FFF2-40B4-BE49-F238E27FC236}">
                  <a16:creationId xmlns:a16="http://schemas.microsoft.com/office/drawing/2014/main" id="{E14AB7A5-6C33-4825-B971-3E014DA7DF54}"/>
                </a:ext>
              </a:extLst>
            </p:cNvPr>
            <p:cNvSpPr/>
            <p:nvPr/>
          </p:nvSpPr>
          <p:spPr>
            <a:xfrm>
              <a:off x="5634141" y="580812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8" name="pt709">
              <a:extLst>
                <a:ext uri="{FF2B5EF4-FFF2-40B4-BE49-F238E27FC236}">
                  <a16:creationId xmlns:a16="http://schemas.microsoft.com/office/drawing/2014/main" id="{FD4FD6E0-D91E-4C4C-9F7D-8484F90F7978}"/>
                </a:ext>
              </a:extLst>
            </p:cNvPr>
            <p:cNvSpPr/>
            <p:nvPr/>
          </p:nvSpPr>
          <p:spPr>
            <a:xfrm>
              <a:off x="5914398" y="56326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29" name="pt710">
              <a:extLst>
                <a:ext uri="{FF2B5EF4-FFF2-40B4-BE49-F238E27FC236}">
                  <a16:creationId xmlns:a16="http://schemas.microsoft.com/office/drawing/2014/main" id="{47C792E8-1764-4576-8209-633BBC2E9C3F}"/>
                </a:ext>
              </a:extLst>
            </p:cNvPr>
            <p:cNvSpPr/>
            <p:nvPr/>
          </p:nvSpPr>
          <p:spPr>
            <a:xfrm>
              <a:off x="6171138" y="524229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0" name="pt711">
              <a:extLst>
                <a:ext uri="{FF2B5EF4-FFF2-40B4-BE49-F238E27FC236}">
                  <a16:creationId xmlns:a16="http://schemas.microsoft.com/office/drawing/2014/main" id="{F969D88C-FBCB-4138-A003-206E9ACD4736}"/>
                </a:ext>
              </a:extLst>
            </p:cNvPr>
            <p:cNvSpPr/>
            <p:nvPr/>
          </p:nvSpPr>
          <p:spPr>
            <a:xfrm>
              <a:off x="5498518" y="532012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1" name="pt712">
              <a:extLst>
                <a:ext uri="{FF2B5EF4-FFF2-40B4-BE49-F238E27FC236}">
                  <a16:creationId xmlns:a16="http://schemas.microsoft.com/office/drawing/2014/main" id="{BDC5C1C9-9DE7-4984-A164-97A0F8EA6832}"/>
                </a:ext>
              </a:extLst>
            </p:cNvPr>
            <p:cNvSpPr/>
            <p:nvPr/>
          </p:nvSpPr>
          <p:spPr>
            <a:xfrm>
              <a:off x="6266685" y="562560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2" name="pt713">
              <a:extLst>
                <a:ext uri="{FF2B5EF4-FFF2-40B4-BE49-F238E27FC236}">
                  <a16:creationId xmlns:a16="http://schemas.microsoft.com/office/drawing/2014/main" id="{F330E9FD-6DC6-4E56-A184-6467962C9360}"/>
                </a:ext>
              </a:extLst>
            </p:cNvPr>
            <p:cNvSpPr/>
            <p:nvPr/>
          </p:nvSpPr>
          <p:spPr>
            <a:xfrm>
              <a:off x="6324394" y="51047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3" name="pt714">
              <a:extLst>
                <a:ext uri="{FF2B5EF4-FFF2-40B4-BE49-F238E27FC236}">
                  <a16:creationId xmlns:a16="http://schemas.microsoft.com/office/drawing/2014/main" id="{A2A0CBCC-C6B3-4668-994A-9B2C93E4B171}"/>
                </a:ext>
              </a:extLst>
            </p:cNvPr>
            <p:cNvSpPr/>
            <p:nvPr/>
          </p:nvSpPr>
          <p:spPr>
            <a:xfrm>
              <a:off x="5592370" y="552386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4" name="pt715">
              <a:extLst>
                <a:ext uri="{FF2B5EF4-FFF2-40B4-BE49-F238E27FC236}">
                  <a16:creationId xmlns:a16="http://schemas.microsoft.com/office/drawing/2014/main" id="{246ECE86-AB1A-48EE-AFF9-E413851CC244}"/>
                </a:ext>
              </a:extLst>
            </p:cNvPr>
            <p:cNvSpPr/>
            <p:nvPr/>
          </p:nvSpPr>
          <p:spPr>
            <a:xfrm>
              <a:off x="5680326" y="558574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5" name="pt716">
              <a:extLst>
                <a:ext uri="{FF2B5EF4-FFF2-40B4-BE49-F238E27FC236}">
                  <a16:creationId xmlns:a16="http://schemas.microsoft.com/office/drawing/2014/main" id="{90762E0A-6A53-46C2-BEB4-13452DE72696}"/>
                </a:ext>
              </a:extLst>
            </p:cNvPr>
            <p:cNvSpPr/>
            <p:nvPr/>
          </p:nvSpPr>
          <p:spPr>
            <a:xfrm>
              <a:off x="5722906" y="544954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6" name="pt717">
              <a:extLst>
                <a:ext uri="{FF2B5EF4-FFF2-40B4-BE49-F238E27FC236}">
                  <a16:creationId xmlns:a16="http://schemas.microsoft.com/office/drawing/2014/main" id="{E14BE990-7599-4752-9678-C5A5FA9CB60C}"/>
                </a:ext>
              </a:extLst>
            </p:cNvPr>
            <p:cNvSpPr/>
            <p:nvPr/>
          </p:nvSpPr>
          <p:spPr>
            <a:xfrm>
              <a:off x="5926031" y="52988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7" name="pt718">
              <a:extLst>
                <a:ext uri="{FF2B5EF4-FFF2-40B4-BE49-F238E27FC236}">
                  <a16:creationId xmlns:a16="http://schemas.microsoft.com/office/drawing/2014/main" id="{DDE8876B-B752-42ED-A087-AA08B9A5DA5E}"/>
                </a:ext>
              </a:extLst>
            </p:cNvPr>
            <p:cNvSpPr/>
            <p:nvPr/>
          </p:nvSpPr>
          <p:spPr>
            <a:xfrm>
              <a:off x="5628813" y="5798337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8" name="pt719">
              <a:extLst>
                <a:ext uri="{FF2B5EF4-FFF2-40B4-BE49-F238E27FC236}">
                  <a16:creationId xmlns:a16="http://schemas.microsoft.com/office/drawing/2014/main" id="{634871D9-55E2-42AC-9902-1691E0F51092}"/>
                </a:ext>
              </a:extLst>
            </p:cNvPr>
            <p:cNvSpPr/>
            <p:nvPr/>
          </p:nvSpPr>
          <p:spPr>
            <a:xfrm>
              <a:off x="5803549" y="53617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39" name="pt720">
              <a:extLst>
                <a:ext uri="{FF2B5EF4-FFF2-40B4-BE49-F238E27FC236}">
                  <a16:creationId xmlns:a16="http://schemas.microsoft.com/office/drawing/2014/main" id="{DA09A5A4-8063-4033-9A44-0663E9549F7F}"/>
                </a:ext>
              </a:extLst>
            </p:cNvPr>
            <p:cNvSpPr/>
            <p:nvPr/>
          </p:nvSpPr>
          <p:spPr>
            <a:xfrm>
              <a:off x="5771658" y="53122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0" name="pt721">
              <a:extLst>
                <a:ext uri="{FF2B5EF4-FFF2-40B4-BE49-F238E27FC236}">
                  <a16:creationId xmlns:a16="http://schemas.microsoft.com/office/drawing/2014/main" id="{D4AED9AA-2053-4CEC-87A8-B22D251830F1}"/>
                </a:ext>
              </a:extLst>
            </p:cNvPr>
            <p:cNvSpPr/>
            <p:nvPr/>
          </p:nvSpPr>
          <p:spPr>
            <a:xfrm>
              <a:off x="6526414" y="51457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1" name="pt722">
              <a:extLst>
                <a:ext uri="{FF2B5EF4-FFF2-40B4-BE49-F238E27FC236}">
                  <a16:creationId xmlns:a16="http://schemas.microsoft.com/office/drawing/2014/main" id="{6C25F138-74AC-400C-B17E-6B5E727428B0}"/>
                </a:ext>
              </a:extLst>
            </p:cNvPr>
            <p:cNvSpPr/>
            <p:nvPr/>
          </p:nvSpPr>
          <p:spPr>
            <a:xfrm>
              <a:off x="5705477" y="54341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2" name="pt723">
              <a:extLst>
                <a:ext uri="{FF2B5EF4-FFF2-40B4-BE49-F238E27FC236}">
                  <a16:creationId xmlns:a16="http://schemas.microsoft.com/office/drawing/2014/main" id="{660F3B49-C838-4251-96B1-26AE56726CD1}"/>
                </a:ext>
              </a:extLst>
            </p:cNvPr>
            <p:cNvSpPr/>
            <p:nvPr/>
          </p:nvSpPr>
          <p:spPr>
            <a:xfrm>
              <a:off x="5407326" y="56017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3" name="pt724">
              <a:extLst>
                <a:ext uri="{FF2B5EF4-FFF2-40B4-BE49-F238E27FC236}">
                  <a16:creationId xmlns:a16="http://schemas.microsoft.com/office/drawing/2014/main" id="{828BBB25-797F-4F36-8634-812FF5244672}"/>
                </a:ext>
              </a:extLst>
            </p:cNvPr>
            <p:cNvSpPr/>
            <p:nvPr/>
          </p:nvSpPr>
          <p:spPr>
            <a:xfrm>
              <a:off x="5510623" y="53087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4" name="pt725">
              <a:extLst>
                <a:ext uri="{FF2B5EF4-FFF2-40B4-BE49-F238E27FC236}">
                  <a16:creationId xmlns:a16="http://schemas.microsoft.com/office/drawing/2014/main" id="{F3BB8F21-8402-4CDB-BE65-F0E81AE26711}"/>
                </a:ext>
              </a:extLst>
            </p:cNvPr>
            <p:cNvSpPr/>
            <p:nvPr/>
          </p:nvSpPr>
          <p:spPr>
            <a:xfrm>
              <a:off x="5868666" y="54089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5" name="pt726">
              <a:extLst>
                <a:ext uri="{FF2B5EF4-FFF2-40B4-BE49-F238E27FC236}">
                  <a16:creationId xmlns:a16="http://schemas.microsoft.com/office/drawing/2014/main" id="{4F65AC28-B0E9-4F72-A58A-C9965B03B399}"/>
                </a:ext>
              </a:extLst>
            </p:cNvPr>
            <p:cNvSpPr/>
            <p:nvPr/>
          </p:nvSpPr>
          <p:spPr>
            <a:xfrm>
              <a:off x="5950924" y="523615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6" name="pt727">
              <a:extLst>
                <a:ext uri="{FF2B5EF4-FFF2-40B4-BE49-F238E27FC236}">
                  <a16:creationId xmlns:a16="http://schemas.microsoft.com/office/drawing/2014/main" id="{25645F8C-9C4C-49AB-9F67-5F1E39FF437F}"/>
                </a:ext>
              </a:extLst>
            </p:cNvPr>
            <p:cNvSpPr/>
            <p:nvPr/>
          </p:nvSpPr>
          <p:spPr>
            <a:xfrm>
              <a:off x="6022429" y="48964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7" name="pt728">
              <a:extLst>
                <a:ext uri="{FF2B5EF4-FFF2-40B4-BE49-F238E27FC236}">
                  <a16:creationId xmlns:a16="http://schemas.microsoft.com/office/drawing/2014/main" id="{5E90D62F-C3B6-478C-85E0-F6F555221910}"/>
                </a:ext>
              </a:extLst>
            </p:cNvPr>
            <p:cNvSpPr/>
            <p:nvPr/>
          </p:nvSpPr>
          <p:spPr>
            <a:xfrm>
              <a:off x="5635461" y="54126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8" name="pt729">
              <a:extLst>
                <a:ext uri="{FF2B5EF4-FFF2-40B4-BE49-F238E27FC236}">
                  <a16:creationId xmlns:a16="http://schemas.microsoft.com/office/drawing/2014/main" id="{F7508D60-CCD5-40CD-8279-ED791715BB1C}"/>
                </a:ext>
              </a:extLst>
            </p:cNvPr>
            <p:cNvSpPr/>
            <p:nvPr/>
          </p:nvSpPr>
          <p:spPr>
            <a:xfrm>
              <a:off x="5566788" y="571310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49" name="pt730">
              <a:extLst>
                <a:ext uri="{FF2B5EF4-FFF2-40B4-BE49-F238E27FC236}">
                  <a16:creationId xmlns:a16="http://schemas.microsoft.com/office/drawing/2014/main" id="{721E8364-05CA-4EE0-9AD5-3314E61BBADD}"/>
                </a:ext>
              </a:extLst>
            </p:cNvPr>
            <p:cNvSpPr/>
            <p:nvPr/>
          </p:nvSpPr>
          <p:spPr>
            <a:xfrm>
              <a:off x="6213310" y="50519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0" name="pt731">
              <a:extLst>
                <a:ext uri="{FF2B5EF4-FFF2-40B4-BE49-F238E27FC236}">
                  <a16:creationId xmlns:a16="http://schemas.microsoft.com/office/drawing/2014/main" id="{147C8EA8-F8E6-4D16-86B8-51638C3CC8D8}"/>
                </a:ext>
              </a:extLst>
            </p:cNvPr>
            <p:cNvSpPr/>
            <p:nvPr/>
          </p:nvSpPr>
          <p:spPr>
            <a:xfrm>
              <a:off x="5853857" y="54200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1" name="pt732">
              <a:extLst>
                <a:ext uri="{FF2B5EF4-FFF2-40B4-BE49-F238E27FC236}">
                  <a16:creationId xmlns:a16="http://schemas.microsoft.com/office/drawing/2014/main" id="{32A96A01-164A-46ED-ACFF-13ED050C86C6}"/>
                </a:ext>
              </a:extLst>
            </p:cNvPr>
            <p:cNvSpPr/>
            <p:nvPr/>
          </p:nvSpPr>
          <p:spPr>
            <a:xfrm>
              <a:off x="6338547" y="562248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2" name="pt733">
              <a:extLst>
                <a:ext uri="{FF2B5EF4-FFF2-40B4-BE49-F238E27FC236}">
                  <a16:creationId xmlns:a16="http://schemas.microsoft.com/office/drawing/2014/main" id="{1ED4A926-E17C-4278-9A0A-799B9A2FAF84}"/>
                </a:ext>
              </a:extLst>
            </p:cNvPr>
            <p:cNvSpPr/>
            <p:nvPr/>
          </p:nvSpPr>
          <p:spPr>
            <a:xfrm>
              <a:off x="6144638" y="54832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3" name="pt734">
              <a:extLst>
                <a:ext uri="{FF2B5EF4-FFF2-40B4-BE49-F238E27FC236}">
                  <a16:creationId xmlns:a16="http://schemas.microsoft.com/office/drawing/2014/main" id="{E2FB7E33-C08B-4537-B0A7-1C3EF3F2B0FB}"/>
                </a:ext>
              </a:extLst>
            </p:cNvPr>
            <p:cNvSpPr/>
            <p:nvPr/>
          </p:nvSpPr>
          <p:spPr>
            <a:xfrm>
              <a:off x="5861297" y="56873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4" name="pt735">
              <a:extLst>
                <a:ext uri="{FF2B5EF4-FFF2-40B4-BE49-F238E27FC236}">
                  <a16:creationId xmlns:a16="http://schemas.microsoft.com/office/drawing/2014/main" id="{3E683F67-0CD4-4D32-BD0C-3B072EE2F206}"/>
                </a:ext>
              </a:extLst>
            </p:cNvPr>
            <p:cNvSpPr/>
            <p:nvPr/>
          </p:nvSpPr>
          <p:spPr>
            <a:xfrm>
              <a:off x="5772987" y="52130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5" name="pt736">
              <a:extLst>
                <a:ext uri="{FF2B5EF4-FFF2-40B4-BE49-F238E27FC236}">
                  <a16:creationId xmlns:a16="http://schemas.microsoft.com/office/drawing/2014/main" id="{B2599B1C-E865-4CD0-8E9A-7BF9BF4B5897}"/>
                </a:ext>
              </a:extLst>
            </p:cNvPr>
            <p:cNvSpPr/>
            <p:nvPr/>
          </p:nvSpPr>
          <p:spPr>
            <a:xfrm>
              <a:off x="5935872" y="50238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6" name="pt737">
              <a:extLst>
                <a:ext uri="{FF2B5EF4-FFF2-40B4-BE49-F238E27FC236}">
                  <a16:creationId xmlns:a16="http://schemas.microsoft.com/office/drawing/2014/main" id="{1C492F46-DEF8-4F78-9D02-A80AF5E2AFDA}"/>
                </a:ext>
              </a:extLst>
            </p:cNvPr>
            <p:cNvSpPr/>
            <p:nvPr/>
          </p:nvSpPr>
          <p:spPr>
            <a:xfrm>
              <a:off x="6066232" y="53141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7" name="pt738">
              <a:extLst>
                <a:ext uri="{FF2B5EF4-FFF2-40B4-BE49-F238E27FC236}">
                  <a16:creationId xmlns:a16="http://schemas.microsoft.com/office/drawing/2014/main" id="{D75A63AE-F04C-4357-8903-C1500ADF4E57}"/>
                </a:ext>
              </a:extLst>
            </p:cNvPr>
            <p:cNvSpPr/>
            <p:nvPr/>
          </p:nvSpPr>
          <p:spPr>
            <a:xfrm>
              <a:off x="5743307" y="55346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8" name="pt739">
              <a:extLst>
                <a:ext uri="{FF2B5EF4-FFF2-40B4-BE49-F238E27FC236}">
                  <a16:creationId xmlns:a16="http://schemas.microsoft.com/office/drawing/2014/main" id="{F13E0604-7DB7-49E6-94F6-91B4AA7BBFB8}"/>
                </a:ext>
              </a:extLst>
            </p:cNvPr>
            <p:cNvSpPr/>
            <p:nvPr/>
          </p:nvSpPr>
          <p:spPr>
            <a:xfrm>
              <a:off x="5582008" y="520285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59" name="pt740">
              <a:extLst>
                <a:ext uri="{FF2B5EF4-FFF2-40B4-BE49-F238E27FC236}">
                  <a16:creationId xmlns:a16="http://schemas.microsoft.com/office/drawing/2014/main" id="{D0FF254D-E552-4349-B2D7-66F663B753E7}"/>
                </a:ext>
              </a:extLst>
            </p:cNvPr>
            <p:cNvSpPr/>
            <p:nvPr/>
          </p:nvSpPr>
          <p:spPr>
            <a:xfrm>
              <a:off x="5540031" y="5695032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0" name="pt741">
              <a:extLst>
                <a:ext uri="{FF2B5EF4-FFF2-40B4-BE49-F238E27FC236}">
                  <a16:creationId xmlns:a16="http://schemas.microsoft.com/office/drawing/2014/main" id="{1EEFFC29-B926-4444-8183-779305384D48}"/>
                </a:ext>
              </a:extLst>
            </p:cNvPr>
            <p:cNvSpPr/>
            <p:nvPr/>
          </p:nvSpPr>
          <p:spPr>
            <a:xfrm>
              <a:off x="5694906" y="543769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1" name="pt742">
              <a:extLst>
                <a:ext uri="{FF2B5EF4-FFF2-40B4-BE49-F238E27FC236}">
                  <a16:creationId xmlns:a16="http://schemas.microsoft.com/office/drawing/2014/main" id="{E676C95C-44B3-410D-B9BE-B9F2E7ED3928}"/>
                </a:ext>
              </a:extLst>
            </p:cNvPr>
            <p:cNvSpPr/>
            <p:nvPr/>
          </p:nvSpPr>
          <p:spPr>
            <a:xfrm>
              <a:off x="6050542" y="53773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2" name="pt743">
              <a:extLst>
                <a:ext uri="{FF2B5EF4-FFF2-40B4-BE49-F238E27FC236}">
                  <a16:creationId xmlns:a16="http://schemas.microsoft.com/office/drawing/2014/main" id="{EC0695B1-8334-43B7-8250-AFF6B892FB18}"/>
                </a:ext>
              </a:extLst>
            </p:cNvPr>
            <p:cNvSpPr/>
            <p:nvPr/>
          </p:nvSpPr>
          <p:spPr>
            <a:xfrm>
              <a:off x="5694921" y="52773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3" name="pt744">
              <a:extLst>
                <a:ext uri="{FF2B5EF4-FFF2-40B4-BE49-F238E27FC236}">
                  <a16:creationId xmlns:a16="http://schemas.microsoft.com/office/drawing/2014/main" id="{C05302DA-C478-4A0D-9659-21F36FBC8BA0}"/>
                </a:ext>
              </a:extLst>
            </p:cNvPr>
            <p:cNvSpPr/>
            <p:nvPr/>
          </p:nvSpPr>
          <p:spPr>
            <a:xfrm>
              <a:off x="6096383" y="537450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4" name="pt745">
              <a:extLst>
                <a:ext uri="{FF2B5EF4-FFF2-40B4-BE49-F238E27FC236}">
                  <a16:creationId xmlns:a16="http://schemas.microsoft.com/office/drawing/2014/main" id="{BD782B34-E29E-4007-B355-B4F5A03C95C0}"/>
                </a:ext>
              </a:extLst>
            </p:cNvPr>
            <p:cNvSpPr/>
            <p:nvPr/>
          </p:nvSpPr>
          <p:spPr>
            <a:xfrm>
              <a:off x="5646906" y="53493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5" name="pt746">
              <a:extLst>
                <a:ext uri="{FF2B5EF4-FFF2-40B4-BE49-F238E27FC236}">
                  <a16:creationId xmlns:a16="http://schemas.microsoft.com/office/drawing/2014/main" id="{C5EB4F6F-AD6D-493D-8FBD-E246075BD06A}"/>
                </a:ext>
              </a:extLst>
            </p:cNvPr>
            <p:cNvSpPr/>
            <p:nvPr/>
          </p:nvSpPr>
          <p:spPr>
            <a:xfrm>
              <a:off x="5580079" y="53838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6" name="pt747">
              <a:extLst>
                <a:ext uri="{FF2B5EF4-FFF2-40B4-BE49-F238E27FC236}">
                  <a16:creationId xmlns:a16="http://schemas.microsoft.com/office/drawing/2014/main" id="{7647E662-C5E3-44AF-A011-7C04B4660099}"/>
                </a:ext>
              </a:extLst>
            </p:cNvPr>
            <p:cNvSpPr/>
            <p:nvPr/>
          </p:nvSpPr>
          <p:spPr>
            <a:xfrm>
              <a:off x="5849628" y="533312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7" name="pt748">
              <a:extLst>
                <a:ext uri="{FF2B5EF4-FFF2-40B4-BE49-F238E27FC236}">
                  <a16:creationId xmlns:a16="http://schemas.microsoft.com/office/drawing/2014/main" id="{6EC521C6-B76B-4EAD-ABDB-340E6D16092D}"/>
                </a:ext>
              </a:extLst>
            </p:cNvPr>
            <p:cNvSpPr/>
            <p:nvPr/>
          </p:nvSpPr>
          <p:spPr>
            <a:xfrm>
              <a:off x="6009643" y="509056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8" name="pt749">
              <a:extLst>
                <a:ext uri="{FF2B5EF4-FFF2-40B4-BE49-F238E27FC236}">
                  <a16:creationId xmlns:a16="http://schemas.microsoft.com/office/drawing/2014/main" id="{7598A387-F9AA-4637-B71E-C0FF75EA91EE}"/>
                </a:ext>
              </a:extLst>
            </p:cNvPr>
            <p:cNvSpPr/>
            <p:nvPr/>
          </p:nvSpPr>
          <p:spPr>
            <a:xfrm>
              <a:off x="5629200" y="52721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69" name="pt750">
              <a:extLst>
                <a:ext uri="{FF2B5EF4-FFF2-40B4-BE49-F238E27FC236}">
                  <a16:creationId xmlns:a16="http://schemas.microsoft.com/office/drawing/2014/main" id="{08ADF6AA-70E8-4D80-9238-829DB861AAA2}"/>
                </a:ext>
              </a:extLst>
            </p:cNvPr>
            <p:cNvSpPr/>
            <p:nvPr/>
          </p:nvSpPr>
          <p:spPr>
            <a:xfrm>
              <a:off x="5791211" y="507627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0" name="pt751">
              <a:extLst>
                <a:ext uri="{FF2B5EF4-FFF2-40B4-BE49-F238E27FC236}">
                  <a16:creationId xmlns:a16="http://schemas.microsoft.com/office/drawing/2014/main" id="{CDC2A7A9-3046-4F9F-BC35-84FC4F6970A6}"/>
                </a:ext>
              </a:extLst>
            </p:cNvPr>
            <p:cNvSpPr/>
            <p:nvPr/>
          </p:nvSpPr>
          <p:spPr>
            <a:xfrm>
              <a:off x="5558969" y="569443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1" name="pt752">
              <a:extLst>
                <a:ext uri="{FF2B5EF4-FFF2-40B4-BE49-F238E27FC236}">
                  <a16:creationId xmlns:a16="http://schemas.microsoft.com/office/drawing/2014/main" id="{EFF5234D-2572-4578-8F6F-A918E6098580}"/>
                </a:ext>
              </a:extLst>
            </p:cNvPr>
            <p:cNvSpPr/>
            <p:nvPr/>
          </p:nvSpPr>
          <p:spPr>
            <a:xfrm>
              <a:off x="5604010" y="53306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2" name="pt753">
              <a:extLst>
                <a:ext uri="{FF2B5EF4-FFF2-40B4-BE49-F238E27FC236}">
                  <a16:creationId xmlns:a16="http://schemas.microsoft.com/office/drawing/2014/main" id="{4F82ADFC-EEB1-4DD6-B659-6FBAFF8E832A}"/>
                </a:ext>
              </a:extLst>
            </p:cNvPr>
            <p:cNvSpPr/>
            <p:nvPr/>
          </p:nvSpPr>
          <p:spPr>
            <a:xfrm>
              <a:off x="5767076" y="53595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3" name="pt754">
              <a:extLst>
                <a:ext uri="{FF2B5EF4-FFF2-40B4-BE49-F238E27FC236}">
                  <a16:creationId xmlns:a16="http://schemas.microsoft.com/office/drawing/2014/main" id="{ABDF0140-8153-4CCB-8697-D9FDBCD70264}"/>
                </a:ext>
              </a:extLst>
            </p:cNvPr>
            <p:cNvSpPr/>
            <p:nvPr/>
          </p:nvSpPr>
          <p:spPr>
            <a:xfrm>
              <a:off x="6163812" y="54188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4" name="pt755">
              <a:extLst>
                <a:ext uri="{FF2B5EF4-FFF2-40B4-BE49-F238E27FC236}">
                  <a16:creationId xmlns:a16="http://schemas.microsoft.com/office/drawing/2014/main" id="{2504C5BB-3033-46DB-9B3F-72BAAE2D24AD}"/>
                </a:ext>
              </a:extLst>
            </p:cNvPr>
            <p:cNvSpPr/>
            <p:nvPr/>
          </p:nvSpPr>
          <p:spPr>
            <a:xfrm>
              <a:off x="5887477" y="523286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5" name="pt756">
              <a:extLst>
                <a:ext uri="{FF2B5EF4-FFF2-40B4-BE49-F238E27FC236}">
                  <a16:creationId xmlns:a16="http://schemas.microsoft.com/office/drawing/2014/main" id="{3CBF56AF-57B2-44D0-8694-A5026C808A6E}"/>
                </a:ext>
              </a:extLst>
            </p:cNvPr>
            <p:cNvSpPr/>
            <p:nvPr/>
          </p:nvSpPr>
          <p:spPr>
            <a:xfrm>
              <a:off x="5953800" y="529455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6" name="pt757">
              <a:extLst>
                <a:ext uri="{FF2B5EF4-FFF2-40B4-BE49-F238E27FC236}">
                  <a16:creationId xmlns:a16="http://schemas.microsoft.com/office/drawing/2014/main" id="{AFA403C4-33A1-48B4-8C2D-003A71A1AD9A}"/>
                </a:ext>
              </a:extLst>
            </p:cNvPr>
            <p:cNvSpPr/>
            <p:nvPr/>
          </p:nvSpPr>
          <p:spPr>
            <a:xfrm>
              <a:off x="6086660" y="579613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7" name="pt758">
              <a:extLst>
                <a:ext uri="{FF2B5EF4-FFF2-40B4-BE49-F238E27FC236}">
                  <a16:creationId xmlns:a16="http://schemas.microsoft.com/office/drawing/2014/main" id="{FC8C53E6-48C3-4980-883A-10D4560A046B}"/>
                </a:ext>
              </a:extLst>
            </p:cNvPr>
            <p:cNvSpPr/>
            <p:nvPr/>
          </p:nvSpPr>
          <p:spPr>
            <a:xfrm>
              <a:off x="5792176" y="534654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8" name="pt759">
              <a:extLst>
                <a:ext uri="{FF2B5EF4-FFF2-40B4-BE49-F238E27FC236}">
                  <a16:creationId xmlns:a16="http://schemas.microsoft.com/office/drawing/2014/main" id="{DA347BC3-F363-4632-9049-EEA02B3FD3AF}"/>
                </a:ext>
              </a:extLst>
            </p:cNvPr>
            <p:cNvSpPr/>
            <p:nvPr/>
          </p:nvSpPr>
          <p:spPr>
            <a:xfrm>
              <a:off x="6326682" y="547446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79" name="pt760">
              <a:extLst>
                <a:ext uri="{FF2B5EF4-FFF2-40B4-BE49-F238E27FC236}">
                  <a16:creationId xmlns:a16="http://schemas.microsoft.com/office/drawing/2014/main" id="{A28FD314-D436-430F-B781-55B01FCC90D2}"/>
                </a:ext>
              </a:extLst>
            </p:cNvPr>
            <p:cNvSpPr/>
            <p:nvPr/>
          </p:nvSpPr>
          <p:spPr>
            <a:xfrm>
              <a:off x="5899640" y="52027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0" name="pt761">
              <a:extLst>
                <a:ext uri="{FF2B5EF4-FFF2-40B4-BE49-F238E27FC236}">
                  <a16:creationId xmlns:a16="http://schemas.microsoft.com/office/drawing/2014/main" id="{4FDC5381-205A-4408-B120-B00F91FE68A4}"/>
                </a:ext>
              </a:extLst>
            </p:cNvPr>
            <p:cNvSpPr/>
            <p:nvPr/>
          </p:nvSpPr>
          <p:spPr>
            <a:xfrm>
              <a:off x="5630837" y="52803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1" name="pt762">
              <a:extLst>
                <a:ext uri="{FF2B5EF4-FFF2-40B4-BE49-F238E27FC236}">
                  <a16:creationId xmlns:a16="http://schemas.microsoft.com/office/drawing/2014/main" id="{C1B5B4F1-B08E-4E00-9544-A978827D7023}"/>
                </a:ext>
              </a:extLst>
            </p:cNvPr>
            <p:cNvSpPr/>
            <p:nvPr/>
          </p:nvSpPr>
          <p:spPr>
            <a:xfrm>
              <a:off x="5520819" y="567133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2" name="pt763">
              <a:extLst>
                <a:ext uri="{FF2B5EF4-FFF2-40B4-BE49-F238E27FC236}">
                  <a16:creationId xmlns:a16="http://schemas.microsoft.com/office/drawing/2014/main" id="{7AFF82DF-3453-497F-9296-D3ACE879F356}"/>
                </a:ext>
              </a:extLst>
            </p:cNvPr>
            <p:cNvSpPr/>
            <p:nvPr/>
          </p:nvSpPr>
          <p:spPr>
            <a:xfrm>
              <a:off x="5665112" y="503522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3" name="pt764">
              <a:extLst>
                <a:ext uri="{FF2B5EF4-FFF2-40B4-BE49-F238E27FC236}">
                  <a16:creationId xmlns:a16="http://schemas.microsoft.com/office/drawing/2014/main" id="{0FFD3C3F-5FF9-4EEC-855A-D1C8EF7D2A25}"/>
                </a:ext>
              </a:extLst>
            </p:cNvPr>
            <p:cNvSpPr/>
            <p:nvPr/>
          </p:nvSpPr>
          <p:spPr>
            <a:xfrm>
              <a:off x="5707736" y="538928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4" name="pt765">
              <a:extLst>
                <a:ext uri="{FF2B5EF4-FFF2-40B4-BE49-F238E27FC236}">
                  <a16:creationId xmlns:a16="http://schemas.microsoft.com/office/drawing/2014/main" id="{304C9E1E-0392-47E3-80A3-1220BB204A6F}"/>
                </a:ext>
              </a:extLst>
            </p:cNvPr>
            <p:cNvSpPr/>
            <p:nvPr/>
          </p:nvSpPr>
          <p:spPr>
            <a:xfrm>
              <a:off x="5936372" y="557345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5" name="pt766">
              <a:extLst>
                <a:ext uri="{FF2B5EF4-FFF2-40B4-BE49-F238E27FC236}">
                  <a16:creationId xmlns:a16="http://schemas.microsoft.com/office/drawing/2014/main" id="{48E098B5-A29D-4E54-B8C9-FCA45BEAEC94}"/>
                </a:ext>
              </a:extLst>
            </p:cNvPr>
            <p:cNvSpPr/>
            <p:nvPr/>
          </p:nvSpPr>
          <p:spPr>
            <a:xfrm>
              <a:off x="6156231" y="50158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6" name="pt767">
              <a:extLst>
                <a:ext uri="{FF2B5EF4-FFF2-40B4-BE49-F238E27FC236}">
                  <a16:creationId xmlns:a16="http://schemas.microsoft.com/office/drawing/2014/main" id="{F9EF1D27-AC1D-4916-8506-0DCB25E9B157}"/>
                </a:ext>
              </a:extLst>
            </p:cNvPr>
            <p:cNvSpPr/>
            <p:nvPr/>
          </p:nvSpPr>
          <p:spPr>
            <a:xfrm>
              <a:off x="5722417" y="54635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7" name="pt768">
              <a:extLst>
                <a:ext uri="{FF2B5EF4-FFF2-40B4-BE49-F238E27FC236}">
                  <a16:creationId xmlns:a16="http://schemas.microsoft.com/office/drawing/2014/main" id="{13BD6111-997E-45DD-BAAB-DE9FC1174B64}"/>
                </a:ext>
              </a:extLst>
            </p:cNvPr>
            <p:cNvSpPr/>
            <p:nvPr/>
          </p:nvSpPr>
          <p:spPr>
            <a:xfrm>
              <a:off x="6015438" y="549398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8" name="pt769">
              <a:extLst>
                <a:ext uri="{FF2B5EF4-FFF2-40B4-BE49-F238E27FC236}">
                  <a16:creationId xmlns:a16="http://schemas.microsoft.com/office/drawing/2014/main" id="{130E2638-29AD-4279-A6E1-09E1125254D4}"/>
                </a:ext>
              </a:extLst>
            </p:cNvPr>
            <p:cNvSpPr/>
            <p:nvPr/>
          </p:nvSpPr>
          <p:spPr>
            <a:xfrm>
              <a:off x="5734350" y="54136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89" name="pt770">
              <a:extLst>
                <a:ext uri="{FF2B5EF4-FFF2-40B4-BE49-F238E27FC236}">
                  <a16:creationId xmlns:a16="http://schemas.microsoft.com/office/drawing/2014/main" id="{09ECD096-E1D0-4CB8-8C4F-132CFB8B28D2}"/>
                </a:ext>
              </a:extLst>
            </p:cNvPr>
            <p:cNvSpPr/>
            <p:nvPr/>
          </p:nvSpPr>
          <p:spPr>
            <a:xfrm>
              <a:off x="5765999" y="529708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0" name="pt771">
              <a:extLst>
                <a:ext uri="{FF2B5EF4-FFF2-40B4-BE49-F238E27FC236}">
                  <a16:creationId xmlns:a16="http://schemas.microsoft.com/office/drawing/2014/main" id="{B94226E1-E688-41F0-8429-F1800611F02E}"/>
                </a:ext>
              </a:extLst>
            </p:cNvPr>
            <p:cNvSpPr/>
            <p:nvPr/>
          </p:nvSpPr>
          <p:spPr>
            <a:xfrm>
              <a:off x="5612423" y="561296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1" name="pt772">
              <a:extLst>
                <a:ext uri="{FF2B5EF4-FFF2-40B4-BE49-F238E27FC236}">
                  <a16:creationId xmlns:a16="http://schemas.microsoft.com/office/drawing/2014/main" id="{A0074767-3BA2-4260-BFAD-677F5A5A9599}"/>
                </a:ext>
              </a:extLst>
            </p:cNvPr>
            <p:cNvSpPr/>
            <p:nvPr/>
          </p:nvSpPr>
          <p:spPr>
            <a:xfrm>
              <a:off x="5605780" y="537753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2" name="pt773">
              <a:extLst>
                <a:ext uri="{FF2B5EF4-FFF2-40B4-BE49-F238E27FC236}">
                  <a16:creationId xmlns:a16="http://schemas.microsoft.com/office/drawing/2014/main" id="{81EFA2A7-EF3A-48D3-AC94-5087D90BA9E9}"/>
                </a:ext>
              </a:extLst>
            </p:cNvPr>
            <p:cNvSpPr/>
            <p:nvPr/>
          </p:nvSpPr>
          <p:spPr>
            <a:xfrm>
              <a:off x="5495560" y="5638687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3" name="pt774">
              <a:extLst>
                <a:ext uri="{FF2B5EF4-FFF2-40B4-BE49-F238E27FC236}">
                  <a16:creationId xmlns:a16="http://schemas.microsoft.com/office/drawing/2014/main" id="{D6EC3C2F-980F-4963-A8B9-3A0FADD11731}"/>
                </a:ext>
              </a:extLst>
            </p:cNvPr>
            <p:cNvSpPr/>
            <p:nvPr/>
          </p:nvSpPr>
          <p:spPr>
            <a:xfrm>
              <a:off x="5910701" y="48828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4" name="pt775">
              <a:extLst>
                <a:ext uri="{FF2B5EF4-FFF2-40B4-BE49-F238E27FC236}">
                  <a16:creationId xmlns:a16="http://schemas.microsoft.com/office/drawing/2014/main" id="{0BB92412-A1A7-455E-86BC-E8F96E14F99E}"/>
                </a:ext>
              </a:extLst>
            </p:cNvPr>
            <p:cNvSpPr/>
            <p:nvPr/>
          </p:nvSpPr>
          <p:spPr>
            <a:xfrm>
              <a:off x="5538874" y="516416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5" name="pt776">
              <a:extLst>
                <a:ext uri="{FF2B5EF4-FFF2-40B4-BE49-F238E27FC236}">
                  <a16:creationId xmlns:a16="http://schemas.microsoft.com/office/drawing/2014/main" id="{82974039-CB2A-4A0A-B06B-5C227D7F10BC}"/>
                </a:ext>
              </a:extLst>
            </p:cNvPr>
            <p:cNvSpPr/>
            <p:nvPr/>
          </p:nvSpPr>
          <p:spPr>
            <a:xfrm>
              <a:off x="5764269" y="50724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6" name="pt777">
              <a:extLst>
                <a:ext uri="{FF2B5EF4-FFF2-40B4-BE49-F238E27FC236}">
                  <a16:creationId xmlns:a16="http://schemas.microsoft.com/office/drawing/2014/main" id="{9CF43466-CFDB-4F24-8D67-22809F4D9F9B}"/>
                </a:ext>
              </a:extLst>
            </p:cNvPr>
            <p:cNvSpPr/>
            <p:nvPr/>
          </p:nvSpPr>
          <p:spPr>
            <a:xfrm>
              <a:off x="5800203" y="53396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7" name="pt778">
              <a:extLst>
                <a:ext uri="{FF2B5EF4-FFF2-40B4-BE49-F238E27FC236}">
                  <a16:creationId xmlns:a16="http://schemas.microsoft.com/office/drawing/2014/main" id="{CF620A4E-9EE3-4E69-BAFA-E632CD175997}"/>
                </a:ext>
              </a:extLst>
            </p:cNvPr>
            <p:cNvSpPr/>
            <p:nvPr/>
          </p:nvSpPr>
          <p:spPr>
            <a:xfrm>
              <a:off x="5717518" y="527174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8" name="pt779">
              <a:extLst>
                <a:ext uri="{FF2B5EF4-FFF2-40B4-BE49-F238E27FC236}">
                  <a16:creationId xmlns:a16="http://schemas.microsoft.com/office/drawing/2014/main" id="{3961D736-8284-4F9C-99F4-F6351FA6A02D}"/>
                </a:ext>
              </a:extLst>
            </p:cNvPr>
            <p:cNvSpPr/>
            <p:nvPr/>
          </p:nvSpPr>
          <p:spPr>
            <a:xfrm>
              <a:off x="5917001" y="50167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199" name="pt780">
              <a:extLst>
                <a:ext uri="{FF2B5EF4-FFF2-40B4-BE49-F238E27FC236}">
                  <a16:creationId xmlns:a16="http://schemas.microsoft.com/office/drawing/2014/main" id="{8DEC818E-8AA1-45E4-A60A-1FCFFEC0BB62}"/>
                </a:ext>
              </a:extLst>
            </p:cNvPr>
            <p:cNvSpPr/>
            <p:nvPr/>
          </p:nvSpPr>
          <p:spPr>
            <a:xfrm>
              <a:off x="5679873" y="48876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0" name="pt781">
              <a:extLst>
                <a:ext uri="{FF2B5EF4-FFF2-40B4-BE49-F238E27FC236}">
                  <a16:creationId xmlns:a16="http://schemas.microsoft.com/office/drawing/2014/main" id="{DDB7983F-E048-43D6-BE26-9FE00DAD807E}"/>
                </a:ext>
              </a:extLst>
            </p:cNvPr>
            <p:cNvSpPr/>
            <p:nvPr/>
          </p:nvSpPr>
          <p:spPr>
            <a:xfrm>
              <a:off x="5798274" y="525442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1" name="pt782">
              <a:extLst>
                <a:ext uri="{FF2B5EF4-FFF2-40B4-BE49-F238E27FC236}">
                  <a16:creationId xmlns:a16="http://schemas.microsoft.com/office/drawing/2014/main" id="{DAEA1F72-08A9-4C25-870F-3021C2AB398D}"/>
                </a:ext>
              </a:extLst>
            </p:cNvPr>
            <p:cNvSpPr/>
            <p:nvPr/>
          </p:nvSpPr>
          <p:spPr>
            <a:xfrm>
              <a:off x="5331659" y="527449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2" name="pt783">
              <a:extLst>
                <a:ext uri="{FF2B5EF4-FFF2-40B4-BE49-F238E27FC236}">
                  <a16:creationId xmlns:a16="http://schemas.microsoft.com/office/drawing/2014/main" id="{FEA1FE58-4BD9-43BD-BB98-C7F4B8CFF1B8}"/>
                </a:ext>
              </a:extLst>
            </p:cNvPr>
            <p:cNvSpPr/>
            <p:nvPr/>
          </p:nvSpPr>
          <p:spPr>
            <a:xfrm>
              <a:off x="6013309" y="52558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3" name="pt784">
              <a:extLst>
                <a:ext uri="{FF2B5EF4-FFF2-40B4-BE49-F238E27FC236}">
                  <a16:creationId xmlns:a16="http://schemas.microsoft.com/office/drawing/2014/main" id="{9DF5D753-9C01-459F-AD7A-FC5E661E6DAB}"/>
                </a:ext>
              </a:extLst>
            </p:cNvPr>
            <p:cNvSpPr/>
            <p:nvPr/>
          </p:nvSpPr>
          <p:spPr>
            <a:xfrm>
              <a:off x="5486766" y="562059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4" name="pt785">
              <a:extLst>
                <a:ext uri="{FF2B5EF4-FFF2-40B4-BE49-F238E27FC236}">
                  <a16:creationId xmlns:a16="http://schemas.microsoft.com/office/drawing/2014/main" id="{DE7DF7E5-E208-416E-8DE8-E039BAE057E9}"/>
                </a:ext>
              </a:extLst>
            </p:cNvPr>
            <p:cNvSpPr/>
            <p:nvPr/>
          </p:nvSpPr>
          <p:spPr>
            <a:xfrm>
              <a:off x="5745986" y="544956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5" name="pt786">
              <a:extLst>
                <a:ext uri="{FF2B5EF4-FFF2-40B4-BE49-F238E27FC236}">
                  <a16:creationId xmlns:a16="http://schemas.microsoft.com/office/drawing/2014/main" id="{07D0673F-0C92-4BB3-8F89-1D8CE8BCC3F1}"/>
                </a:ext>
              </a:extLst>
            </p:cNvPr>
            <p:cNvSpPr/>
            <p:nvPr/>
          </p:nvSpPr>
          <p:spPr>
            <a:xfrm>
              <a:off x="5777968" y="50519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6" name="pt787">
              <a:extLst>
                <a:ext uri="{FF2B5EF4-FFF2-40B4-BE49-F238E27FC236}">
                  <a16:creationId xmlns:a16="http://schemas.microsoft.com/office/drawing/2014/main" id="{0419278B-60DF-4459-B4C9-49B57C189E5A}"/>
                </a:ext>
              </a:extLst>
            </p:cNvPr>
            <p:cNvSpPr/>
            <p:nvPr/>
          </p:nvSpPr>
          <p:spPr>
            <a:xfrm>
              <a:off x="5998481" y="49948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7" name="pt788">
              <a:extLst>
                <a:ext uri="{FF2B5EF4-FFF2-40B4-BE49-F238E27FC236}">
                  <a16:creationId xmlns:a16="http://schemas.microsoft.com/office/drawing/2014/main" id="{2D76FC79-BC44-476C-A230-38DFB73AA23A}"/>
                </a:ext>
              </a:extLst>
            </p:cNvPr>
            <p:cNvSpPr/>
            <p:nvPr/>
          </p:nvSpPr>
          <p:spPr>
            <a:xfrm>
              <a:off x="5553987" y="50807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8" name="pt789">
              <a:extLst>
                <a:ext uri="{FF2B5EF4-FFF2-40B4-BE49-F238E27FC236}">
                  <a16:creationId xmlns:a16="http://schemas.microsoft.com/office/drawing/2014/main" id="{33872AA5-9C7C-41E8-8B09-B9E9743DD32B}"/>
                </a:ext>
              </a:extLst>
            </p:cNvPr>
            <p:cNvSpPr/>
            <p:nvPr/>
          </p:nvSpPr>
          <p:spPr>
            <a:xfrm>
              <a:off x="5755598" y="510807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09" name="pt790">
              <a:extLst>
                <a:ext uri="{FF2B5EF4-FFF2-40B4-BE49-F238E27FC236}">
                  <a16:creationId xmlns:a16="http://schemas.microsoft.com/office/drawing/2014/main" id="{1424D78F-943E-4B37-9FE8-F592DF76C2B5}"/>
                </a:ext>
              </a:extLst>
            </p:cNvPr>
            <p:cNvSpPr/>
            <p:nvPr/>
          </p:nvSpPr>
          <p:spPr>
            <a:xfrm>
              <a:off x="5592076" y="52476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0" name="pt791">
              <a:extLst>
                <a:ext uri="{FF2B5EF4-FFF2-40B4-BE49-F238E27FC236}">
                  <a16:creationId xmlns:a16="http://schemas.microsoft.com/office/drawing/2014/main" id="{1130CBB1-B77C-4AC1-88A8-0287F9DA9651}"/>
                </a:ext>
              </a:extLst>
            </p:cNvPr>
            <p:cNvSpPr/>
            <p:nvPr/>
          </p:nvSpPr>
          <p:spPr>
            <a:xfrm>
              <a:off x="5482055" y="53275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1" name="pt792">
              <a:extLst>
                <a:ext uri="{FF2B5EF4-FFF2-40B4-BE49-F238E27FC236}">
                  <a16:creationId xmlns:a16="http://schemas.microsoft.com/office/drawing/2014/main" id="{B070A873-96D9-415D-BD1E-BCAE99E74B70}"/>
                </a:ext>
              </a:extLst>
            </p:cNvPr>
            <p:cNvSpPr/>
            <p:nvPr/>
          </p:nvSpPr>
          <p:spPr>
            <a:xfrm>
              <a:off x="5406117" y="52894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2" name="pt793">
              <a:extLst>
                <a:ext uri="{FF2B5EF4-FFF2-40B4-BE49-F238E27FC236}">
                  <a16:creationId xmlns:a16="http://schemas.microsoft.com/office/drawing/2014/main" id="{30DD55DE-27F8-4E3E-857E-2F2B11CBC7AD}"/>
                </a:ext>
              </a:extLst>
            </p:cNvPr>
            <p:cNvSpPr/>
            <p:nvPr/>
          </p:nvSpPr>
          <p:spPr>
            <a:xfrm>
              <a:off x="5634417" y="53889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3" name="pt794">
              <a:extLst>
                <a:ext uri="{FF2B5EF4-FFF2-40B4-BE49-F238E27FC236}">
                  <a16:creationId xmlns:a16="http://schemas.microsoft.com/office/drawing/2014/main" id="{5D1E5A7A-8DDC-42C0-AE39-B158A10B26CF}"/>
                </a:ext>
              </a:extLst>
            </p:cNvPr>
            <p:cNvSpPr/>
            <p:nvPr/>
          </p:nvSpPr>
          <p:spPr>
            <a:xfrm>
              <a:off x="5977899" y="50159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4" name="pt795">
              <a:extLst>
                <a:ext uri="{FF2B5EF4-FFF2-40B4-BE49-F238E27FC236}">
                  <a16:creationId xmlns:a16="http://schemas.microsoft.com/office/drawing/2014/main" id="{4F014123-5521-4B08-8EF1-D38054AC9534}"/>
                </a:ext>
              </a:extLst>
            </p:cNvPr>
            <p:cNvSpPr/>
            <p:nvPr/>
          </p:nvSpPr>
          <p:spPr>
            <a:xfrm>
              <a:off x="5308611" y="536607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5" name="pt796">
              <a:extLst>
                <a:ext uri="{FF2B5EF4-FFF2-40B4-BE49-F238E27FC236}">
                  <a16:creationId xmlns:a16="http://schemas.microsoft.com/office/drawing/2014/main" id="{75455670-071D-4EA1-B613-DAAA26216E63}"/>
                </a:ext>
              </a:extLst>
            </p:cNvPr>
            <p:cNvSpPr/>
            <p:nvPr/>
          </p:nvSpPr>
          <p:spPr>
            <a:xfrm>
              <a:off x="5487512" y="562184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6" name="pt797">
              <a:extLst>
                <a:ext uri="{FF2B5EF4-FFF2-40B4-BE49-F238E27FC236}">
                  <a16:creationId xmlns:a16="http://schemas.microsoft.com/office/drawing/2014/main" id="{C3D13372-38A7-4CFE-A451-D2550B1E5AF3}"/>
                </a:ext>
              </a:extLst>
            </p:cNvPr>
            <p:cNvSpPr/>
            <p:nvPr/>
          </p:nvSpPr>
          <p:spPr>
            <a:xfrm>
              <a:off x="5455264" y="544346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7" name="pt798">
              <a:extLst>
                <a:ext uri="{FF2B5EF4-FFF2-40B4-BE49-F238E27FC236}">
                  <a16:creationId xmlns:a16="http://schemas.microsoft.com/office/drawing/2014/main" id="{62605780-91AF-428A-9E86-E1BF2687A980}"/>
                </a:ext>
              </a:extLst>
            </p:cNvPr>
            <p:cNvSpPr/>
            <p:nvPr/>
          </p:nvSpPr>
          <p:spPr>
            <a:xfrm>
              <a:off x="5559517" y="53872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8" name="pt799">
              <a:extLst>
                <a:ext uri="{FF2B5EF4-FFF2-40B4-BE49-F238E27FC236}">
                  <a16:creationId xmlns:a16="http://schemas.microsoft.com/office/drawing/2014/main" id="{D536CC5D-05F9-47B7-B9B3-14EEE5C9FF32}"/>
                </a:ext>
              </a:extLst>
            </p:cNvPr>
            <p:cNvSpPr/>
            <p:nvPr/>
          </p:nvSpPr>
          <p:spPr>
            <a:xfrm>
              <a:off x="5491422" y="526001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19" name="pt800">
              <a:extLst>
                <a:ext uri="{FF2B5EF4-FFF2-40B4-BE49-F238E27FC236}">
                  <a16:creationId xmlns:a16="http://schemas.microsoft.com/office/drawing/2014/main" id="{169A7E40-00DF-44D1-8933-23F76512E550}"/>
                </a:ext>
              </a:extLst>
            </p:cNvPr>
            <p:cNvSpPr/>
            <p:nvPr/>
          </p:nvSpPr>
          <p:spPr>
            <a:xfrm>
              <a:off x="5690801" y="50550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0" name="pt801">
              <a:extLst>
                <a:ext uri="{FF2B5EF4-FFF2-40B4-BE49-F238E27FC236}">
                  <a16:creationId xmlns:a16="http://schemas.microsoft.com/office/drawing/2014/main" id="{DE088016-8E55-4E73-A1CF-66EA139020C0}"/>
                </a:ext>
              </a:extLst>
            </p:cNvPr>
            <p:cNvSpPr/>
            <p:nvPr/>
          </p:nvSpPr>
          <p:spPr>
            <a:xfrm>
              <a:off x="5798367" y="52808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1" name="pt802">
              <a:extLst>
                <a:ext uri="{FF2B5EF4-FFF2-40B4-BE49-F238E27FC236}">
                  <a16:creationId xmlns:a16="http://schemas.microsoft.com/office/drawing/2014/main" id="{C6126322-1197-4E05-B994-32880E66F9A6}"/>
                </a:ext>
              </a:extLst>
            </p:cNvPr>
            <p:cNvSpPr/>
            <p:nvPr/>
          </p:nvSpPr>
          <p:spPr>
            <a:xfrm>
              <a:off x="5682496" y="50749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2" name="pt803">
              <a:extLst>
                <a:ext uri="{FF2B5EF4-FFF2-40B4-BE49-F238E27FC236}">
                  <a16:creationId xmlns:a16="http://schemas.microsoft.com/office/drawing/2014/main" id="{A96B52BA-713D-4FCE-AD48-C792A7D08370}"/>
                </a:ext>
              </a:extLst>
            </p:cNvPr>
            <p:cNvSpPr/>
            <p:nvPr/>
          </p:nvSpPr>
          <p:spPr>
            <a:xfrm>
              <a:off x="5944407" y="512438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3" name="pt804">
              <a:extLst>
                <a:ext uri="{FF2B5EF4-FFF2-40B4-BE49-F238E27FC236}">
                  <a16:creationId xmlns:a16="http://schemas.microsoft.com/office/drawing/2014/main" id="{810E83B2-C6E4-4609-B8C0-97C647E64DAD}"/>
                </a:ext>
              </a:extLst>
            </p:cNvPr>
            <p:cNvSpPr/>
            <p:nvPr/>
          </p:nvSpPr>
          <p:spPr>
            <a:xfrm>
              <a:off x="5634513" y="51750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4" name="pt805">
              <a:extLst>
                <a:ext uri="{FF2B5EF4-FFF2-40B4-BE49-F238E27FC236}">
                  <a16:creationId xmlns:a16="http://schemas.microsoft.com/office/drawing/2014/main" id="{7E39065B-07BC-4945-B868-2F39FAF96119}"/>
                </a:ext>
              </a:extLst>
            </p:cNvPr>
            <p:cNvSpPr/>
            <p:nvPr/>
          </p:nvSpPr>
          <p:spPr>
            <a:xfrm>
              <a:off x="5792052" y="53240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5" name="pt806">
              <a:extLst>
                <a:ext uri="{FF2B5EF4-FFF2-40B4-BE49-F238E27FC236}">
                  <a16:creationId xmlns:a16="http://schemas.microsoft.com/office/drawing/2014/main" id="{8E93F45C-D3ED-496D-AA7A-5A65D5A37E55}"/>
                </a:ext>
              </a:extLst>
            </p:cNvPr>
            <p:cNvSpPr/>
            <p:nvPr/>
          </p:nvSpPr>
          <p:spPr>
            <a:xfrm>
              <a:off x="6097257" y="51708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6" name="pt807">
              <a:extLst>
                <a:ext uri="{FF2B5EF4-FFF2-40B4-BE49-F238E27FC236}">
                  <a16:creationId xmlns:a16="http://schemas.microsoft.com/office/drawing/2014/main" id="{6B68AC60-F386-4E51-9458-EC2EFA418C0C}"/>
                </a:ext>
              </a:extLst>
            </p:cNvPr>
            <p:cNvSpPr/>
            <p:nvPr/>
          </p:nvSpPr>
          <p:spPr>
            <a:xfrm>
              <a:off x="5487059" y="5629755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7" name="pt808">
              <a:extLst>
                <a:ext uri="{FF2B5EF4-FFF2-40B4-BE49-F238E27FC236}">
                  <a16:creationId xmlns:a16="http://schemas.microsoft.com/office/drawing/2014/main" id="{CFE5B72A-AF02-414D-860C-816DA2ADF204}"/>
                </a:ext>
              </a:extLst>
            </p:cNvPr>
            <p:cNvSpPr/>
            <p:nvPr/>
          </p:nvSpPr>
          <p:spPr>
            <a:xfrm>
              <a:off x="5460369" y="529591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8" name="pt809">
              <a:extLst>
                <a:ext uri="{FF2B5EF4-FFF2-40B4-BE49-F238E27FC236}">
                  <a16:creationId xmlns:a16="http://schemas.microsoft.com/office/drawing/2014/main" id="{5A494A6F-D3DC-4002-8212-FFD564401467}"/>
                </a:ext>
              </a:extLst>
            </p:cNvPr>
            <p:cNvSpPr/>
            <p:nvPr/>
          </p:nvSpPr>
          <p:spPr>
            <a:xfrm>
              <a:off x="5467922" y="509654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29" name="pt810">
              <a:extLst>
                <a:ext uri="{FF2B5EF4-FFF2-40B4-BE49-F238E27FC236}">
                  <a16:creationId xmlns:a16="http://schemas.microsoft.com/office/drawing/2014/main" id="{A109273F-E079-4335-B071-CED1092C2C78}"/>
                </a:ext>
              </a:extLst>
            </p:cNvPr>
            <p:cNvSpPr/>
            <p:nvPr/>
          </p:nvSpPr>
          <p:spPr>
            <a:xfrm>
              <a:off x="5735707" y="522473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0" name="pt811">
              <a:extLst>
                <a:ext uri="{FF2B5EF4-FFF2-40B4-BE49-F238E27FC236}">
                  <a16:creationId xmlns:a16="http://schemas.microsoft.com/office/drawing/2014/main" id="{F048D1E9-DC03-40D5-A278-BC36F15A52A6}"/>
                </a:ext>
              </a:extLst>
            </p:cNvPr>
            <p:cNvSpPr/>
            <p:nvPr/>
          </p:nvSpPr>
          <p:spPr>
            <a:xfrm>
              <a:off x="5611610" y="492058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1" name="pt812">
              <a:extLst>
                <a:ext uri="{FF2B5EF4-FFF2-40B4-BE49-F238E27FC236}">
                  <a16:creationId xmlns:a16="http://schemas.microsoft.com/office/drawing/2014/main" id="{5BDC7154-2C63-469F-A090-52C8D2342946}"/>
                </a:ext>
              </a:extLst>
            </p:cNvPr>
            <p:cNvSpPr/>
            <p:nvPr/>
          </p:nvSpPr>
          <p:spPr>
            <a:xfrm>
              <a:off x="5580451" y="52627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2" name="pt813">
              <a:extLst>
                <a:ext uri="{FF2B5EF4-FFF2-40B4-BE49-F238E27FC236}">
                  <a16:creationId xmlns:a16="http://schemas.microsoft.com/office/drawing/2014/main" id="{BD568E1B-23B3-4FA1-B381-52C83C9A204C}"/>
                </a:ext>
              </a:extLst>
            </p:cNvPr>
            <p:cNvSpPr/>
            <p:nvPr/>
          </p:nvSpPr>
          <p:spPr>
            <a:xfrm>
              <a:off x="5616584" y="527738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3" name="pt814">
              <a:extLst>
                <a:ext uri="{FF2B5EF4-FFF2-40B4-BE49-F238E27FC236}">
                  <a16:creationId xmlns:a16="http://schemas.microsoft.com/office/drawing/2014/main" id="{5414FA5F-4B1C-4040-9B4F-94FC929C687D}"/>
                </a:ext>
              </a:extLst>
            </p:cNvPr>
            <p:cNvSpPr/>
            <p:nvPr/>
          </p:nvSpPr>
          <p:spPr>
            <a:xfrm>
              <a:off x="5310911" y="52519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4" name="pt815">
              <a:extLst>
                <a:ext uri="{FF2B5EF4-FFF2-40B4-BE49-F238E27FC236}">
                  <a16:creationId xmlns:a16="http://schemas.microsoft.com/office/drawing/2014/main" id="{B65600A7-CA88-46A1-B360-C1598F1BE5CB}"/>
                </a:ext>
              </a:extLst>
            </p:cNvPr>
            <p:cNvSpPr/>
            <p:nvPr/>
          </p:nvSpPr>
          <p:spPr>
            <a:xfrm>
              <a:off x="5719520" y="498447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5" name="pt816">
              <a:extLst>
                <a:ext uri="{FF2B5EF4-FFF2-40B4-BE49-F238E27FC236}">
                  <a16:creationId xmlns:a16="http://schemas.microsoft.com/office/drawing/2014/main" id="{55A85E52-3355-4DF0-AF44-FCF1626D0A4C}"/>
                </a:ext>
              </a:extLst>
            </p:cNvPr>
            <p:cNvSpPr/>
            <p:nvPr/>
          </p:nvSpPr>
          <p:spPr>
            <a:xfrm>
              <a:off x="5639221" y="54481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6" name="pt817">
              <a:extLst>
                <a:ext uri="{FF2B5EF4-FFF2-40B4-BE49-F238E27FC236}">
                  <a16:creationId xmlns:a16="http://schemas.microsoft.com/office/drawing/2014/main" id="{BB435DFB-75B6-4818-B002-97CEC8B7BF92}"/>
                </a:ext>
              </a:extLst>
            </p:cNvPr>
            <p:cNvSpPr/>
            <p:nvPr/>
          </p:nvSpPr>
          <p:spPr>
            <a:xfrm>
              <a:off x="5536248" y="53426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7" name="pt818">
              <a:extLst>
                <a:ext uri="{FF2B5EF4-FFF2-40B4-BE49-F238E27FC236}">
                  <a16:creationId xmlns:a16="http://schemas.microsoft.com/office/drawing/2014/main" id="{62A3354C-5833-4FFF-95F1-A13FA18BAC9F}"/>
                </a:ext>
              </a:extLst>
            </p:cNvPr>
            <p:cNvSpPr/>
            <p:nvPr/>
          </p:nvSpPr>
          <p:spPr>
            <a:xfrm>
              <a:off x="5453453" y="560164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8" name="pt819">
              <a:extLst>
                <a:ext uri="{FF2B5EF4-FFF2-40B4-BE49-F238E27FC236}">
                  <a16:creationId xmlns:a16="http://schemas.microsoft.com/office/drawing/2014/main" id="{45FB54DA-7465-40A2-826B-FD811E203359}"/>
                </a:ext>
              </a:extLst>
            </p:cNvPr>
            <p:cNvSpPr/>
            <p:nvPr/>
          </p:nvSpPr>
          <p:spPr>
            <a:xfrm>
              <a:off x="6080389" y="498962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39" name="pt820">
              <a:extLst>
                <a:ext uri="{FF2B5EF4-FFF2-40B4-BE49-F238E27FC236}">
                  <a16:creationId xmlns:a16="http://schemas.microsoft.com/office/drawing/2014/main" id="{17785C51-719C-43E4-B5F9-FF94E943DC27}"/>
                </a:ext>
              </a:extLst>
            </p:cNvPr>
            <p:cNvSpPr/>
            <p:nvPr/>
          </p:nvSpPr>
          <p:spPr>
            <a:xfrm>
              <a:off x="5710950" y="543158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0" name="pt821">
              <a:extLst>
                <a:ext uri="{FF2B5EF4-FFF2-40B4-BE49-F238E27FC236}">
                  <a16:creationId xmlns:a16="http://schemas.microsoft.com/office/drawing/2014/main" id="{83C820B3-1F79-43D7-952D-7CC93F07E8EE}"/>
                </a:ext>
              </a:extLst>
            </p:cNvPr>
            <p:cNvSpPr/>
            <p:nvPr/>
          </p:nvSpPr>
          <p:spPr>
            <a:xfrm>
              <a:off x="5857226" y="52014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1" name="pt822">
              <a:extLst>
                <a:ext uri="{FF2B5EF4-FFF2-40B4-BE49-F238E27FC236}">
                  <a16:creationId xmlns:a16="http://schemas.microsoft.com/office/drawing/2014/main" id="{C85E909C-9AA8-4592-98DF-8751C411260F}"/>
                </a:ext>
              </a:extLst>
            </p:cNvPr>
            <p:cNvSpPr/>
            <p:nvPr/>
          </p:nvSpPr>
          <p:spPr>
            <a:xfrm>
              <a:off x="5940763" y="509775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2" name="pt823">
              <a:extLst>
                <a:ext uri="{FF2B5EF4-FFF2-40B4-BE49-F238E27FC236}">
                  <a16:creationId xmlns:a16="http://schemas.microsoft.com/office/drawing/2014/main" id="{60C1A0C5-AF6A-4705-AC92-73D2BC868DE0}"/>
                </a:ext>
              </a:extLst>
            </p:cNvPr>
            <p:cNvSpPr/>
            <p:nvPr/>
          </p:nvSpPr>
          <p:spPr>
            <a:xfrm>
              <a:off x="5923621" y="50643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3" name="pt824">
              <a:extLst>
                <a:ext uri="{FF2B5EF4-FFF2-40B4-BE49-F238E27FC236}">
                  <a16:creationId xmlns:a16="http://schemas.microsoft.com/office/drawing/2014/main" id="{3FC1EF43-E60D-4CC0-8B36-C40846B922C4}"/>
                </a:ext>
              </a:extLst>
            </p:cNvPr>
            <p:cNvSpPr/>
            <p:nvPr/>
          </p:nvSpPr>
          <p:spPr>
            <a:xfrm>
              <a:off x="5305013" y="53400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4" name="pt825">
              <a:extLst>
                <a:ext uri="{FF2B5EF4-FFF2-40B4-BE49-F238E27FC236}">
                  <a16:creationId xmlns:a16="http://schemas.microsoft.com/office/drawing/2014/main" id="{03EC8912-FAD6-401C-8918-6265836A74D8}"/>
                </a:ext>
              </a:extLst>
            </p:cNvPr>
            <p:cNvSpPr/>
            <p:nvPr/>
          </p:nvSpPr>
          <p:spPr>
            <a:xfrm>
              <a:off x="6019107" y="438748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5" name="pt826">
              <a:extLst>
                <a:ext uri="{FF2B5EF4-FFF2-40B4-BE49-F238E27FC236}">
                  <a16:creationId xmlns:a16="http://schemas.microsoft.com/office/drawing/2014/main" id="{57C4F0EE-D876-4018-AC91-6D24D55D78E3}"/>
                </a:ext>
              </a:extLst>
            </p:cNvPr>
            <p:cNvSpPr/>
            <p:nvPr/>
          </p:nvSpPr>
          <p:spPr>
            <a:xfrm>
              <a:off x="6278100" y="45605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6" name="pt827">
              <a:extLst>
                <a:ext uri="{FF2B5EF4-FFF2-40B4-BE49-F238E27FC236}">
                  <a16:creationId xmlns:a16="http://schemas.microsoft.com/office/drawing/2014/main" id="{CBAE75D0-8337-489A-99EF-71911BB867C4}"/>
                </a:ext>
              </a:extLst>
            </p:cNvPr>
            <p:cNvSpPr/>
            <p:nvPr/>
          </p:nvSpPr>
          <p:spPr>
            <a:xfrm>
              <a:off x="5480766" y="51168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7" name="pt828">
              <a:extLst>
                <a:ext uri="{FF2B5EF4-FFF2-40B4-BE49-F238E27FC236}">
                  <a16:creationId xmlns:a16="http://schemas.microsoft.com/office/drawing/2014/main" id="{746D1B25-6F01-4846-BDDA-B3ED4063C94A}"/>
                </a:ext>
              </a:extLst>
            </p:cNvPr>
            <p:cNvSpPr/>
            <p:nvPr/>
          </p:nvSpPr>
          <p:spPr>
            <a:xfrm>
              <a:off x="5474913" y="52076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8" name="pt829">
              <a:extLst>
                <a:ext uri="{FF2B5EF4-FFF2-40B4-BE49-F238E27FC236}">
                  <a16:creationId xmlns:a16="http://schemas.microsoft.com/office/drawing/2014/main" id="{617C327C-B4B5-4476-8E6B-A73EBCEF035E}"/>
                </a:ext>
              </a:extLst>
            </p:cNvPr>
            <p:cNvSpPr/>
            <p:nvPr/>
          </p:nvSpPr>
          <p:spPr>
            <a:xfrm>
              <a:off x="5448078" y="560678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49" name="pt830">
              <a:extLst>
                <a:ext uri="{FF2B5EF4-FFF2-40B4-BE49-F238E27FC236}">
                  <a16:creationId xmlns:a16="http://schemas.microsoft.com/office/drawing/2014/main" id="{FCA4B4A4-573F-4318-B149-2544462EE6CB}"/>
                </a:ext>
              </a:extLst>
            </p:cNvPr>
            <p:cNvSpPr/>
            <p:nvPr/>
          </p:nvSpPr>
          <p:spPr>
            <a:xfrm>
              <a:off x="5487832" y="510857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0" name="pt831">
              <a:extLst>
                <a:ext uri="{FF2B5EF4-FFF2-40B4-BE49-F238E27FC236}">
                  <a16:creationId xmlns:a16="http://schemas.microsoft.com/office/drawing/2014/main" id="{CEBB87A4-7CB9-4BB8-A2C6-6FB5AA20B20A}"/>
                </a:ext>
              </a:extLst>
            </p:cNvPr>
            <p:cNvSpPr/>
            <p:nvPr/>
          </p:nvSpPr>
          <p:spPr>
            <a:xfrm>
              <a:off x="5747259" y="506206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1" name="pt832">
              <a:extLst>
                <a:ext uri="{FF2B5EF4-FFF2-40B4-BE49-F238E27FC236}">
                  <a16:creationId xmlns:a16="http://schemas.microsoft.com/office/drawing/2014/main" id="{7BD5968D-F501-47AA-B911-9AF7876BBBCC}"/>
                </a:ext>
              </a:extLst>
            </p:cNvPr>
            <p:cNvSpPr/>
            <p:nvPr/>
          </p:nvSpPr>
          <p:spPr>
            <a:xfrm>
              <a:off x="5726875" y="509256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2" name="pt833">
              <a:extLst>
                <a:ext uri="{FF2B5EF4-FFF2-40B4-BE49-F238E27FC236}">
                  <a16:creationId xmlns:a16="http://schemas.microsoft.com/office/drawing/2014/main" id="{B8D47D4D-7CE2-454F-B051-36437FF40531}"/>
                </a:ext>
              </a:extLst>
            </p:cNvPr>
            <p:cNvSpPr/>
            <p:nvPr/>
          </p:nvSpPr>
          <p:spPr>
            <a:xfrm>
              <a:off x="5760708" y="51384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3" name="pt834">
              <a:extLst>
                <a:ext uri="{FF2B5EF4-FFF2-40B4-BE49-F238E27FC236}">
                  <a16:creationId xmlns:a16="http://schemas.microsoft.com/office/drawing/2014/main" id="{BF733373-FD85-470E-98ED-5FAAFD1A589D}"/>
                </a:ext>
              </a:extLst>
            </p:cNvPr>
            <p:cNvSpPr/>
            <p:nvPr/>
          </p:nvSpPr>
          <p:spPr>
            <a:xfrm>
              <a:off x="5743080" y="53472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4" name="pt835">
              <a:extLst>
                <a:ext uri="{FF2B5EF4-FFF2-40B4-BE49-F238E27FC236}">
                  <a16:creationId xmlns:a16="http://schemas.microsoft.com/office/drawing/2014/main" id="{19FE42AD-7CD5-476A-A2B5-D2D390D2E33B}"/>
                </a:ext>
              </a:extLst>
            </p:cNvPr>
            <p:cNvSpPr/>
            <p:nvPr/>
          </p:nvSpPr>
          <p:spPr>
            <a:xfrm>
              <a:off x="5578874" y="538907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5" name="pt836">
              <a:extLst>
                <a:ext uri="{FF2B5EF4-FFF2-40B4-BE49-F238E27FC236}">
                  <a16:creationId xmlns:a16="http://schemas.microsoft.com/office/drawing/2014/main" id="{F4E5F3BC-FEEF-4DED-B707-EEB8E451F638}"/>
                </a:ext>
              </a:extLst>
            </p:cNvPr>
            <p:cNvSpPr/>
            <p:nvPr/>
          </p:nvSpPr>
          <p:spPr>
            <a:xfrm>
              <a:off x="5616234" y="517705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6" name="pt837">
              <a:extLst>
                <a:ext uri="{FF2B5EF4-FFF2-40B4-BE49-F238E27FC236}">
                  <a16:creationId xmlns:a16="http://schemas.microsoft.com/office/drawing/2014/main" id="{C2AF6505-C1E9-46CD-B07F-C70453C75400}"/>
                </a:ext>
              </a:extLst>
            </p:cNvPr>
            <p:cNvSpPr/>
            <p:nvPr/>
          </p:nvSpPr>
          <p:spPr>
            <a:xfrm>
              <a:off x="5651687" y="51502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7" name="pt838">
              <a:extLst>
                <a:ext uri="{FF2B5EF4-FFF2-40B4-BE49-F238E27FC236}">
                  <a16:creationId xmlns:a16="http://schemas.microsoft.com/office/drawing/2014/main" id="{D8C71F78-FC87-4C26-8178-081499FFC0B2}"/>
                </a:ext>
              </a:extLst>
            </p:cNvPr>
            <p:cNvSpPr/>
            <p:nvPr/>
          </p:nvSpPr>
          <p:spPr>
            <a:xfrm>
              <a:off x="5593157" y="50923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8" name="pt839">
              <a:extLst>
                <a:ext uri="{FF2B5EF4-FFF2-40B4-BE49-F238E27FC236}">
                  <a16:creationId xmlns:a16="http://schemas.microsoft.com/office/drawing/2014/main" id="{2E7465C4-C074-4D9F-8537-71475EF7D73F}"/>
                </a:ext>
              </a:extLst>
            </p:cNvPr>
            <p:cNvSpPr/>
            <p:nvPr/>
          </p:nvSpPr>
          <p:spPr>
            <a:xfrm>
              <a:off x="5920563" y="51774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59" name="pt840">
              <a:extLst>
                <a:ext uri="{FF2B5EF4-FFF2-40B4-BE49-F238E27FC236}">
                  <a16:creationId xmlns:a16="http://schemas.microsoft.com/office/drawing/2014/main" id="{B5E00278-921E-4B75-AA0D-48296CD843FF}"/>
                </a:ext>
              </a:extLst>
            </p:cNvPr>
            <p:cNvSpPr/>
            <p:nvPr/>
          </p:nvSpPr>
          <p:spPr>
            <a:xfrm>
              <a:off x="5549100" y="5650418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0" name="pt841">
              <a:extLst>
                <a:ext uri="{FF2B5EF4-FFF2-40B4-BE49-F238E27FC236}">
                  <a16:creationId xmlns:a16="http://schemas.microsoft.com/office/drawing/2014/main" id="{965E0643-576C-44AA-AE40-08CC64DB4B4E}"/>
                </a:ext>
              </a:extLst>
            </p:cNvPr>
            <p:cNvSpPr/>
            <p:nvPr/>
          </p:nvSpPr>
          <p:spPr>
            <a:xfrm>
              <a:off x="5843143" y="50947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1" name="pt842">
              <a:extLst>
                <a:ext uri="{FF2B5EF4-FFF2-40B4-BE49-F238E27FC236}">
                  <a16:creationId xmlns:a16="http://schemas.microsoft.com/office/drawing/2014/main" id="{013FE488-6AB9-4471-8256-01DF216A1992}"/>
                </a:ext>
              </a:extLst>
            </p:cNvPr>
            <p:cNvSpPr/>
            <p:nvPr/>
          </p:nvSpPr>
          <p:spPr>
            <a:xfrm>
              <a:off x="5562636" y="520652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2" name="pt843">
              <a:extLst>
                <a:ext uri="{FF2B5EF4-FFF2-40B4-BE49-F238E27FC236}">
                  <a16:creationId xmlns:a16="http://schemas.microsoft.com/office/drawing/2014/main" id="{7158E4DE-43EC-4F4A-8946-3DF86EDD4E15}"/>
                </a:ext>
              </a:extLst>
            </p:cNvPr>
            <p:cNvSpPr/>
            <p:nvPr/>
          </p:nvSpPr>
          <p:spPr>
            <a:xfrm>
              <a:off x="5521122" y="51978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3" name="pt844">
              <a:extLst>
                <a:ext uri="{FF2B5EF4-FFF2-40B4-BE49-F238E27FC236}">
                  <a16:creationId xmlns:a16="http://schemas.microsoft.com/office/drawing/2014/main" id="{57DCB065-9308-4ED0-B25C-42A4DC6B9B06}"/>
                </a:ext>
              </a:extLst>
            </p:cNvPr>
            <p:cNvSpPr/>
            <p:nvPr/>
          </p:nvSpPr>
          <p:spPr>
            <a:xfrm>
              <a:off x="5629805" y="532555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4" name="pt845">
              <a:extLst>
                <a:ext uri="{FF2B5EF4-FFF2-40B4-BE49-F238E27FC236}">
                  <a16:creationId xmlns:a16="http://schemas.microsoft.com/office/drawing/2014/main" id="{39CB8FAF-073F-4EC4-ADBA-110894BE4768}"/>
                </a:ext>
              </a:extLst>
            </p:cNvPr>
            <p:cNvSpPr/>
            <p:nvPr/>
          </p:nvSpPr>
          <p:spPr>
            <a:xfrm>
              <a:off x="5374618" y="52759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5" name="pt846">
              <a:extLst>
                <a:ext uri="{FF2B5EF4-FFF2-40B4-BE49-F238E27FC236}">
                  <a16:creationId xmlns:a16="http://schemas.microsoft.com/office/drawing/2014/main" id="{077B6863-49E1-4239-BC00-24F9A7918F29}"/>
                </a:ext>
              </a:extLst>
            </p:cNvPr>
            <p:cNvSpPr/>
            <p:nvPr/>
          </p:nvSpPr>
          <p:spPr>
            <a:xfrm>
              <a:off x="5611323" y="506092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6" name="pt847">
              <a:extLst>
                <a:ext uri="{FF2B5EF4-FFF2-40B4-BE49-F238E27FC236}">
                  <a16:creationId xmlns:a16="http://schemas.microsoft.com/office/drawing/2014/main" id="{468E1895-8403-4A96-828B-7444F325610C}"/>
                </a:ext>
              </a:extLst>
            </p:cNvPr>
            <p:cNvSpPr/>
            <p:nvPr/>
          </p:nvSpPr>
          <p:spPr>
            <a:xfrm>
              <a:off x="5502986" y="513795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7" name="pt848">
              <a:extLst>
                <a:ext uri="{FF2B5EF4-FFF2-40B4-BE49-F238E27FC236}">
                  <a16:creationId xmlns:a16="http://schemas.microsoft.com/office/drawing/2014/main" id="{9D755E37-C5C9-41AC-A8E3-4E527C6A85E1}"/>
                </a:ext>
              </a:extLst>
            </p:cNvPr>
            <p:cNvSpPr/>
            <p:nvPr/>
          </p:nvSpPr>
          <p:spPr>
            <a:xfrm>
              <a:off x="5470465" y="504616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8" name="pt849">
              <a:extLst>
                <a:ext uri="{FF2B5EF4-FFF2-40B4-BE49-F238E27FC236}">
                  <a16:creationId xmlns:a16="http://schemas.microsoft.com/office/drawing/2014/main" id="{0A0DF8B4-30AE-4C0B-A46D-08F75FA30F74}"/>
                </a:ext>
              </a:extLst>
            </p:cNvPr>
            <p:cNvSpPr/>
            <p:nvPr/>
          </p:nvSpPr>
          <p:spPr>
            <a:xfrm>
              <a:off x="5532542" y="50136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69" name="pt850">
              <a:extLst>
                <a:ext uri="{FF2B5EF4-FFF2-40B4-BE49-F238E27FC236}">
                  <a16:creationId xmlns:a16="http://schemas.microsoft.com/office/drawing/2014/main" id="{75AC4577-74B8-4426-8A50-6E2C8F3326E5}"/>
                </a:ext>
              </a:extLst>
            </p:cNvPr>
            <p:cNvSpPr/>
            <p:nvPr/>
          </p:nvSpPr>
          <p:spPr>
            <a:xfrm>
              <a:off x="5507972" y="50813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0" name="pt851">
              <a:extLst>
                <a:ext uri="{FF2B5EF4-FFF2-40B4-BE49-F238E27FC236}">
                  <a16:creationId xmlns:a16="http://schemas.microsoft.com/office/drawing/2014/main" id="{659EBBC6-4893-4600-BBAC-766067F5ED84}"/>
                </a:ext>
              </a:extLst>
            </p:cNvPr>
            <p:cNvSpPr/>
            <p:nvPr/>
          </p:nvSpPr>
          <p:spPr>
            <a:xfrm>
              <a:off x="5533274" y="564450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1" name="pt852">
              <a:extLst>
                <a:ext uri="{FF2B5EF4-FFF2-40B4-BE49-F238E27FC236}">
                  <a16:creationId xmlns:a16="http://schemas.microsoft.com/office/drawing/2014/main" id="{EC8F7158-2BFD-40BD-B213-E9C804E35CF8}"/>
                </a:ext>
              </a:extLst>
            </p:cNvPr>
            <p:cNvSpPr/>
            <p:nvPr/>
          </p:nvSpPr>
          <p:spPr>
            <a:xfrm>
              <a:off x="5835254" y="519957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2" name="pt853">
              <a:extLst>
                <a:ext uri="{FF2B5EF4-FFF2-40B4-BE49-F238E27FC236}">
                  <a16:creationId xmlns:a16="http://schemas.microsoft.com/office/drawing/2014/main" id="{BB109C6A-8262-4E1B-A523-A1F19934573E}"/>
                </a:ext>
              </a:extLst>
            </p:cNvPr>
            <p:cNvSpPr/>
            <p:nvPr/>
          </p:nvSpPr>
          <p:spPr>
            <a:xfrm>
              <a:off x="5337704" y="529991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3" name="pt854">
              <a:extLst>
                <a:ext uri="{FF2B5EF4-FFF2-40B4-BE49-F238E27FC236}">
                  <a16:creationId xmlns:a16="http://schemas.microsoft.com/office/drawing/2014/main" id="{C30736CF-8E2B-44DA-97A1-1DC6613DF308}"/>
                </a:ext>
              </a:extLst>
            </p:cNvPr>
            <p:cNvSpPr/>
            <p:nvPr/>
          </p:nvSpPr>
          <p:spPr>
            <a:xfrm>
              <a:off x="5536474" y="514770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4" name="pt855">
              <a:extLst>
                <a:ext uri="{FF2B5EF4-FFF2-40B4-BE49-F238E27FC236}">
                  <a16:creationId xmlns:a16="http://schemas.microsoft.com/office/drawing/2014/main" id="{C359FED1-C4A9-47E0-8EA7-FE29E06B12A7}"/>
                </a:ext>
              </a:extLst>
            </p:cNvPr>
            <p:cNvSpPr/>
            <p:nvPr/>
          </p:nvSpPr>
          <p:spPr>
            <a:xfrm>
              <a:off x="5586956" y="520908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5" name="pt856">
              <a:extLst>
                <a:ext uri="{FF2B5EF4-FFF2-40B4-BE49-F238E27FC236}">
                  <a16:creationId xmlns:a16="http://schemas.microsoft.com/office/drawing/2014/main" id="{34EF6054-774D-4BBA-9FD9-71E791E5CB34}"/>
                </a:ext>
              </a:extLst>
            </p:cNvPr>
            <p:cNvSpPr/>
            <p:nvPr/>
          </p:nvSpPr>
          <p:spPr>
            <a:xfrm>
              <a:off x="5443415" y="53032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6" name="pt857">
              <a:extLst>
                <a:ext uri="{FF2B5EF4-FFF2-40B4-BE49-F238E27FC236}">
                  <a16:creationId xmlns:a16="http://schemas.microsoft.com/office/drawing/2014/main" id="{E1D2C8E6-34E2-4CA9-8CD9-FEC7053CF945}"/>
                </a:ext>
              </a:extLst>
            </p:cNvPr>
            <p:cNvSpPr/>
            <p:nvPr/>
          </p:nvSpPr>
          <p:spPr>
            <a:xfrm>
              <a:off x="5595084" y="50165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7" name="pt858">
              <a:extLst>
                <a:ext uri="{FF2B5EF4-FFF2-40B4-BE49-F238E27FC236}">
                  <a16:creationId xmlns:a16="http://schemas.microsoft.com/office/drawing/2014/main" id="{F41553C0-0D3A-41A5-B273-AE1396A105D7}"/>
                </a:ext>
              </a:extLst>
            </p:cNvPr>
            <p:cNvSpPr/>
            <p:nvPr/>
          </p:nvSpPr>
          <p:spPr>
            <a:xfrm>
              <a:off x="5475805" y="50625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8" name="pt859">
              <a:extLst>
                <a:ext uri="{FF2B5EF4-FFF2-40B4-BE49-F238E27FC236}">
                  <a16:creationId xmlns:a16="http://schemas.microsoft.com/office/drawing/2014/main" id="{1929BC38-F871-4179-BBA3-992E5DAA32DF}"/>
                </a:ext>
              </a:extLst>
            </p:cNvPr>
            <p:cNvSpPr/>
            <p:nvPr/>
          </p:nvSpPr>
          <p:spPr>
            <a:xfrm>
              <a:off x="5444689" y="50439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79" name="pt860">
              <a:extLst>
                <a:ext uri="{FF2B5EF4-FFF2-40B4-BE49-F238E27FC236}">
                  <a16:creationId xmlns:a16="http://schemas.microsoft.com/office/drawing/2014/main" id="{1B0E1CF8-9679-4BEB-8BCB-001E5059FCC5}"/>
                </a:ext>
              </a:extLst>
            </p:cNvPr>
            <p:cNvSpPr/>
            <p:nvPr/>
          </p:nvSpPr>
          <p:spPr>
            <a:xfrm>
              <a:off x="5687582" y="496726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0" name="pt861">
              <a:extLst>
                <a:ext uri="{FF2B5EF4-FFF2-40B4-BE49-F238E27FC236}">
                  <a16:creationId xmlns:a16="http://schemas.microsoft.com/office/drawing/2014/main" id="{F8879A12-5837-4D17-B603-544F2A6F0A90}"/>
                </a:ext>
              </a:extLst>
            </p:cNvPr>
            <p:cNvSpPr/>
            <p:nvPr/>
          </p:nvSpPr>
          <p:spPr>
            <a:xfrm>
              <a:off x="5328130" y="524998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1" name="pt862">
              <a:extLst>
                <a:ext uri="{FF2B5EF4-FFF2-40B4-BE49-F238E27FC236}">
                  <a16:creationId xmlns:a16="http://schemas.microsoft.com/office/drawing/2014/main" id="{74F05D75-D05A-4CFF-96A6-5FD0695CC941}"/>
                </a:ext>
              </a:extLst>
            </p:cNvPr>
            <p:cNvSpPr/>
            <p:nvPr/>
          </p:nvSpPr>
          <p:spPr>
            <a:xfrm>
              <a:off x="5559702" y="5672558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2" name="pt863">
              <a:extLst>
                <a:ext uri="{FF2B5EF4-FFF2-40B4-BE49-F238E27FC236}">
                  <a16:creationId xmlns:a16="http://schemas.microsoft.com/office/drawing/2014/main" id="{4A93D4F9-7121-4012-AF27-F0CDF0DDF335}"/>
                </a:ext>
              </a:extLst>
            </p:cNvPr>
            <p:cNvSpPr/>
            <p:nvPr/>
          </p:nvSpPr>
          <p:spPr>
            <a:xfrm>
              <a:off x="5287735" y="533592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3" name="pt864">
              <a:extLst>
                <a:ext uri="{FF2B5EF4-FFF2-40B4-BE49-F238E27FC236}">
                  <a16:creationId xmlns:a16="http://schemas.microsoft.com/office/drawing/2014/main" id="{6786351F-C518-408C-A998-4B5ACA8782B8}"/>
                </a:ext>
              </a:extLst>
            </p:cNvPr>
            <p:cNvSpPr/>
            <p:nvPr/>
          </p:nvSpPr>
          <p:spPr>
            <a:xfrm>
              <a:off x="5389087" y="531856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4" name="pt865">
              <a:extLst>
                <a:ext uri="{FF2B5EF4-FFF2-40B4-BE49-F238E27FC236}">
                  <a16:creationId xmlns:a16="http://schemas.microsoft.com/office/drawing/2014/main" id="{54E1F1DC-4208-4E52-894F-2925AF3862BB}"/>
                </a:ext>
              </a:extLst>
            </p:cNvPr>
            <p:cNvSpPr/>
            <p:nvPr/>
          </p:nvSpPr>
          <p:spPr>
            <a:xfrm>
              <a:off x="5919013" y="524812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5" name="pt866">
              <a:extLst>
                <a:ext uri="{FF2B5EF4-FFF2-40B4-BE49-F238E27FC236}">
                  <a16:creationId xmlns:a16="http://schemas.microsoft.com/office/drawing/2014/main" id="{E91FACF6-D34D-4FB2-B6B1-3CEACD10A45D}"/>
                </a:ext>
              </a:extLst>
            </p:cNvPr>
            <p:cNvSpPr/>
            <p:nvPr/>
          </p:nvSpPr>
          <p:spPr>
            <a:xfrm>
              <a:off x="5346588" y="521994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6" name="pt867">
              <a:extLst>
                <a:ext uri="{FF2B5EF4-FFF2-40B4-BE49-F238E27FC236}">
                  <a16:creationId xmlns:a16="http://schemas.microsoft.com/office/drawing/2014/main" id="{9D9B2BEE-80CC-45D5-9787-E155B9DEC943}"/>
                </a:ext>
              </a:extLst>
            </p:cNvPr>
            <p:cNvSpPr/>
            <p:nvPr/>
          </p:nvSpPr>
          <p:spPr>
            <a:xfrm>
              <a:off x="5374298" y="527233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7" name="pt868">
              <a:extLst>
                <a:ext uri="{FF2B5EF4-FFF2-40B4-BE49-F238E27FC236}">
                  <a16:creationId xmlns:a16="http://schemas.microsoft.com/office/drawing/2014/main" id="{A6991947-C200-41D6-8E56-9499660D855E}"/>
                </a:ext>
              </a:extLst>
            </p:cNvPr>
            <p:cNvSpPr/>
            <p:nvPr/>
          </p:nvSpPr>
          <p:spPr>
            <a:xfrm>
              <a:off x="5496247" y="514922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8" name="pt869">
              <a:extLst>
                <a:ext uri="{FF2B5EF4-FFF2-40B4-BE49-F238E27FC236}">
                  <a16:creationId xmlns:a16="http://schemas.microsoft.com/office/drawing/2014/main" id="{254C7745-1E44-4DD1-97DE-5432F7E3C1B2}"/>
                </a:ext>
              </a:extLst>
            </p:cNvPr>
            <p:cNvSpPr/>
            <p:nvPr/>
          </p:nvSpPr>
          <p:spPr>
            <a:xfrm>
              <a:off x="5490185" y="54842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89" name="pt870">
              <a:extLst>
                <a:ext uri="{FF2B5EF4-FFF2-40B4-BE49-F238E27FC236}">
                  <a16:creationId xmlns:a16="http://schemas.microsoft.com/office/drawing/2014/main" id="{13441208-18ED-43F1-A9D1-558BCC59F3C7}"/>
                </a:ext>
              </a:extLst>
            </p:cNvPr>
            <p:cNvSpPr/>
            <p:nvPr/>
          </p:nvSpPr>
          <p:spPr>
            <a:xfrm>
              <a:off x="5258142" y="519297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0" name="pt871">
              <a:extLst>
                <a:ext uri="{FF2B5EF4-FFF2-40B4-BE49-F238E27FC236}">
                  <a16:creationId xmlns:a16="http://schemas.microsoft.com/office/drawing/2014/main" id="{EBA32562-6A91-43E3-B417-24708EB26B9C}"/>
                </a:ext>
              </a:extLst>
            </p:cNvPr>
            <p:cNvSpPr/>
            <p:nvPr/>
          </p:nvSpPr>
          <p:spPr>
            <a:xfrm>
              <a:off x="5737735" y="50147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1" name="pt872">
              <a:extLst>
                <a:ext uri="{FF2B5EF4-FFF2-40B4-BE49-F238E27FC236}">
                  <a16:creationId xmlns:a16="http://schemas.microsoft.com/office/drawing/2014/main" id="{D5796B78-76CF-4695-AA4F-3A596D53FE4A}"/>
                </a:ext>
              </a:extLst>
            </p:cNvPr>
            <p:cNvSpPr/>
            <p:nvPr/>
          </p:nvSpPr>
          <p:spPr>
            <a:xfrm>
              <a:off x="5726386" y="558247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2" name="pt873">
              <a:extLst>
                <a:ext uri="{FF2B5EF4-FFF2-40B4-BE49-F238E27FC236}">
                  <a16:creationId xmlns:a16="http://schemas.microsoft.com/office/drawing/2014/main" id="{958A60D0-59A7-41AF-B45D-73CDB47D6A12}"/>
                </a:ext>
              </a:extLst>
            </p:cNvPr>
            <p:cNvSpPr/>
            <p:nvPr/>
          </p:nvSpPr>
          <p:spPr>
            <a:xfrm>
              <a:off x="5537021" y="5661362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3" name="pt874">
              <a:extLst>
                <a:ext uri="{FF2B5EF4-FFF2-40B4-BE49-F238E27FC236}">
                  <a16:creationId xmlns:a16="http://schemas.microsoft.com/office/drawing/2014/main" id="{1712F5B0-3470-4113-BA06-798762954A62}"/>
                </a:ext>
              </a:extLst>
            </p:cNvPr>
            <p:cNvSpPr/>
            <p:nvPr/>
          </p:nvSpPr>
          <p:spPr>
            <a:xfrm>
              <a:off x="5350052" y="51150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4" name="pt875">
              <a:extLst>
                <a:ext uri="{FF2B5EF4-FFF2-40B4-BE49-F238E27FC236}">
                  <a16:creationId xmlns:a16="http://schemas.microsoft.com/office/drawing/2014/main" id="{5B426BF8-AAF1-4E99-8053-5A240FA56ECD}"/>
                </a:ext>
              </a:extLst>
            </p:cNvPr>
            <p:cNvSpPr/>
            <p:nvPr/>
          </p:nvSpPr>
          <p:spPr>
            <a:xfrm>
              <a:off x="5314081" y="537573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5" name="pt876">
              <a:extLst>
                <a:ext uri="{FF2B5EF4-FFF2-40B4-BE49-F238E27FC236}">
                  <a16:creationId xmlns:a16="http://schemas.microsoft.com/office/drawing/2014/main" id="{3099A709-38FC-4F9A-BE15-FD71E2258451}"/>
                </a:ext>
              </a:extLst>
            </p:cNvPr>
            <p:cNvSpPr/>
            <p:nvPr/>
          </p:nvSpPr>
          <p:spPr>
            <a:xfrm>
              <a:off x="5440344" y="512727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6" name="pt877">
              <a:extLst>
                <a:ext uri="{FF2B5EF4-FFF2-40B4-BE49-F238E27FC236}">
                  <a16:creationId xmlns:a16="http://schemas.microsoft.com/office/drawing/2014/main" id="{78809C2D-92C0-4B4E-8592-203AA85DD2E0}"/>
                </a:ext>
              </a:extLst>
            </p:cNvPr>
            <p:cNvSpPr/>
            <p:nvPr/>
          </p:nvSpPr>
          <p:spPr>
            <a:xfrm>
              <a:off x="5309645" y="530204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7" name="pt878">
              <a:extLst>
                <a:ext uri="{FF2B5EF4-FFF2-40B4-BE49-F238E27FC236}">
                  <a16:creationId xmlns:a16="http://schemas.microsoft.com/office/drawing/2014/main" id="{8F9082EB-8134-47E6-A182-D4C45567EDE3}"/>
                </a:ext>
              </a:extLst>
            </p:cNvPr>
            <p:cNvSpPr/>
            <p:nvPr/>
          </p:nvSpPr>
          <p:spPr>
            <a:xfrm>
              <a:off x="5624285" y="499520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8" name="pt879">
              <a:extLst>
                <a:ext uri="{FF2B5EF4-FFF2-40B4-BE49-F238E27FC236}">
                  <a16:creationId xmlns:a16="http://schemas.microsoft.com/office/drawing/2014/main" id="{65EE0AF4-9AC0-4ACD-AB94-2FE1BAF3C3F1}"/>
                </a:ext>
              </a:extLst>
            </p:cNvPr>
            <p:cNvSpPr/>
            <p:nvPr/>
          </p:nvSpPr>
          <p:spPr>
            <a:xfrm>
              <a:off x="5501228" y="53213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299" name="pt880">
              <a:extLst>
                <a:ext uri="{FF2B5EF4-FFF2-40B4-BE49-F238E27FC236}">
                  <a16:creationId xmlns:a16="http://schemas.microsoft.com/office/drawing/2014/main" id="{BFB6908A-C4D4-434C-B49B-9B510ADAF800}"/>
                </a:ext>
              </a:extLst>
            </p:cNvPr>
            <p:cNvSpPr/>
            <p:nvPr/>
          </p:nvSpPr>
          <p:spPr>
            <a:xfrm>
              <a:off x="5716548" y="52221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0" name="pt881">
              <a:extLst>
                <a:ext uri="{FF2B5EF4-FFF2-40B4-BE49-F238E27FC236}">
                  <a16:creationId xmlns:a16="http://schemas.microsoft.com/office/drawing/2014/main" id="{506EAC77-29FE-4FB7-BF58-D531B7A3BDFE}"/>
                </a:ext>
              </a:extLst>
            </p:cNvPr>
            <p:cNvSpPr/>
            <p:nvPr/>
          </p:nvSpPr>
          <p:spPr>
            <a:xfrm>
              <a:off x="5697709" y="53829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1" name="pt882">
              <a:extLst>
                <a:ext uri="{FF2B5EF4-FFF2-40B4-BE49-F238E27FC236}">
                  <a16:creationId xmlns:a16="http://schemas.microsoft.com/office/drawing/2014/main" id="{9F49A6F2-9E1D-4071-A1AB-5E3FBECDE47F}"/>
                </a:ext>
              </a:extLst>
            </p:cNvPr>
            <p:cNvSpPr/>
            <p:nvPr/>
          </p:nvSpPr>
          <p:spPr>
            <a:xfrm>
              <a:off x="5510160" y="520186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2" name="pt883">
              <a:extLst>
                <a:ext uri="{FF2B5EF4-FFF2-40B4-BE49-F238E27FC236}">
                  <a16:creationId xmlns:a16="http://schemas.microsoft.com/office/drawing/2014/main" id="{6E264FE4-91EE-4AA3-92E8-3FECF988FE09}"/>
                </a:ext>
              </a:extLst>
            </p:cNvPr>
            <p:cNvSpPr/>
            <p:nvPr/>
          </p:nvSpPr>
          <p:spPr>
            <a:xfrm>
              <a:off x="5551950" y="538368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3" name="pt884">
              <a:extLst>
                <a:ext uri="{FF2B5EF4-FFF2-40B4-BE49-F238E27FC236}">
                  <a16:creationId xmlns:a16="http://schemas.microsoft.com/office/drawing/2014/main" id="{61EBE1EA-4D50-452C-9D0C-0C1E19897975}"/>
                </a:ext>
              </a:extLst>
            </p:cNvPr>
            <p:cNvSpPr/>
            <p:nvPr/>
          </p:nvSpPr>
          <p:spPr>
            <a:xfrm>
              <a:off x="5572520" y="5684597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4" name="pt885">
              <a:extLst>
                <a:ext uri="{FF2B5EF4-FFF2-40B4-BE49-F238E27FC236}">
                  <a16:creationId xmlns:a16="http://schemas.microsoft.com/office/drawing/2014/main" id="{FCE36590-E887-4CAC-9E58-01DFFF889A4C}"/>
                </a:ext>
              </a:extLst>
            </p:cNvPr>
            <p:cNvSpPr/>
            <p:nvPr/>
          </p:nvSpPr>
          <p:spPr>
            <a:xfrm>
              <a:off x="5436692" y="524964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5" name="pt886">
              <a:extLst>
                <a:ext uri="{FF2B5EF4-FFF2-40B4-BE49-F238E27FC236}">
                  <a16:creationId xmlns:a16="http://schemas.microsoft.com/office/drawing/2014/main" id="{E662C4E9-F5A1-4311-9C1D-EB87DBD9E8CC}"/>
                </a:ext>
              </a:extLst>
            </p:cNvPr>
            <p:cNvSpPr/>
            <p:nvPr/>
          </p:nvSpPr>
          <p:spPr>
            <a:xfrm>
              <a:off x="5706548" y="512989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6" name="pt887">
              <a:extLst>
                <a:ext uri="{FF2B5EF4-FFF2-40B4-BE49-F238E27FC236}">
                  <a16:creationId xmlns:a16="http://schemas.microsoft.com/office/drawing/2014/main" id="{64FF272B-6DE6-4483-ABC8-1A1521406CD1}"/>
                </a:ext>
              </a:extLst>
            </p:cNvPr>
            <p:cNvSpPr/>
            <p:nvPr/>
          </p:nvSpPr>
          <p:spPr>
            <a:xfrm>
              <a:off x="5944524" y="49577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7" name="pt888">
              <a:extLst>
                <a:ext uri="{FF2B5EF4-FFF2-40B4-BE49-F238E27FC236}">
                  <a16:creationId xmlns:a16="http://schemas.microsoft.com/office/drawing/2014/main" id="{3A44E1C5-0F03-48C8-82C6-A0161E2A921B}"/>
                </a:ext>
              </a:extLst>
            </p:cNvPr>
            <p:cNvSpPr/>
            <p:nvPr/>
          </p:nvSpPr>
          <p:spPr>
            <a:xfrm>
              <a:off x="5881339" y="50619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8" name="pt889">
              <a:extLst>
                <a:ext uri="{FF2B5EF4-FFF2-40B4-BE49-F238E27FC236}">
                  <a16:creationId xmlns:a16="http://schemas.microsoft.com/office/drawing/2014/main" id="{5D44AC7F-48B0-4740-800F-3A32FF4003F9}"/>
                </a:ext>
              </a:extLst>
            </p:cNvPr>
            <p:cNvSpPr/>
            <p:nvPr/>
          </p:nvSpPr>
          <p:spPr>
            <a:xfrm>
              <a:off x="5481647" y="515250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09" name="pt890">
              <a:extLst>
                <a:ext uri="{FF2B5EF4-FFF2-40B4-BE49-F238E27FC236}">
                  <a16:creationId xmlns:a16="http://schemas.microsoft.com/office/drawing/2014/main" id="{B0222070-72AC-4513-A35C-3E4C68168880}"/>
                </a:ext>
              </a:extLst>
            </p:cNvPr>
            <p:cNvSpPr/>
            <p:nvPr/>
          </p:nvSpPr>
          <p:spPr>
            <a:xfrm>
              <a:off x="5517319" y="546125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0" name="pt891">
              <a:extLst>
                <a:ext uri="{FF2B5EF4-FFF2-40B4-BE49-F238E27FC236}">
                  <a16:creationId xmlns:a16="http://schemas.microsoft.com/office/drawing/2014/main" id="{E8C2F7DD-590E-426D-A992-46C7FB49B2AB}"/>
                </a:ext>
              </a:extLst>
            </p:cNvPr>
            <p:cNvSpPr/>
            <p:nvPr/>
          </p:nvSpPr>
          <p:spPr>
            <a:xfrm>
              <a:off x="5615557" y="548365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1" name="pt892">
              <a:extLst>
                <a:ext uri="{FF2B5EF4-FFF2-40B4-BE49-F238E27FC236}">
                  <a16:creationId xmlns:a16="http://schemas.microsoft.com/office/drawing/2014/main" id="{94D80217-164A-48DE-A404-D2F804952812}"/>
                </a:ext>
              </a:extLst>
            </p:cNvPr>
            <p:cNvSpPr/>
            <p:nvPr/>
          </p:nvSpPr>
          <p:spPr>
            <a:xfrm>
              <a:off x="5631945" y="521983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2" name="pt893">
              <a:extLst>
                <a:ext uri="{FF2B5EF4-FFF2-40B4-BE49-F238E27FC236}">
                  <a16:creationId xmlns:a16="http://schemas.microsoft.com/office/drawing/2014/main" id="{F2AC528D-5286-4CE7-9D26-65F1DB1211C0}"/>
                </a:ext>
              </a:extLst>
            </p:cNvPr>
            <p:cNvSpPr/>
            <p:nvPr/>
          </p:nvSpPr>
          <p:spPr>
            <a:xfrm>
              <a:off x="6049728" y="46919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3" name="pt894">
              <a:extLst>
                <a:ext uri="{FF2B5EF4-FFF2-40B4-BE49-F238E27FC236}">
                  <a16:creationId xmlns:a16="http://schemas.microsoft.com/office/drawing/2014/main" id="{7E201252-14FA-4CB5-AAE2-CC30EA53970F}"/>
                </a:ext>
              </a:extLst>
            </p:cNvPr>
            <p:cNvSpPr/>
            <p:nvPr/>
          </p:nvSpPr>
          <p:spPr>
            <a:xfrm>
              <a:off x="5222094" y="496239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4" name="pt895">
              <a:extLst>
                <a:ext uri="{FF2B5EF4-FFF2-40B4-BE49-F238E27FC236}">
                  <a16:creationId xmlns:a16="http://schemas.microsoft.com/office/drawing/2014/main" id="{48AC9500-B7B7-4E4E-822B-F7B148707B29}"/>
                </a:ext>
              </a:extLst>
            </p:cNvPr>
            <p:cNvSpPr/>
            <p:nvPr/>
          </p:nvSpPr>
          <p:spPr>
            <a:xfrm>
              <a:off x="5315118" y="546607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5" name="pt896">
              <a:extLst>
                <a:ext uri="{FF2B5EF4-FFF2-40B4-BE49-F238E27FC236}">
                  <a16:creationId xmlns:a16="http://schemas.microsoft.com/office/drawing/2014/main" id="{2E24C5E6-6E9D-45AE-943D-88B4F857896C}"/>
                </a:ext>
              </a:extLst>
            </p:cNvPr>
            <p:cNvSpPr/>
            <p:nvPr/>
          </p:nvSpPr>
          <p:spPr>
            <a:xfrm>
              <a:off x="5382304" y="521818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6" name="pt897">
              <a:extLst>
                <a:ext uri="{FF2B5EF4-FFF2-40B4-BE49-F238E27FC236}">
                  <a16:creationId xmlns:a16="http://schemas.microsoft.com/office/drawing/2014/main" id="{BFC6BAAF-4683-46F8-95BB-95264DFAC6DA}"/>
                </a:ext>
              </a:extLst>
            </p:cNvPr>
            <p:cNvSpPr/>
            <p:nvPr/>
          </p:nvSpPr>
          <p:spPr>
            <a:xfrm>
              <a:off x="5428386" y="522472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7" name="pt898">
              <a:extLst>
                <a:ext uri="{FF2B5EF4-FFF2-40B4-BE49-F238E27FC236}">
                  <a16:creationId xmlns:a16="http://schemas.microsoft.com/office/drawing/2014/main" id="{9DE1B77E-C17D-42E9-8CE5-8C3C976F443D}"/>
                </a:ext>
              </a:extLst>
            </p:cNvPr>
            <p:cNvSpPr/>
            <p:nvPr/>
          </p:nvSpPr>
          <p:spPr>
            <a:xfrm>
              <a:off x="5415337" y="51513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8" name="pt899">
              <a:extLst>
                <a:ext uri="{FF2B5EF4-FFF2-40B4-BE49-F238E27FC236}">
                  <a16:creationId xmlns:a16="http://schemas.microsoft.com/office/drawing/2014/main" id="{329B28B9-A07B-4FEB-B780-31A9BBAAE498}"/>
                </a:ext>
              </a:extLst>
            </p:cNvPr>
            <p:cNvSpPr/>
            <p:nvPr/>
          </p:nvSpPr>
          <p:spPr>
            <a:xfrm>
              <a:off x="5454548" y="512878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19" name="pt900">
              <a:extLst>
                <a:ext uri="{FF2B5EF4-FFF2-40B4-BE49-F238E27FC236}">
                  <a16:creationId xmlns:a16="http://schemas.microsoft.com/office/drawing/2014/main" id="{0C6C4625-47F1-41DE-9E07-91ABE2DDD8E8}"/>
                </a:ext>
              </a:extLst>
            </p:cNvPr>
            <p:cNvSpPr/>
            <p:nvPr/>
          </p:nvSpPr>
          <p:spPr>
            <a:xfrm>
              <a:off x="5361166" y="535822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0" name="pt901">
              <a:extLst>
                <a:ext uri="{FF2B5EF4-FFF2-40B4-BE49-F238E27FC236}">
                  <a16:creationId xmlns:a16="http://schemas.microsoft.com/office/drawing/2014/main" id="{6F800099-9A68-4053-9A3D-FE829D382E16}"/>
                </a:ext>
              </a:extLst>
            </p:cNvPr>
            <p:cNvSpPr/>
            <p:nvPr/>
          </p:nvSpPr>
          <p:spPr>
            <a:xfrm>
              <a:off x="5570842" y="553888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1" name="pt902">
              <a:extLst>
                <a:ext uri="{FF2B5EF4-FFF2-40B4-BE49-F238E27FC236}">
                  <a16:creationId xmlns:a16="http://schemas.microsoft.com/office/drawing/2014/main" id="{D48E72FE-0D34-4A92-95C6-33F37D1AB0B2}"/>
                </a:ext>
              </a:extLst>
            </p:cNvPr>
            <p:cNvSpPr/>
            <p:nvPr/>
          </p:nvSpPr>
          <p:spPr>
            <a:xfrm>
              <a:off x="5447673" y="514397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2" name="pt903">
              <a:extLst>
                <a:ext uri="{FF2B5EF4-FFF2-40B4-BE49-F238E27FC236}">
                  <a16:creationId xmlns:a16="http://schemas.microsoft.com/office/drawing/2014/main" id="{C038984C-389B-41F9-9A95-BC743E434112}"/>
                </a:ext>
              </a:extLst>
            </p:cNvPr>
            <p:cNvSpPr/>
            <p:nvPr/>
          </p:nvSpPr>
          <p:spPr>
            <a:xfrm>
              <a:off x="5360609" y="52962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3" name="pt904">
              <a:extLst>
                <a:ext uri="{FF2B5EF4-FFF2-40B4-BE49-F238E27FC236}">
                  <a16:creationId xmlns:a16="http://schemas.microsoft.com/office/drawing/2014/main" id="{AF5505EB-15B3-465D-A806-9A06A0EED002}"/>
                </a:ext>
              </a:extLst>
            </p:cNvPr>
            <p:cNvSpPr/>
            <p:nvPr/>
          </p:nvSpPr>
          <p:spPr>
            <a:xfrm>
              <a:off x="5639195" y="54825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4" name="pt905">
              <a:extLst>
                <a:ext uri="{FF2B5EF4-FFF2-40B4-BE49-F238E27FC236}">
                  <a16:creationId xmlns:a16="http://schemas.microsoft.com/office/drawing/2014/main" id="{2386A015-3762-4DF5-BF57-AB23B7541C61}"/>
                </a:ext>
              </a:extLst>
            </p:cNvPr>
            <p:cNvSpPr/>
            <p:nvPr/>
          </p:nvSpPr>
          <p:spPr>
            <a:xfrm>
              <a:off x="5477226" y="51636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5" name="pt906">
              <a:extLst>
                <a:ext uri="{FF2B5EF4-FFF2-40B4-BE49-F238E27FC236}">
                  <a16:creationId xmlns:a16="http://schemas.microsoft.com/office/drawing/2014/main" id="{A4B24E92-13C1-41A8-905B-1FEE040BB3B9}"/>
                </a:ext>
              </a:extLst>
            </p:cNvPr>
            <p:cNvSpPr/>
            <p:nvPr/>
          </p:nvSpPr>
          <p:spPr>
            <a:xfrm>
              <a:off x="6068270" y="55900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6" name="pt907">
              <a:extLst>
                <a:ext uri="{FF2B5EF4-FFF2-40B4-BE49-F238E27FC236}">
                  <a16:creationId xmlns:a16="http://schemas.microsoft.com/office/drawing/2014/main" id="{50F0FFD5-9E43-49A6-A5FA-94EBBE96079D}"/>
                </a:ext>
              </a:extLst>
            </p:cNvPr>
            <p:cNvSpPr/>
            <p:nvPr/>
          </p:nvSpPr>
          <p:spPr>
            <a:xfrm>
              <a:off x="5337321" y="548684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7" name="pt908">
              <a:extLst>
                <a:ext uri="{FF2B5EF4-FFF2-40B4-BE49-F238E27FC236}">
                  <a16:creationId xmlns:a16="http://schemas.microsoft.com/office/drawing/2014/main" id="{C8A53927-A804-452D-B96F-31A3D9593AA2}"/>
                </a:ext>
              </a:extLst>
            </p:cNvPr>
            <p:cNvSpPr/>
            <p:nvPr/>
          </p:nvSpPr>
          <p:spPr>
            <a:xfrm>
              <a:off x="5639709" y="531775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8" name="pt909">
              <a:extLst>
                <a:ext uri="{FF2B5EF4-FFF2-40B4-BE49-F238E27FC236}">
                  <a16:creationId xmlns:a16="http://schemas.microsoft.com/office/drawing/2014/main" id="{55F80A2A-43A8-4F6D-82C1-AEC23624A199}"/>
                </a:ext>
              </a:extLst>
            </p:cNvPr>
            <p:cNvSpPr/>
            <p:nvPr/>
          </p:nvSpPr>
          <p:spPr>
            <a:xfrm>
              <a:off x="5830937" y="526865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29" name="pt910">
              <a:extLst>
                <a:ext uri="{FF2B5EF4-FFF2-40B4-BE49-F238E27FC236}">
                  <a16:creationId xmlns:a16="http://schemas.microsoft.com/office/drawing/2014/main" id="{846E1AF3-A3E1-4706-BBB8-05E13D486733}"/>
                </a:ext>
              </a:extLst>
            </p:cNvPr>
            <p:cNvSpPr/>
            <p:nvPr/>
          </p:nvSpPr>
          <p:spPr>
            <a:xfrm>
              <a:off x="5679502" y="507261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0" name="pt911">
              <a:extLst>
                <a:ext uri="{FF2B5EF4-FFF2-40B4-BE49-F238E27FC236}">
                  <a16:creationId xmlns:a16="http://schemas.microsoft.com/office/drawing/2014/main" id="{7EBE9631-A762-4D50-B78B-94B04669BA68}"/>
                </a:ext>
              </a:extLst>
            </p:cNvPr>
            <p:cNvSpPr/>
            <p:nvPr/>
          </p:nvSpPr>
          <p:spPr>
            <a:xfrm>
              <a:off x="5355066" y="51628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1" name="pt912">
              <a:extLst>
                <a:ext uri="{FF2B5EF4-FFF2-40B4-BE49-F238E27FC236}">
                  <a16:creationId xmlns:a16="http://schemas.microsoft.com/office/drawing/2014/main" id="{F4C49D9B-BEDF-4894-9B60-3AD0E336C565}"/>
                </a:ext>
              </a:extLst>
            </p:cNvPr>
            <p:cNvSpPr/>
            <p:nvPr/>
          </p:nvSpPr>
          <p:spPr>
            <a:xfrm>
              <a:off x="5535682" y="50432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2" name="pt913">
              <a:extLst>
                <a:ext uri="{FF2B5EF4-FFF2-40B4-BE49-F238E27FC236}">
                  <a16:creationId xmlns:a16="http://schemas.microsoft.com/office/drawing/2014/main" id="{1D47382A-A0C2-4C55-AB11-0331D891B142}"/>
                </a:ext>
              </a:extLst>
            </p:cNvPr>
            <p:cNvSpPr/>
            <p:nvPr/>
          </p:nvSpPr>
          <p:spPr>
            <a:xfrm>
              <a:off x="5451022" y="52425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3" name="pt914">
              <a:extLst>
                <a:ext uri="{FF2B5EF4-FFF2-40B4-BE49-F238E27FC236}">
                  <a16:creationId xmlns:a16="http://schemas.microsoft.com/office/drawing/2014/main" id="{0057434D-3598-4C59-B078-8250BA2BA0E1}"/>
                </a:ext>
              </a:extLst>
            </p:cNvPr>
            <p:cNvSpPr/>
            <p:nvPr/>
          </p:nvSpPr>
          <p:spPr>
            <a:xfrm>
              <a:off x="5691646" y="51251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4" name="pt915">
              <a:extLst>
                <a:ext uri="{FF2B5EF4-FFF2-40B4-BE49-F238E27FC236}">
                  <a16:creationId xmlns:a16="http://schemas.microsoft.com/office/drawing/2014/main" id="{8C10AF90-700C-4B34-B1FE-FA7B60BC3BF6}"/>
                </a:ext>
              </a:extLst>
            </p:cNvPr>
            <p:cNvSpPr/>
            <p:nvPr/>
          </p:nvSpPr>
          <p:spPr>
            <a:xfrm>
              <a:off x="5393339" y="52039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5" name="pt916">
              <a:extLst>
                <a:ext uri="{FF2B5EF4-FFF2-40B4-BE49-F238E27FC236}">
                  <a16:creationId xmlns:a16="http://schemas.microsoft.com/office/drawing/2014/main" id="{45FD4DEF-D310-42DC-983A-E7FCBD58874E}"/>
                </a:ext>
              </a:extLst>
            </p:cNvPr>
            <p:cNvSpPr/>
            <p:nvPr/>
          </p:nvSpPr>
          <p:spPr>
            <a:xfrm>
              <a:off x="5446577" y="53028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6" name="pt917">
              <a:extLst>
                <a:ext uri="{FF2B5EF4-FFF2-40B4-BE49-F238E27FC236}">
                  <a16:creationId xmlns:a16="http://schemas.microsoft.com/office/drawing/2014/main" id="{C01A7F16-32CD-4834-8633-74D67DE80934}"/>
                </a:ext>
              </a:extLst>
            </p:cNvPr>
            <p:cNvSpPr/>
            <p:nvPr/>
          </p:nvSpPr>
          <p:spPr>
            <a:xfrm>
              <a:off x="5448816" y="51588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7" name="pt918">
              <a:extLst>
                <a:ext uri="{FF2B5EF4-FFF2-40B4-BE49-F238E27FC236}">
                  <a16:creationId xmlns:a16="http://schemas.microsoft.com/office/drawing/2014/main" id="{AE352B43-84A7-4E5B-A12D-A11579F1E338}"/>
                </a:ext>
              </a:extLst>
            </p:cNvPr>
            <p:cNvSpPr/>
            <p:nvPr/>
          </p:nvSpPr>
          <p:spPr>
            <a:xfrm>
              <a:off x="5362195" y="551627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8" name="pt919">
              <a:extLst>
                <a:ext uri="{FF2B5EF4-FFF2-40B4-BE49-F238E27FC236}">
                  <a16:creationId xmlns:a16="http://schemas.microsoft.com/office/drawing/2014/main" id="{78B7CA0D-C248-4ECE-A326-15A461B1C68B}"/>
                </a:ext>
              </a:extLst>
            </p:cNvPr>
            <p:cNvSpPr/>
            <p:nvPr/>
          </p:nvSpPr>
          <p:spPr>
            <a:xfrm>
              <a:off x="5999104" y="537982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39" name="pt920">
              <a:extLst>
                <a:ext uri="{FF2B5EF4-FFF2-40B4-BE49-F238E27FC236}">
                  <a16:creationId xmlns:a16="http://schemas.microsoft.com/office/drawing/2014/main" id="{7451B25C-7914-410E-BB70-33E490E73FB5}"/>
                </a:ext>
              </a:extLst>
            </p:cNvPr>
            <p:cNvSpPr/>
            <p:nvPr/>
          </p:nvSpPr>
          <p:spPr>
            <a:xfrm>
              <a:off x="5341625" y="53996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0" name="pt921">
              <a:extLst>
                <a:ext uri="{FF2B5EF4-FFF2-40B4-BE49-F238E27FC236}">
                  <a16:creationId xmlns:a16="http://schemas.microsoft.com/office/drawing/2014/main" id="{9342D4FB-EEBD-4E44-8158-50E22F74DB8F}"/>
                </a:ext>
              </a:extLst>
            </p:cNvPr>
            <p:cNvSpPr/>
            <p:nvPr/>
          </p:nvSpPr>
          <p:spPr>
            <a:xfrm>
              <a:off x="5836290" y="51030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1" name="pt922">
              <a:extLst>
                <a:ext uri="{FF2B5EF4-FFF2-40B4-BE49-F238E27FC236}">
                  <a16:creationId xmlns:a16="http://schemas.microsoft.com/office/drawing/2014/main" id="{8933FC75-11C6-4D94-8417-6293D78589C5}"/>
                </a:ext>
              </a:extLst>
            </p:cNvPr>
            <p:cNvSpPr/>
            <p:nvPr/>
          </p:nvSpPr>
          <p:spPr>
            <a:xfrm>
              <a:off x="5939263" y="559549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2" name="pt923">
              <a:extLst>
                <a:ext uri="{FF2B5EF4-FFF2-40B4-BE49-F238E27FC236}">
                  <a16:creationId xmlns:a16="http://schemas.microsoft.com/office/drawing/2014/main" id="{847FCB0F-0BF9-4B50-BF85-CC421400AC3B}"/>
                </a:ext>
              </a:extLst>
            </p:cNvPr>
            <p:cNvSpPr/>
            <p:nvPr/>
          </p:nvSpPr>
          <p:spPr>
            <a:xfrm>
              <a:off x="5678347" y="525007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3" name="pt924">
              <a:extLst>
                <a:ext uri="{FF2B5EF4-FFF2-40B4-BE49-F238E27FC236}">
                  <a16:creationId xmlns:a16="http://schemas.microsoft.com/office/drawing/2014/main" id="{6ADC2991-A175-4CF2-AB6D-4C3B2B602ED8}"/>
                </a:ext>
              </a:extLst>
            </p:cNvPr>
            <p:cNvSpPr/>
            <p:nvPr/>
          </p:nvSpPr>
          <p:spPr>
            <a:xfrm>
              <a:off x="5876480" y="53294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4" name="pt925">
              <a:extLst>
                <a:ext uri="{FF2B5EF4-FFF2-40B4-BE49-F238E27FC236}">
                  <a16:creationId xmlns:a16="http://schemas.microsoft.com/office/drawing/2014/main" id="{2896777A-8848-4949-9B9F-76429CDD78E6}"/>
                </a:ext>
              </a:extLst>
            </p:cNvPr>
            <p:cNvSpPr/>
            <p:nvPr/>
          </p:nvSpPr>
          <p:spPr>
            <a:xfrm>
              <a:off x="5626661" y="539310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5" name="pt926">
              <a:extLst>
                <a:ext uri="{FF2B5EF4-FFF2-40B4-BE49-F238E27FC236}">
                  <a16:creationId xmlns:a16="http://schemas.microsoft.com/office/drawing/2014/main" id="{E15533B0-FA76-45AF-AF25-FC2FD7EA2958}"/>
                </a:ext>
              </a:extLst>
            </p:cNvPr>
            <p:cNvSpPr/>
            <p:nvPr/>
          </p:nvSpPr>
          <p:spPr>
            <a:xfrm>
              <a:off x="5554199" y="546209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6" name="pt927">
              <a:extLst>
                <a:ext uri="{FF2B5EF4-FFF2-40B4-BE49-F238E27FC236}">
                  <a16:creationId xmlns:a16="http://schemas.microsoft.com/office/drawing/2014/main" id="{7632DBC1-1363-4FBD-A004-88913B6013B4}"/>
                </a:ext>
              </a:extLst>
            </p:cNvPr>
            <p:cNvSpPr/>
            <p:nvPr/>
          </p:nvSpPr>
          <p:spPr>
            <a:xfrm>
              <a:off x="5668900" y="52416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7" name="pt928">
              <a:extLst>
                <a:ext uri="{FF2B5EF4-FFF2-40B4-BE49-F238E27FC236}">
                  <a16:creationId xmlns:a16="http://schemas.microsoft.com/office/drawing/2014/main" id="{7A6A3319-13FA-4785-964B-0DDA38A946EF}"/>
                </a:ext>
              </a:extLst>
            </p:cNvPr>
            <p:cNvSpPr/>
            <p:nvPr/>
          </p:nvSpPr>
          <p:spPr>
            <a:xfrm>
              <a:off x="5402948" y="5538758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8" name="pt929">
              <a:extLst>
                <a:ext uri="{FF2B5EF4-FFF2-40B4-BE49-F238E27FC236}">
                  <a16:creationId xmlns:a16="http://schemas.microsoft.com/office/drawing/2014/main" id="{AA1FAD09-B1C4-49F7-8A2D-083C3D547131}"/>
                </a:ext>
              </a:extLst>
            </p:cNvPr>
            <p:cNvSpPr/>
            <p:nvPr/>
          </p:nvSpPr>
          <p:spPr>
            <a:xfrm>
              <a:off x="5654501" y="49703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49" name="pt930">
              <a:extLst>
                <a:ext uri="{FF2B5EF4-FFF2-40B4-BE49-F238E27FC236}">
                  <a16:creationId xmlns:a16="http://schemas.microsoft.com/office/drawing/2014/main" id="{4755BABC-A5C2-4864-A990-17BE4FB1E15C}"/>
                </a:ext>
              </a:extLst>
            </p:cNvPr>
            <p:cNvSpPr/>
            <p:nvPr/>
          </p:nvSpPr>
          <p:spPr>
            <a:xfrm>
              <a:off x="5119705" y="50969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50" name="pt931">
              <a:extLst>
                <a:ext uri="{FF2B5EF4-FFF2-40B4-BE49-F238E27FC236}">
                  <a16:creationId xmlns:a16="http://schemas.microsoft.com/office/drawing/2014/main" id="{9C24B7D1-BD7D-4225-A4EA-B9DB64592D02}"/>
                </a:ext>
              </a:extLst>
            </p:cNvPr>
            <p:cNvSpPr/>
            <p:nvPr/>
          </p:nvSpPr>
          <p:spPr>
            <a:xfrm>
              <a:off x="5609947" y="49313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51" name="pt932">
              <a:extLst>
                <a:ext uri="{FF2B5EF4-FFF2-40B4-BE49-F238E27FC236}">
                  <a16:creationId xmlns:a16="http://schemas.microsoft.com/office/drawing/2014/main" id="{9B06049B-2723-4D9F-B8AA-2F783EF15DD6}"/>
                </a:ext>
              </a:extLst>
            </p:cNvPr>
            <p:cNvSpPr/>
            <p:nvPr/>
          </p:nvSpPr>
          <p:spPr>
            <a:xfrm>
              <a:off x="5427676" y="53366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52" name="pt933">
              <a:extLst>
                <a:ext uri="{FF2B5EF4-FFF2-40B4-BE49-F238E27FC236}">
                  <a16:creationId xmlns:a16="http://schemas.microsoft.com/office/drawing/2014/main" id="{0AE72F71-F1B2-445F-B845-294EA20E63C0}"/>
                </a:ext>
              </a:extLst>
            </p:cNvPr>
            <p:cNvSpPr/>
            <p:nvPr/>
          </p:nvSpPr>
          <p:spPr>
            <a:xfrm>
              <a:off x="5436778" y="52804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53" name="pt934">
              <a:extLst>
                <a:ext uri="{FF2B5EF4-FFF2-40B4-BE49-F238E27FC236}">
                  <a16:creationId xmlns:a16="http://schemas.microsoft.com/office/drawing/2014/main" id="{0CDFC43E-BCB0-4DEA-96CD-33282BE3CE5C}"/>
                </a:ext>
              </a:extLst>
            </p:cNvPr>
            <p:cNvSpPr/>
            <p:nvPr/>
          </p:nvSpPr>
          <p:spPr>
            <a:xfrm>
              <a:off x="5607611" y="531116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54" name="pt935">
              <a:extLst>
                <a:ext uri="{FF2B5EF4-FFF2-40B4-BE49-F238E27FC236}">
                  <a16:creationId xmlns:a16="http://schemas.microsoft.com/office/drawing/2014/main" id="{F97A6345-819A-451D-87F8-0EFEB5FC6AA8}"/>
                </a:ext>
              </a:extLst>
            </p:cNvPr>
            <p:cNvSpPr/>
            <p:nvPr/>
          </p:nvSpPr>
          <p:spPr>
            <a:xfrm>
              <a:off x="5490587" y="511571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55" name="pt936">
              <a:extLst>
                <a:ext uri="{FF2B5EF4-FFF2-40B4-BE49-F238E27FC236}">
                  <a16:creationId xmlns:a16="http://schemas.microsoft.com/office/drawing/2014/main" id="{399CE5C1-F87B-4B8A-80A3-27594AF544E8}"/>
                </a:ext>
              </a:extLst>
            </p:cNvPr>
            <p:cNvSpPr/>
            <p:nvPr/>
          </p:nvSpPr>
          <p:spPr>
            <a:xfrm>
              <a:off x="5469164" y="530692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56" name="pt937">
              <a:extLst>
                <a:ext uri="{FF2B5EF4-FFF2-40B4-BE49-F238E27FC236}">
                  <a16:creationId xmlns:a16="http://schemas.microsoft.com/office/drawing/2014/main" id="{967EE14A-7C53-4B0F-A2C3-8D81D96B0C65}"/>
                </a:ext>
              </a:extLst>
            </p:cNvPr>
            <p:cNvSpPr/>
            <p:nvPr/>
          </p:nvSpPr>
          <p:spPr>
            <a:xfrm>
              <a:off x="5937024" y="524005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57" name="pt938">
              <a:extLst>
                <a:ext uri="{FF2B5EF4-FFF2-40B4-BE49-F238E27FC236}">
                  <a16:creationId xmlns:a16="http://schemas.microsoft.com/office/drawing/2014/main" id="{95FD5649-4B18-4346-A9BA-F455C9AFE5D7}"/>
                </a:ext>
              </a:extLst>
            </p:cNvPr>
            <p:cNvSpPr/>
            <p:nvPr/>
          </p:nvSpPr>
          <p:spPr>
            <a:xfrm>
              <a:off x="5949311" y="500497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58" name="pt939">
              <a:extLst>
                <a:ext uri="{FF2B5EF4-FFF2-40B4-BE49-F238E27FC236}">
                  <a16:creationId xmlns:a16="http://schemas.microsoft.com/office/drawing/2014/main" id="{158C275C-FA47-4E6B-A2B0-4C8B0E3D55E5}"/>
                </a:ext>
              </a:extLst>
            </p:cNvPr>
            <p:cNvSpPr/>
            <p:nvPr/>
          </p:nvSpPr>
          <p:spPr>
            <a:xfrm>
              <a:off x="5378010" y="5517667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59" name="pt940">
              <a:extLst>
                <a:ext uri="{FF2B5EF4-FFF2-40B4-BE49-F238E27FC236}">
                  <a16:creationId xmlns:a16="http://schemas.microsoft.com/office/drawing/2014/main" id="{25C79FB8-D0A9-40FC-9968-D8BBCD71C50A}"/>
                </a:ext>
              </a:extLst>
            </p:cNvPr>
            <p:cNvSpPr/>
            <p:nvPr/>
          </p:nvSpPr>
          <p:spPr>
            <a:xfrm>
              <a:off x="6254840" y="53413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60" name="pt941">
              <a:extLst>
                <a:ext uri="{FF2B5EF4-FFF2-40B4-BE49-F238E27FC236}">
                  <a16:creationId xmlns:a16="http://schemas.microsoft.com/office/drawing/2014/main" id="{CFA65C51-7658-459D-880E-E617EA9491F4}"/>
                </a:ext>
              </a:extLst>
            </p:cNvPr>
            <p:cNvSpPr/>
            <p:nvPr/>
          </p:nvSpPr>
          <p:spPr>
            <a:xfrm>
              <a:off x="5442227" y="538673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61" name="pt942">
              <a:extLst>
                <a:ext uri="{FF2B5EF4-FFF2-40B4-BE49-F238E27FC236}">
                  <a16:creationId xmlns:a16="http://schemas.microsoft.com/office/drawing/2014/main" id="{36E0D2EA-85F6-4DBA-ADFB-6F1233BBF732}"/>
                </a:ext>
              </a:extLst>
            </p:cNvPr>
            <p:cNvSpPr/>
            <p:nvPr/>
          </p:nvSpPr>
          <p:spPr>
            <a:xfrm>
              <a:off x="5432590" y="527001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62" name="pt943">
              <a:extLst>
                <a:ext uri="{FF2B5EF4-FFF2-40B4-BE49-F238E27FC236}">
                  <a16:creationId xmlns:a16="http://schemas.microsoft.com/office/drawing/2014/main" id="{A079EFE6-81AE-4B7F-B50C-02BDFCEAB627}"/>
                </a:ext>
              </a:extLst>
            </p:cNvPr>
            <p:cNvSpPr/>
            <p:nvPr/>
          </p:nvSpPr>
          <p:spPr>
            <a:xfrm>
              <a:off x="5944035" y="46432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63" name="pt944">
              <a:extLst>
                <a:ext uri="{FF2B5EF4-FFF2-40B4-BE49-F238E27FC236}">
                  <a16:creationId xmlns:a16="http://schemas.microsoft.com/office/drawing/2014/main" id="{CC6B6BEE-5414-448C-87B7-53F02EFB8E0A}"/>
                </a:ext>
              </a:extLst>
            </p:cNvPr>
            <p:cNvSpPr/>
            <p:nvPr/>
          </p:nvSpPr>
          <p:spPr>
            <a:xfrm>
              <a:off x="5535118" y="53747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64" name="pt945">
              <a:extLst>
                <a:ext uri="{FF2B5EF4-FFF2-40B4-BE49-F238E27FC236}">
                  <a16:creationId xmlns:a16="http://schemas.microsoft.com/office/drawing/2014/main" id="{33CDBAC1-7CB1-485D-8450-C7DAABA60443}"/>
                </a:ext>
              </a:extLst>
            </p:cNvPr>
            <p:cNvSpPr/>
            <p:nvPr/>
          </p:nvSpPr>
          <p:spPr>
            <a:xfrm>
              <a:off x="5949390" y="541505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65" name="pt946">
              <a:extLst>
                <a:ext uri="{FF2B5EF4-FFF2-40B4-BE49-F238E27FC236}">
                  <a16:creationId xmlns:a16="http://schemas.microsoft.com/office/drawing/2014/main" id="{07EC05D6-FEF9-40D2-B0CF-54A311B0678E}"/>
                </a:ext>
              </a:extLst>
            </p:cNvPr>
            <p:cNvSpPr/>
            <p:nvPr/>
          </p:nvSpPr>
          <p:spPr>
            <a:xfrm>
              <a:off x="6403502" y="53219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66" name="pt947">
              <a:extLst>
                <a:ext uri="{FF2B5EF4-FFF2-40B4-BE49-F238E27FC236}">
                  <a16:creationId xmlns:a16="http://schemas.microsoft.com/office/drawing/2014/main" id="{D6DD8B53-F373-4B70-B94B-F42E779E454C}"/>
                </a:ext>
              </a:extLst>
            </p:cNvPr>
            <p:cNvSpPr/>
            <p:nvPr/>
          </p:nvSpPr>
          <p:spPr>
            <a:xfrm>
              <a:off x="5680434" y="516662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67" name="pt948">
              <a:extLst>
                <a:ext uri="{FF2B5EF4-FFF2-40B4-BE49-F238E27FC236}">
                  <a16:creationId xmlns:a16="http://schemas.microsoft.com/office/drawing/2014/main" id="{3A82577C-0D0B-4143-8E6C-77F633496F4C}"/>
                </a:ext>
              </a:extLst>
            </p:cNvPr>
            <p:cNvSpPr/>
            <p:nvPr/>
          </p:nvSpPr>
          <p:spPr>
            <a:xfrm>
              <a:off x="5442987" y="542116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68" name="pt949">
              <a:extLst>
                <a:ext uri="{FF2B5EF4-FFF2-40B4-BE49-F238E27FC236}">
                  <a16:creationId xmlns:a16="http://schemas.microsoft.com/office/drawing/2014/main" id="{0B9C5A40-73C3-4C71-A6F0-BD95C58BF167}"/>
                </a:ext>
              </a:extLst>
            </p:cNvPr>
            <p:cNvSpPr/>
            <p:nvPr/>
          </p:nvSpPr>
          <p:spPr>
            <a:xfrm>
              <a:off x="5906752" y="50990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69" name="pt950">
              <a:extLst>
                <a:ext uri="{FF2B5EF4-FFF2-40B4-BE49-F238E27FC236}">
                  <a16:creationId xmlns:a16="http://schemas.microsoft.com/office/drawing/2014/main" id="{CE6181A6-E472-44FA-8BFE-523A6824E103}"/>
                </a:ext>
              </a:extLst>
            </p:cNvPr>
            <p:cNvSpPr/>
            <p:nvPr/>
          </p:nvSpPr>
          <p:spPr>
            <a:xfrm>
              <a:off x="5398951" y="554040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70" name="pt951">
              <a:extLst>
                <a:ext uri="{FF2B5EF4-FFF2-40B4-BE49-F238E27FC236}">
                  <a16:creationId xmlns:a16="http://schemas.microsoft.com/office/drawing/2014/main" id="{F8E81E5A-74EE-42D7-9BE7-5B8BC810BEFF}"/>
                </a:ext>
              </a:extLst>
            </p:cNvPr>
            <p:cNvSpPr/>
            <p:nvPr/>
          </p:nvSpPr>
          <p:spPr>
            <a:xfrm>
              <a:off x="5430283" y="513656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71" name="pt952">
              <a:extLst>
                <a:ext uri="{FF2B5EF4-FFF2-40B4-BE49-F238E27FC236}">
                  <a16:creationId xmlns:a16="http://schemas.microsoft.com/office/drawing/2014/main" id="{8E037AC3-DD36-4E72-8432-13ABA5BE6592}"/>
                </a:ext>
              </a:extLst>
            </p:cNvPr>
            <p:cNvSpPr/>
            <p:nvPr/>
          </p:nvSpPr>
          <p:spPr>
            <a:xfrm>
              <a:off x="5877076" y="52519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72" name="pt953">
              <a:extLst>
                <a:ext uri="{FF2B5EF4-FFF2-40B4-BE49-F238E27FC236}">
                  <a16:creationId xmlns:a16="http://schemas.microsoft.com/office/drawing/2014/main" id="{1E952131-F2B2-4041-8EDC-42C2DF3AFB23}"/>
                </a:ext>
              </a:extLst>
            </p:cNvPr>
            <p:cNvSpPr/>
            <p:nvPr/>
          </p:nvSpPr>
          <p:spPr>
            <a:xfrm>
              <a:off x="5215328" y="51656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73" name="pt954">
              <a:extLst>
                <a:ext uri="{FF2B5EF4-FFF2-40B4-BE49-F238E27FC236}">
                  <a16:creationId xmlns:a16="http://schemas.microsoft.com/office/drawing/2014/main" id="{CAB2BAC6-BBF3-4DE2-B5B9-E4292622A78E}"/>
                </a:ext>
              </a:extLst>
            </p:cNvPr>
            <p:cNvSpPr/>
            <p:nvPr/>
          </p:nvSpPr>
          <p:spPr>
            <a:xfrm>
              <a:off x="5288029" y="520057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74" name="pt955">
              <a:extLst>
                <a:ext uri="{FF2B5EF4-FFF2-40B4-BE49-F238E27FC236}">
                  <a16:creationId xmlns:a16="http://schemas.microsoft.com/office/drawing/2014/main" id="{EEF97D18-EA91-4B55-9AFF-DACC47BCA107}"/>
                </a:ext>
              </a:extLst>
            </p:cNvPr>
            <p:cNvSpPr/>
            <p:nvPr/>
          </p:nvSpPr>
          <p:spPr>
            <a:xfrm>
              <a:off x="5380877" y="520004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75" name="pt956">
              <a:extLst>
                <a:ext uri="{FF2B5EF4-FFF2-40B4-BE49-F238E27FC236}">
                  <a16:creationId xmlns:a16="http://schemas.microsoft.com/office/drawing/2014/main" id="{EBC43E9D-D0C4-48FF-94B8-22F60EBBB651}"/>
                </a:ext>
              </a:extLst>
            </p:cNvPr>
            <p:cNvSpPr/>
            <p:nvPr/>
          </p:nvSpPr>
          <p:spPr>
            <a:xfrm>
              <a:off x="5346064" y="54118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76" name="pt957">
              <a:extLst>
                <a:ext uri="{FF2B5EF4-FFF2-40B4-BE49-F238E27FC236}">
                  <a16:creationId xmlns:a16="http://schemas.microsoft.com/office/drawing/2014/main" id="{E69622EC-8ECA-4E14-8676-D00A9FA3DBEF}"/>
                </a:ext>
              </a:extLst>
            </p:cNvPr>
            <p:cNvSpPr/>
            <p:nvPr/>
          </p:nvSpPr>
          <p:spPr>
            <a:xfrm>
              <a:off x="5476878" y="541615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77" name="pt958">
              <a:extLst>
                <a:ext uri="{FF2B5EF4-FFF2-40B4-BE49-F238E27FC236}">
                  <a16:creationId xmlns:a16="http://schemas.microsoft.com/office/drawing/2014/main" id="{D473460D-664B-470D-A349-6DA59B01569E}"/>
                </a:ext>
              </a:extLst>
            </p:cNvPr>
            <p:cNvSpPr/>
            <p:nvPr/>
          </p:nvSpPr>
          <p:spPr>
            <a:xfrm>
              <a:off x="5352970" y="54702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78" name="pt959">
              <a:extLst>
                <a:ext uri="{FF2B5EF4-FFF2-40B4-BE49-F238E27FC236}">
                  <a16:creationId xmlns:a16="http://schemas.microsoft.com/office/drawing/2014/main" id="{9C8C3EA5-05ED-4D7A-8235-5C3934A586D4}"/>
                </a:ext>
              </a:extLst>
            </p:cNvPr>
            <p:cNvSpPr/>
            <p:nvPr/>
          </p:nvSpPr>
          <p:spPr>
            <a:xfrm>
              <a:off x="5392089" y="517985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79" name="pt960">
              <a:extLst>
                <a:ext uri="{FF2B5EF4-FFF2-40B4-BE49-F238E27FC236}">
                  <a16:creationId xmlns:a16="http://schemas.microsoft.com/office/drawing/2014/main" id="{DD10EFCD-8608-4315-BFE8-8BC064088581}"/>
                </a:ext>
              </a:extLst>
            </p:cNvPr>
            <p:cNvSpPr/>
            <p:nvPr/>
          </p:nvSpPr>
          <p:spPr>
            <a:xfrm>
              <a:off x="5271464" y="53864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80" name="pt961">
              <a:extLst>
                <a:ext uri="{FF2B5EF4-FFF2-40B4-BE49-F238E27FC236}">
                  <a16:creationId xmlns:a16="http://schemas.microsoft.com/office/drawing/2014/main" id="{2853A817-0D7B-4ADD-A745-57E08D105F2C}"/>
                </a:ext>
              </a:extLst>
            </p:cNvPr>
            <p:cNvSpPr/>
            <p:nvPr/>
          </p:nvSpPr>
          <p:spPr>
            <a:xfrm>
              <a:off x="5253484" y="5426907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81" name="pt962">
              <a:extLst>
                <a:ext uri="{FF2B5EF4-FFF2-40B4-BE49-F238E27FC236}">
                  <a16:creationId xmlns:a16="http://schemas.microsoft.com/office/drawing/2014/main" id="{98A26801-E3A3-4DDE-8D7A-A11C8CCAA081}"/>
                </a:ext>
              </a:extLst>
            </p:cNvPr>
            <p:cNvSpPr/>
            <p:nvPr/>
          </p:nvSpPr>
          <p:spPr>
            <a:xfrm>
              <a:off x="5512414" y="514936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82" name="pt963">
              <a:extLst>
                <a:ext uri="{FF2B5EF4-FFF2-40B4-BE49-F238E27FC236}">
                  <a16:creationId xmlns:a16="http://schemas.microsoft.com/office/drawing/2014/main" id="{066E2CB2-C86B-4613-A55C-16D9ADBA8DAE}"/>
                </a:ext>
              </a:extLst>
            </p:cNvPr>
            <p:cNvSpPr/>
            <p:nvPr/>
          </p:nvSpPr>
          <p:spPr>
            <a:xfrm>
              <a:off x="5347027" y="51525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83" name="pt964">
              <a:extLst>
                <a:ext uri="{FF2B5EF4-FFF2-40B4-BE49-F238E27FC236}">
                  <a16:creationId xmlns:a16="http://schemas.microsoft.com/office/drawing/2014/main" id="{A0B12A1B-5742-4532-8179-50CEECCB8EBE}"/>
                </a:ext>
              </a:extLst>
            </p:cNvPr>
            <p:cNvSpPr/>
            <p:nvPr/>
          </p:nvSpPr>
          <p:spPr>
            <a:xfrm>
              <a:off x="5314478" y="53066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84" name="pt965">
              <a:extLst>
                <a:ext uri="{FF2B5EF4-FFF2-40B4-BE49-F238E27FC236}">
                  <a16:creationId xmlns:a16="http://schemas.microsoft.com/office/drawing/2014/main" id="{DD5BF33E-BDE6-4EAB-A232-88E6EE8B9FEF}"/>
                </a:ext>
              </a:extLst>
            </p:cNvPr>
            <p:cNvSpPr/>
            <p:nvPr/>
          </p:nvSpPr>
          <p:spPr>
            <a:xfrm>
              <a:off x="5504660" y="519204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85" name="pt966">
              <a:extLst>
                <a:ext uri="{FF2B5EF4-FFF2-40B4-BE49-F238E27FC236}">
                  <a16:creationId xmlns:a16="http://schemas.microsoft.com/office/drawing/2014/main" id="{1BC070ED-5A17-4947-83A5-7F65A0DE60AE}"/>
                </a:ext>
              </a:extLst>
            </p:cNvPr>
            <p:cNvSpPr/>
            <p:nvPr/>
          </p:nvSpPr>
          <p:spPr>
            <a:xfrm>
              <a:off x="5253005" y="519536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86" name="pt967">
              <a:extLst>
                <a:ext uri="{FF2B5EF4-FFF2-40B4-BE49-F238E27FC236}">
                  <a16:creationId xmlns:a16="http://schemas.microsoft.com/office/drawing/2014/main" id="{A9B1E5BB-D4F5-4793-8CBB-22991D57B5DD}"/>
                </a:ext>
              </a:extLst>
            </p:cNvPr>
            <p:cNvSpPr/>
            <p:nvPr/>
          </p:nvSpPr>
          <p:spPr>
            <a:xfrm>
              <a:off x="5448298" y="525480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87" name="pt968">
              <a:extLst>
                <a:ext uri="{FF2B5EF4-FFF2-40B4-BE49-F238E27FC236}">
                  <a16:creationId xmlns:a16="http://schemas.microsoft.com/office/drawing/2014/main" id="{4C5781D6-5D9C-497A-A051-837840858654}"/>
                </a:ext>
              </a:extLst>
            </p:cNvPr>
            <p:cNvSpPr/>
            <p:nvPr/>
          </p:nvSpPr>
          <p:spPr>
            <a:xfrm>
              <a:off x="5353328" y="51156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88" name="pt969">
              <a:extLst>
                <a:ext uri="{FF2B5EF4-FFF2-40B4-BE49-F238E27FC236}">
                  <a16:creationId xmlns:a16="http://schemas.microsoft.com/office/drawing/2014/main" id="{AB7D664F-1662-4602-AB82-7DED5E0C5B8C}"/>
                </a:ext>
              </a:extLst>
            </p:cNvPr>
            <p:cNvSpPr/>
            <p:nvPr/>
          </p:nvSpPr>
          <p:spPr>
            <a:xfrm>
              <a:off x="5378372" y="52161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89" name="pt970">
              <a:extLst>
                <a:ext uri="{FF2B5EF4-FFF2-40B4-BE49-F238E27FC236}">
                  <a16:creationId xmlns:a16="http://schemas.microsoft.com/office/drawing/2014/main" id="{85BB6885-560F-4315-98C1-9F96BCADB9EB}"/>
                </a:ext>
              </a:extLst>
            </p:cNvPr>
            <p:cNvSpPr/>
            <p:nvPr/>
          </p:nvSpPr>
          <p:spPr>
            <a:xfrm>
              <a:off x="5535976" y="53683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90" name="pt971">
              <a:extLst>
                <a:ext uri="{FF2B5EF4-FFF2-40B4-BE49-F238E27FC236}">
                  <a16:creationId xmlns:a16="http://schemas.microsoft.com/office/drawing/2014/main" id="{C55889A3-819A-4478-9B4B-23C9F0B69363}"/>
                </a:ext>
              </a:extLst>
            </p:cNvPr>
            <p:cNvSpPr/>
            <p:nvPr/>
          </p:nvSpPr>
          <p:spPr>
            <a:xfrm>
              <a:off x="5910268" y="458925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91" name="pt972">
              <a:extLst>
                <a:ext uri="{FF2B5EF4-FFF2-40B4-BE49-F238E27FC236}">
                  <a16:creationId xmlns:a16="http://schemas.microsoft.com/office/drawing/2014/main" id="{1BFFCAA1-9326-4C5E-8147-98A4D9BDD9AC}"/>
                </a:ext>
              </a:extLst>
            </p:cNvPr>
            <p:cNvSpPr/>
            <p:nvPr/>
          </p:nvSpPr>
          <p:spPr>
            <a:xfrm>
              <a:off x="5294905" y="543552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92" name="pt973">
              <a:extLst>
                <a:ext uri="{FF2B5EF4-FFF2-40B4-BE49-F238E27FC236}">
                  <a16:creationId xmlns:a16="http://schemas.microsoft.com/office/drawing/2014/main" id="{E6EBE9A5-8184-4564-9DC7-5D033531F9C1}"/>
                </a:ext>
              </a:extLst>
            </p:cNvPr>
            <p:cNvSpPr/>
            <p:nvPr/>
          </p:nvSpPr>
          <p:spPr>
            <a:xfrm>
              <a:off x="5385243" y="53700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93" name="pt974">
              <a:extLst>
                <a:ext uri="{FF2B5EF4-FFF2-40B4-BE49-F238E27FC236}">
                  <a16:creationId xmlns:a16="http://schemas.microsoft.com/office/drawing/2014/main" id="{E158CBB3-85D2-4F9B-B4A3-D5ABEE29670E}"/>
                </a:ext>
              </a:extLst>
            </p:cNvPr>
            <p:cNvSpPr/>
            <p:nvPr/>
          </p:nvSpPr>
          <p:spPr>
            <a:xfrm>
              <a:off x="5456495" y="500938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94" name="pt975">
              <a:extLst>
                <a:ext uri="{FF2B5EF4-FFF2-40B4-BE49-F238E27FC236}">
                  <a16:creationId xmlns:a16="http://schemas.microsoft.com/office/drawing/2014/main" id="{38276F7F-B4C3-4F4B-AEF5-A4A3333A0FF1}"/>
                </a:ext>
              </a:extLst>
            </p:cNvPr>
            <p:cNvSpPr/>
            <p:nvPr/>
          </p:nvSpPr>
          <p:spPr>
            <a:xfrm>
              <a:off x="5759454" y="50678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95" name="pt976">
              <a:extLst>
                <a:ext uri="{FF2B5EF4-FFF2-40B4-BE49-F238E27FC236}">
                  <a16:creationId xmlns:a16="http://schemas.microsoft.com/office/drawing/2014/main" id="{006BB7A1-01D0-4A3C-AD1B-9245DAD55EE2}"/>
                </a:ext>
              </a:extLst>
            </p:cNvPr>
            <p:cNvSpPr/>
            <p:nvPr/>
          </p:nvSpPr>
          <p:spPr>
            <a:xfrm>
              <a:off x="5311392" y="52786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96" name="pt977">
              <a:extLst>
                <a:ext uri="{FF2B5EF4-FFF2-40B4-BE49-F238E27FC236}">
                  <a16:creationId xmlns:a16="http://schemas.microsoft.com/office/drawing/2014/main" id="{F5ACFD68-2F33-49BB-AAC6-F438BA1C6F9E}"/>
                </a:ext>
              </a:extLst>
            </p:cNvPr>
            <p:cNvSpPr/>
            <p:nvPr/>
          </p:nvSpPr>
          <p:spPr>
            <a:xfrm>
              <a:off x="5725962" y="55618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97" name="pt978">
              <a:extLst>
                <a:ext uri="{FF2B5EF4-FFF2-40B4-BE49-F238E27FC236}">
                  <a16:creationId xmlns:a16="http://schemas.microsoft.com/office/drawing/2014/main" id="{6241511C-5904-4F58-9860-5303219ABE2D}"/>
                </a:ext>
              </a:extLst>
            </p:cNvPr>
            <p:cNvSpPr/>
            <p:nvPr/>
          </p:nvSpPr>
          <p:spPr>
            <a:xfrm>
              <a:off x="5396909" y="522959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98" name="pt979">
              <a:extLst>
                <a:ext uri="{FF2B5EF4-FFF2-40B4-BE49-F238E27FC236}">
                  <a16:creationId xmlns:a16="http://schemas.microsoft.com/office/drawing/2014/main" id="{903963D4-D9F7-4853-ADEA-7029AFE75F87}"/>
                </a:ext>
              </a:extLst>
            </p:cNvPr>
            <p:cNvSpPr/>
            <p:nvPr/>
          </p:nvSpPr>
          <p:spPr>
            <a:xfrm>
              <a:off x="5986385" y="515670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399" name="pt980">
              <a:extLst>
                <a:ext uri="{FF2B5EF4-FFF2-40B4-BE49-F238E27FC236}">
                  <a16:creationId xmlns:a16="http://schemas.microsoft.com/office/drawing/2014/main" id="{2548A115-7FB8-41C9-A42F-1092FA931A10}"/>
                </a:ext>
              </a:extLst>
            </p:cNvPr>
            <p:cNvSpPr/>
            <p:nvPr/>
          </p:nvSpPr>
          <p:spPr>
            <a:xfrm>
              <a:off x="5489826" y="52975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00" name="pt981">
              <a:extLst>
                <a:ext uri="{FF2B5EF4-FFF2-40B4-BE49-F238E27FC236}">
                  <a16:creationId xmlns:a16="http://schemas.microsoft.com/office/drawing/2014/main" id="{9DB0C304-B0E3-4461-97F1-FFE30B3BBB71}"/>
                </a:ext>
              </a:extLst>
            </p:cNvPr>
            <p:cNvSpPr/>
            <p:nvPr/>
          </p:nvSpPr>
          <p:spPr>
            <a:xfrm>
              <a:off x="5556517" y="547878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01" name="pt982">
              <a:extLst>
                <a:ext uri="{FF2B5EF4-FFF2-40B4-BE49-F238E27FC236}">
                  <a16:creationId xmlns:a16="http://schemas.microsoft.com/office/drawing/2014/main" id="{14D2EE48-6635-4B53-8020-F2EF4D0840F8}"/>
                </a:ext>
              </a:extLst>
            </p:cNvPr>
            <p:cNvSpPr/>
            <p:nvPr/>
          </p:nvSpPr>
          <p:spPr>
            <a:xfrm>
              <a:off x="5384635" y="52649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02" name="pt983">
              <a:extLst>
                <a:ext uri="{FF2B5EF4-FFF2-40B4-BE49-F238E27FC236}">
                  <a16:creationId xmlns:a16="http://schemas.microsoft.com/office/drawing/2014/main" id="{9AAC04CF-0EB0-47B5-BF90-3D602A4E1CC1}"/>
                </a:ext>
              </a:extLst>
            </p:cNvPr>
            <p:cNvSpPr/>
            <p:nvPr/>
          </p:nvSpPr>
          <p:spPr>
            <a:xfrm>
              <a:off x="5349391" y="550094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03" name="pt984">
              <a:extLst>
                <a:ext uri="{FF2B5EF4-FFF2-40B4-BE49-F238E27FC236}">
                  <a16:creationId xmlns:a16="http://schemas.microsoft.com/office/drawing/2014/main" id="{6832F19E-3B85-44AC-8049-3A1F76920A0C}"/>
                </a:ext>
              </a:extLst>
            </p:cNvPr>
            <p:cNvSpPr/>
            <p:nvPr/>
          </p:nvSpPr>
          <p:spPr>
            <a:xfrm>
              <a:off x="5594597" y="53342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04" name="pt985">
              <a:extLst>
                <a:ext uri="{FF2B5EF4-FFF2-40B4-BE49-F238E27FC236}">
                  <a16:creationId xmlns:a16="http://schemas.microsoft.com/office/drawing/2014/main" id="{44C82675-ECAA-4630-ACD9-25DDEA3DE406}"/>
                </a:ext>
              </a:extLst>
            </p:cNvPr>
            <p:cNvSpPr/>
            <p:nvPr/>
          </p:nvSpPr>
          <p:spPr>
            <a:xfrm>
              <a:off x="5532488" y="49036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05" name="pt986">
              <a:extLst>
                <a:ext uri="{FF2B5EF4-FFF2-40B4-BE49-F238E27FC236}">
                  <a16:creationId xmlns:a16="http://schemas.microsoft.com/office/drawing/2014/main" id="{792459F5-2D39-4076-884D-4686E06BCEAE}"/>
                </a:ext>
              </a:extLst>
            </p:cNvPr>
            <p:cNvSpPr/>
            <p:nvPr/>
          </p:nvSpPr>
          <p:spPr>
            <a:xfrm>
              <a:off x="5369799" y="508109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06" name="pt987">
              <a:extLst>
                <a:ext uri="{FF2B5EF4-FFF2-40B4-BE49-F238E27FC236}">
                  <a16:creationId xmlns:a16="http://schemas.microsoft.com/office/drawing/2014/main" id="{9A25481A-4F5F-41E7-8F1F-89DBF8484360}"/>
                </a:ext>
              </a:extLst>
            </p:cNvPr>
            <p:cNvSpPr/>
            <p:nvPr/>
          </p:nvSpPr>
          <p:spPr>
            <a:xfrm>
              <a:off x="6033426" y="509683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07" name="pt988">
              <a:extLst>
                <a:ext uri="{FF2B5EF4-FFF2-40B4-BE49-F238E27FC236}">
                  <a16:creationId xmlns:a16="http://schemas.microsoft.com/office/drawing/2014/main" id="{65F13381-ADE6-422B-951B-FB4972CFE23E}"/>
                </a:ext>
              </a:extLst>
            </p:cNvPr>
            <p:cNvSpPr/>
            <p:nvPr/>
          </p:nvSpPr>
          <p:spPr>
            <a:xfrm>
              <a:off x="6132290" y="543358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08" name="pt989">
              <a:extLst>
                <a:ext uri="{FF2B5EF4-FFF2-40B4-BE49-F238E27FC236}">
                  <a16:creationId xmlns:a16="http://schemas.microsoft.com/office/drawing/2014/main" id="{49ECCEF2-1BD8-469B-98EB-D39F94FD7E43}"/>
                </a:ext>
              </a:extLst>
            </p:cNvPr>
            <p:cNvSpPr/>
            <p:nvPr/>
          </p:nvSpPr>
          <p:spPr>
            <a:xfrm>
              <a:off x="5399666" y="540292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09" name="pt990">
              <a:extLst>
                <a:ext uri="{FF2B5EF4-FFF2-40B4-BE49-F238E27FC236}">
                  <a16:creationId xmlns:a16="http://schemas.microsoft.com/office/drawing/2014/main" id="{FC6F306E-2763-459E-A067-F0D64F451371}"/>
                </a:ext>
              </a:extLst>
            </p:cNvPr>
            <p:cNvSpPr/>
            <p:nvPr/>
          </p:nvSpPr>
          <p:spPr>
            <a:xfrm>
              <a:off x="5495368" y="516609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10" name="pt991">
              <a:extLst>
                <a:ext uri="{FF2B5EF4-FFF2-40B4-BE49-F238E27FC236}">
                  <a16:creationId xmlns:a16="http://schemas.microsoft.com/office/drawing/2014/main" id="{250D07AF-EE6C-40C6-B2C0-EB27A2FE4C65}"/>
                </a:ext>
              </a:extLst>
            </p:cNvPr>
            <p:cNvSpPr/>
            <p:nvPr/>
          </p:nvSpPr>
          <p:spPr>
            <a:xfrm>
              <a:off x="5421616" y="529258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11" name="pt992">
              <a:extLst>
                <a:ext uri="{FF2B5EF4-FFF2-40B4-BE49-F238E27FC236}">
                  <a16:creationId xmlns:a16="http://schemas.microsoft.com/office/drawing/2014/main" id="{0DCCD190-288D-4F0D-9CB8-D44E36591081}"/>
                </a:ext>
              </a:extLst>
            </p:cNvPr>
            <p:cNvSpPr/>
            <p:nvPr/>
          </p:nvSpPr>
          <p:spPr>
            <a:xfrm>
              <a:off x="6182298" y="531524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12" name="pt993">
              <a:extLst>
                <a:ext uri="{FF2B5EF4-FFF2-40B4-BE49-F238E27FC236}">
                  <a16:creationId xmlns:a16="http://schemas.microsoft.com/office/drawing/2014/main" id="{198AD87C-D9AF-4C9F-84B8-4F1AE4E0F7FF}"/>
                </a:ext>
              </a:extLst>
            </p:cNvPr>
            <p:cNvSpPr/>
            <p:nvPr/>
          </p:nvSpPr>
          <p:spPr>
            <a:xfrm>
              <a:off x="5474902" y="53428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13" name="pt994">
              <a:extLst>
                <a:ext uri="{FF2B5EF4-FFF2-40B4-BE49-F238E27FC236}">
                  <a16:creationId xmlns:a16="http://schemas.microsoft.com/office/drawing/2014/main" id="{BF8CB45D-F710-4AB4-AC25-C4B1C0BE28CA}"/>
                </a:ext>
              </a:extLst>
            </p:cNvPr>
            <p:cNvSpPr/>
            <p:nvPr/>
          </p:nvSpPr>
          <p:spPr>
            <a:xfrm>
              <a:off x="5358710" y="549593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14" name="pt995">
              <a:extLst>
                <a:ext uri="{FF2B5EF4-FFF2-40B4-BE49-F238E27FC236}">
                  <a16:creationId xmlns:a16="http://schemas.microsoft.com/office/drawing/2014/main" id="{60F1B757-BC91-4626-B95F-DD36EC393E2D}"/>
                </a:ext>
              </a:extLst>
            </p:cNvPr>
            <p:cNvSpPr/>
            <p:nvPr/>
          </p:nvSpPr>
          <p:spPr>
            <a:xfrm>
              <a:off x="5648673" y="53217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15" name="pt996">
              <a:extLst>
                <a:ext uri="{FF2B5EF4-FFF2-40B4-BE49-F238E27FC236}">
                  <a16:creationId xmlns:a16="http://schemas.microsoft.com/office/drawing/2014/main" id="{F39B123A-FFAC-41A3-B85E-29B036941295}"/>
                </a:ext>
              </a:extLst>
            </p:cNvPr>
            <p:cNvSpPr/>
            <p:nvPr/>
          </p:nvSpPr>
          <p:spPr>
            <a:xfrm>
              <a:off x="5336087" y="53393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16" name="pt997">
              <a:extLst>
                <a:ext uri="{FF2B5EF4-FFF2-40B4-BE49-F238E27FC236}">
                  <a16:creationId xmlns:a16="http://schemas.microsoft.com/office/drawing/2014/main" id="{2B1E18B0-D61A-436A-A445-FD30B404738C}"/>
                </a:ext>
              </a:extLst>
            </p:cNvPr>
            <p:cNvSpPr/>
            <p:nvPr/>
          </p:nvSpPr>
          <p:spPr>
            <a:xfrm>
              <a:off x="5557122" y="520552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17" name="pt998">
              <a:extLst>
                <a:ext uri="{FF2B5EF4-FFF2-40B4-BE49-F238E27FC236}">
                  <a16:creationId xmlns:a16="http://schemas.microsoft.com/office/drawing/2014/main" id="{DC3DCEA6-C1AF-42A7-8BD0-DA4FCAC57DEC}"/>
                </a:ext>
              </a:extLst>
            </p:cNvPr>
            <p:cNvSpPr/>
            <p:nvPr/>
          </p:nvSpPr>
          <p:spPr>
            <a:xfrm>
              <a:off x="5160444" y="52933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18" name="pt999">
              <a:extLst>
                <a:ext uri="{FF2B5EF4-FFF2-40B4-BE49-F238E27FC236}">
                  <a16:creationId xmlns:a16="http://schemas.microsoft.com/office/drawing/2014/main" id="{59971032-1679-4456-8FF4-F51D7C26B84C}"/>
                </a:ext>
              </a:extLst>
            </p:cNvPr>
            <p:cNvSpPr/>
            <p:nvPr/>
          </p:nvSpPr>
          <p:spPr>
            <a:xfrm>
              <a:off x="5413571" y="51901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19" name="pt1000">
              <a:extLst>
                <a:ext uri="{FF2B5EF4-FFF2-40B4-BE49-F238E27FC236}">
                  <a16:creationId xmlns:a16="http://schemas.microsoft.com/office/drawing/2014/main" id="{D963E30C-E53F-4A24-B716-85D17AF8901D}"/>
                </a:ext>
              </a:extLst>
            </p:cNvPr>
            <p:cNvSpPr/>
            <p:nvPr/>
          </p:nvSpPr>
          <p:spPr>
            <a:xfrm>
              <a:off x="5859594" y="52356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20" name="pt1001">
              <a:extLst>
                <a:ext uri="{FF2B5EF4-FFF2-40B4-BE49-F238E27FC236}">
                  <a16:creationId xmlns:a16="http://schemas.microsoft.com/office/drawing/2014/main" id="{CAA89C71-905B-4231-816D-A5BE55187134}"/>
                </a:ext>
              </a:extLst>
            </p:cNvPr>
            <p:cNvSpPr/>
            <p:nvPr/>
          </p:nvSpPr>
          <p:spPr>
            <a:xfrm>
              <a:off x="5640758" y="54767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21" name="pt1002">
              <a:extLst>
                <a:ext uri="{FF2B5EF4-FFF2-40B4-BE49-F238E27FC236}">
                  <a16:creationId xmlns:a16="http://schemas.microsoft.com/office/drawing/2014/main" id="{3CA07FC6-3CD6-4A5B-BDA4-E12A42D636EB}"/>
                </a:ext>
              </a:extLst>
            </p:cNvPr>
            <p:cNvSpPr/>
            <p:nvPr/>
          </p:nvSpPr>
          <p:spPr>
            <a:xfrm>
              <a:off x="5510988" y="545515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22" name="pt1003">
              <a:extLst>
                <a:ext uri="{FF2B5EF4-FFF2-40B4-BE49-F238E27FC236}">
                  <a16:creationId xmlns:a16="http://schemas.microsoft.com/office/drawing/2014/main" id="{D08BDD6F-FC27-459B-9C5D-04A4BA45309C}"/>
                </a:ext>
              </a:extLst>
            </p:cNvPr>
            <p:cNvSpPr/>
            <p:nvPr/>
          </p:nvSpPr>
          <p:spPr>
            <a:xfrm>
              <a:off x="5866297" y="56449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23" name="pt1004">
              <a:extLst>
                <a:ext uri="{FF2B5EF4-FFF2-40B4-BE49-F238E27FC236}">
                  <a16:creationId xmlns:a16="http://schemas.microsoft.com/office/drawing/2014/main" id="{E5813875-8616-466D-97AD-59B285816674}"/>
                </a:ext>
              </a:extLst>
            </p:cNvPr>
            <p:cNvSpPr/>
            <p:nvPr/>
          </p:nvSpPr>
          <p:spPr>
            <a:xfrm>
              <a:off x="5589296" y="53575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24" name="pt1005">
              <a:extLst>
                <a:ext uri="{FF2B5EF4-FFF2-40B4-BE49-F238E27FC236}">
                  <a16:creationId xmlns:a16="http://schemas.microsoft.com/office/drawing/2014/main" id="{0CA9C94E-8A5A-4E85-9991-38C387D617E3}"/>
                </a:ext>
              </a:extLst>
            </p:cNvPr>
            <p:cNvSpPr/>
            <p:nvPr/>
          </p:nvSpPr>
          <p:spPr>
            <a:xfrm>
              <a:off x="5374991" y="5530722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25" name="pt1006">
              <a:extLst>
                <a:ext uri="{FF2B5EF4-FFF2-40B4-BE49-F238E27FC236}">
                  <a16:creationId xmlns:a16="http://schemas.microsoft.com/office/drawing/2014/main" id="{D586D9FB-4B54-455A-9788-1C7793F26666}"/>
                </a:ext>
              </a:extLst>
            </p:cNvPr>
            <p:cNvSpPr/>
            <p:nvPr/>
          </p:nvSpPr>
          <p:spPr>
            <a:xfrm>
              <a:off x="5709310" y="50534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26" name="pt1007">
              <a:extLst>
                <a:ext uri="{FF2B5EF4-FFF2-40B4-BE49-F238E27FC236}">
                  <a16:creationId xmlns:a16="http://schemas.microsoft.com/office/drawing/2014/main" id="{CBD11E11-2174-4E87-A9F5-ACF9B9231375}"/>
                </a:ext>
              </a:extLst>
            </p:cNvPr>
            <p:cNvSpPr/>
            <p:nvPr/>
          </p:nvSpPr>
          <p:spPr>
            <a:xfrm>
              <a:off x="5701809" y="52207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27" name="pt1008">
              <a:extLst>
                <a:ext uri="{FF2B5EF4-FFF2-40B4-BE49-F238E27FC236}">
                  <a16:creationId xmlns:a16="http://schemas.microsoft.com/office/drawing/2014/main" id="{88A00328-D167-468A-AC55-58505FEA9485}"/>
                </a:ext>
              </a:extLst>
            </p:cNvPr>
            <p:cNvSpPr/>
            <p:nvPr/>
          </p:nvSpPr>
          <p:spPr>
            <a:xfrm>
              <a:off x="5641667" y="54091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28" name="pt1009">
              <a:extLst>
                <a:ext uri="{FF2B5EF4-FFF2-40B4-BE49-F238E27FC236}">
                  <a16:creationId xmlns:a16="http://schemas.microsoft.com/office/drawing/2014/main" id="{3D39D3D2-7232-45C0-9D39-905FEB0A209D}"/>
                </a:ext>
              </a:extLst>
            </p:cNvPr>
            <p:cNvSpPr/>
            <p:nvPr/>
          </p:nvSpPr>
          <p:spPr>
            <a:xfrm>
              <a:off x="5386248" y="5513138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29" name="pt1010">
              <a:extLst>
                <a:ext uri="{FF2B5EF4-FFF2-40B4-BE49-F238E27FC236}">
                  <a16:creationId xmlns:a16="http://schemas.microsoft.com/office/drawing/2014/main" id="{010A34B4-AE1A-4627-AED5-36C379C6558A}"/>
                </a:ext>
              </a:extLst>
            </p:cNvPr>
            <p:cNvSpPr/>
            <p:nvPr/>
          </p:nvSpPr>
          <p:spPr>
            <a:xfrm>
              <a:off x="5024009" y="5218731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30" name="pt1011">
              <a:extLst>
                <a:ext uri="{FF2B5EF4-FFF2-40B4-BE49-F238E27FC236}">
                  <a16:creationId xmlns:a16="http://schemas.microsoft.com/office/drawing/2014/main" id="{38F892C2-E310-4131-AA08-D4F96D2DAD60}"/>
                </a:ext>
              </a:extLst>
            </p:cNvPr>
            <p:cNvSpPr/>
            <p:nvPr/>
          </p:nvSpPr>
          <p:spPr>
            <a:xfrm>
              <a:off x="5110539" y="507315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31" name="pt1012">
              <a:extLst>
                <a:ext uri="{FF2B5EF4-FFF2-40B4-BE49-F238E27FC236}">
                  <a16:creationId xmlns:a16="http://schemas.microsoft.com/office/drawing/2014/main" id="{586B1308-6F8D-4019-ACFF-F990C496802E}"/>
                </a:ext>
              </a:extLst>
            </p:cNvPr>
            <p:cNvSpPr/>
            <p:nvPr/>
          </p:nvSpPr>
          <p:spPr>
            <a:xfrm>
              <a:off x="5103631" y="50620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32" name="pt1013">
              <a:extLst>
                <a:ext uri="{FF2B5EF4-FFF2-40B4-BE49-F238E27FC236}">
                  <a16:creationId xmlns:a16="http://schemas.microsoft.com/office/drawing/2014/main" id="{75ADF41C-FAF0-4A36-A80C-1CACFB1AF0B5}"/>
                </a:ext>
              </a:extLst>
            </p:cNvPr>
            <p:cNvSpPr/>
            <p:nvPr/>
          </p:nvSpPr>
          <p:spPr>
            <a:xfrm>
              <a:off x="5298209" y="47957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33" name="pt1014">
              <a:extLst>
                <a:ext uri="{FF2B5EF4-FFF2-40B4-BE49-F238E27FC236}">
                  <a16:creationId xmlns:a16="http://schemas.microsoft.com/office/drawing/2014/main" id="{4BC1CF99-7634-4D66-8940-C480B8FB2860}"/>
                </a:ext>
              </a:extLst>
            </p:cNvPr>
            <p:cNvSpPr/>
            <p:nvPr/>
          </p:nvSpPr>
          <p:spPr>
            <a:xfrm>
              <a:off x="5347658" y="484112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34" name="pt1015">
              <a:extLst>
                <a:ext uri="{FF2B5EF4-FFF2-40B4-BE49-F238E27FC236}">
                  <a16:creationId xmlns:a16="http://schemas.microsoft.com/office/drawing/2014/main" id="{100B5C94-29FB-403C-8AB0-E5771BDAF707}"/>
                </a:ext>
              </a:extLst>
            </p:cNvPr>
            <p:cNvSpPr/>
            <p:nvPr/>
          </p:nvSpPr>
          <p:spPr>
            <a:xfrm>
              <a:off x="5222767" y="51500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35" name="pt1016">
              <a:extLst>
                <a:ext uri="{FF2B5EF4-FFF2-40B4-BE49-F238E27FC236}">
                  <a16:creationId xmlns:a16="http://schemas.microsoft.com/office/drawing/2014/main" id="{7829B8CA-08FD-4098-BEF4-7CD1B6519F60}"/>
                </a:ext>
              </a:extLst>
            </p:cNvPr>
            <p:cNvSpPr/>
            <p:nvPr/>
          </p:nvSpPr>
          <p:spPr>
            <a:xfrm>
              <a:off x="5124035" y="498831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36" name="pt1017">
              <a:extLst>
                <a:ext uri="{FF2B5EF4-FFF2-40B4-BE49-F238E27FC236}">
                  <a16:creationId xmlns:a16="http://schemas.microsoft.com/office/drawing/2014/main" id="{57077484-DB72-4C27-823C-F17E79EBB218}"/>
                </a:ext>
              </a:extLst>
            </p:cNvPr>
            <p:cNvSpPr/>
            <p:nvPr/>
          </p:nvSpPr>
          <p:spPr>
            <a:xfrm>
              <a:off x="5088870" y="49169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37" name="pt1018">
              <a:extLst>
                <a:ext uri="{FF2B5EF4-FFF2-40B4-BE49-F238E27FC236}">
                  <a16:creationId xmlns:a16="http://schemas.microsoft.com/office/drawing/2014/main" id="{DF5F5649-7530-4675-8530-C791408771BC}"/>
                </a:ext>
              </a:extLst>
            </p:cNvPr>
            <p:cNvSpPr/>
            <p:nvPr/>
          </p:nvSpPr>
          <p:spPr>
            <a:xfrm>
              <a:off x="5035586" y="50198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38" name="pt1019">
              <a:extLst>
                <a:ext uri="{FF2B5EF4-FFF2-40B4-BE49-F238E27FC236}">
                  <a16:creationId xmlns:a16="http://schemas.microsoft.com/office/drawing/2014/main" id="{6B2ED5F5-30A1-41B6-A2F9-82EF4B5D9076}"/>
                </a:ext>
              </a:extLst>
            </p:cNvPr>
            <p:cNvSpPr/>
            <p:nvPr/>
          </p:nvSpPr>
          <p:spPr>
            <a:xfrm>
              <a:off x="5160065" y="494086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39" name="pt1020">
              <a:extLst>
                <a:ext uri="{FF2B5EF4-FFF2-40B4-BE49-F238E27FC236}">
                  <a16:creationId xmlns:a16="http://schemas.microsoft.com/office/drawing/2014/main" id="{0D657E00-18B1-4D54-9945-A211D21BA4BC}"/>
                </a:ext>
              </a:extLst>
            </p:cNvPr>
            <p:cNvSpPr/>
            <p:nvPr/>
          </p:nvSpPr>
          <p:spPr>
            <a:xfrm>
              <a:off x="5341013" y="507022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40" name="pt1021">
              <a:extLst>
                <a:ext uri="{FF2B5EF4-FFF2-40B4-BE49-F238E27FC236}">
                  <a16:creationId xmlns:a16="http://schemas.microsoft.com/office/drawing/2014/main" id="{00DFDD5D-C49A-4E84-A884-BC3C22430D25}"/>
                </a:ext>
              </a:extLst>
            </p:cNvPr>
            <p:cNvSpPr/>
            <p:nvPr/>
          </p:nvSpPr>
          <p:spPr>
            <a:xfrm>
              <a:off x="5167029" y="505566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41" name="pt1022">
              <a:extLst>
                <a:ext uri="{FF2B5EF4-FFF2-40B4-BE49-F238E27FC236}">
                  <a16:creationId xmlns:a16="http://schemas.microsoft.com/office/drawing/2014/main" id="{DC99FF9C-56D1-4A13-A816-4C1852A8DD8D}"/>
                </a:ext>
              </a:extLst>
            </p:cNvPr>
            <p:cNvSpPr/>
            <p:nvPr/>
          </p:nvSpPr>
          <p:spPr>
            <a:xfrm>
              <a:off x="5026611" y="520802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42" name="pt1023">
              <a:extLst>
                <a:ext uri="{FF2B5EF4-FFF2-40B4-BE49-F238E27FC236}">
                  <a16:creationId xmlns:a16="http://schemas.microsoft.com/office/drawing/2014/main" id="{DC37E49F-4C27-40E2-B2D9-D4AD98BAD106}"/>
                </a:ext>
              </a:extLst>
            </p:cNvPr>
            <p:cNvSpPr/>
            <p:nvPr/>
          </p:nvSpPr>
          <p:spPr>
            <a:xfrm>
              <a:off x="5136087" y="495253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43" name="pt1024">
              <a:extLst>
                <a:ext uri="{FF2B5EF4-FFF2-40B4-BE49-F238E27FC236}">
                  <a16:creationId xmlns:a16="http://schemas.microsoft.com/office/drawing/2014/main" id="{02EFEC2C-0F51-422D-951D-530715E61A08}"/>
                </a:ext>
              </a:extLst>
            </p:cNvPr>
            <p:cNvSpPr/>
            <p:nvPr/>
          </p:nvSpPr>
          <p:spPr>
            <a:xfrm>
              <a:off x="5594016" y="493057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44" name="pt1025">
              <a:extLst>
                <a:ext uri="{FF2B5EF4-FFF2-40B4-BE49-F238E27FC236}">
                  <a16:creationId xmlns:a16="http://schemas.microsoft.com/office/drawing/2014/main" id="{9858AC9C-C141-4C8F-AEA8-01DE56801336}"/>
                </a:ext>
              </a:extLst>
            </p:cNvPr>
            <p:cNvSpPr/>
            <p:nvPr/>
          </p:nvSpPr>
          <p:spPr>
            <a:xfrm>
              <a:off x="5390285" y="525051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45" name="pt1026">
              <a:extLst>
                <a:ext uri="{FF2B5EF4-FFF2-40B4-BE49-F238E27FC236}">
                  <a16:creationId xmlns:a16="http://schemas.microsoft.com/office/drawing/2014/main" id="{8EBE0334-AD8F-414C-AA88-8BCB99851EB5}"/>
                </a:ext>
              </a:extLst>
            </p:cNvPr>
            <p:cNvSpPr/>
            <p:nvPr/>
          </p:nvSpPr>
          <p:spPr>
            <a:xfrm>
              <a:off x="5251139" y="495542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46" name="pt1027">
              <a:extLst>
                <a:ext uri="{FF2B5EF4-FFF2-40B4-BE49-F238E27FC236}">
                  <a16:creationId xmlns:a16="http://schemas.microsoft.com/office/drawing/2014/main" id="{63410C90-1054-47E5-A82A-BC707C48FB07}"/>
                </a:ext>
              </a:extLst>
            </p:cNvPr>
            <p:cNvSpPr/>
            <p:nvPr/>
          </p:nvSpPr>
          <p:spPr>
            <a:xfrm>
              <a:off x="5206920" y="487668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47" name="pt1028">
              <a:extLst>
                <a:ext uri="{FF2B5EF4-FFF2-40B4-BE49-F238E27FC236}">
                  <a16:creationId xmlns:a16="http://schemas.microsoft.com/office/drawing/2014/main" id="{BDA6F5C5-009A-4004-AD30-0D9B0122D4FF}"/>
                </a:ext>
              </a:extLst>
            </p:cNvPr>
            <p:cNvSpPr/>
            <p:nvPr/>
          </p:nvSpPr>
          <p:spPr>
            <a:xfrm>
              <a:off x="5119846" y="502930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48" name="pt1029">
              <a:extLst>
                <a:ext uri="{FF2B5EF4-FFF2-40B4-BE49-F238E27FC236}">
                  <a16:creationId xmlns:a16="http://schemas.microsoft.com/office/drawing/2014/main" id="{50C3CAF3-E238-48E6-9072-30E3C4BA9D91}"/>
                </a:ext>
              </a:extLst>
            </p:cNvPr>
            <p:cNvSpPr/>
            <p:nvPr/>
          </p:nvSpPr>
          <p:spPr>
            <a:xfrm>
              <a:off x="5122261" y="489960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49" name="pt1030">
              <a:extLst>
                <a:ext uri="{FF2B5EF4-FFF2-40B4-BE49-F238E27FC236}">
                  <a16:creationId xmlns:a16="http://schemas.microsoft.com/office/drawing/2014/main" id="{712ECAAC-A3D9-4C54-AB03-3E08D31DEA90}"/>
                </a:ext>
              </a:extLst>
            </p:cNvPr>
            <p:cNvSpPr/>
            <p:nvPr/>
          </p:nvSpPr>
          <p:spPr>
            <a:xfrm>
              <a:off x="5379235" y="495269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50" name="pt1031">
              <a:extLst>
                <a:ext uri="{FF2B5EF4-FFF2-40B4-BE49-F238E27FC236}">
                  <a16:creationId xmlns:a16="http://schemas.microsoft.com/office/drawing/2014/main" id="{7CA67E53-60B2-4B94-8501-008E0DC0985F}"/>
                </a:ext>
              </a:extLst>
            </p:cNvPr>
            <p:cNvSpPr/>
            <p:nvPr/>
          </p:nvSpPr>
          <p:spPr>
            <a:xfrm>
              <a:off x="4982446" y="502054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51" name="pt1032">
              <a:extLst>
                <a:ext uri="{FF2B5EF4-FFF2-40B4-BE49-F238E27FC236}">
                  <a16:creationId xmlns:a16="http://schemas.microsoft.com/office/drawing/2014/main" id="{9A739719-44BA-4B96-8D5D-9F0AF2EA851B}"/>
                </a:ext>
              </a:extLst>
            </p:cNvPr>
            <p:cNvSpPr/>
            <p:nvPr/>
          </p:nvSpPr>
          <p:spPr>
            <a:xfrm>
              <a:off x="5055879" y="525814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52" name="pt1033">
              <a:extLst>
                <a:ext uri="{FF2B5EF4-FFF2-40B4-BE49-F238E27FC236}">
                  <a16:creationId xmlns:a16="http://schemas.microsoft.com/office/drawing/2014/main" id="{B7A17681-6E33-49BD-A10B-EB29604B6279}"/>
                </a:ext>
              </a:extLst>
            </p:cNvPr>
            <p:cNvSpPr/>
            <p:nvPr/>
          </p:nvSpPr>
          <p:spPr>
            <a:xfrm>
              <a:off x="5028633" y="494884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53" name="pt1034">
              <a:extLst>
                <a:ext uri="{FF2B5EF4-FFF2-40B4-BE49-F238E27FC236}">
                  <a16:creationId xmlns:a16="http://schemas.microsoft.com/office/drawing/2014/main" id="{D5109387-FB8B-4C36-AD94-7F69D02E12E1}"/>
                </a:ext>
              </a:extLst>
            </p:cNvPr>
            <p:cNvSpPr/>
            <p:nvPr/>
          </p:nvSpPr>
          <p:spPr>
            <a:xfrm>
              <a:off x="5106399" y="50487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54" name="pt1035">
              <a:extLst>
                <a:ext uri="{FF2B5EF4-FFF2-40B4-BE49-F238E27FC236}">
                  <a16:creationId xmlns:a16="http://schemas.microsoft.com/office/drawing/2014/main" id="{FD156F60-7C2B-4121-9056-9581F36960AF}"/>
                </a:ext>
              </a:extLst>
            </p:cNvPr>
            <p:cNvSpPr/>
            <p:nvPr/>
          </p:nvSpPr>
          <p:spPr>
            <a:xfrm>
              <a:off x="5204332" y="500797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55" name="pt1036">
              <a:extLst>
                <a:ext uri="{FF2B5EF4-FFF2-40B4-BE49-F238E27FC236}">
                  <a16:creationId xmlns:a16="http://schemas.microsoft.com/office/drawing/2014/main" id="{2ABD01F1-A2C0-40E6-BC30-50C6B5D80AF4}"/>
                </a:ext>
              </a:extLst>
            </p:cNvPr>
            <p:cNvSpPr/>
            <p:nvPr/>
          </p:nvSpPr>
          <p:spPr>
            <a:xfrm>
              <a:off x="5197948" y="50531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56" name="pt1037">
              <a:extLst>
                <a:ext uri="{FF2B5EF4-FFF2-40B4-BE49-F238E27FC236}">
                  <a16:creationId xmlns:a16="http://schemas.microsoft.com/office/drawing/2014/main" id="{9E9C6762-443A-4175-8F57-478412E24E35}"/>
                </a:ext>
              </a:extLst>
            </p:cNvPr>
            <p:cNvSpPr/>
            <p:nvPr/>
          </p:nvSpPr>
          <p:spPr>
            <a:xfrm>
              <a:off x="5359595" y="520414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57" name="pt1038">
              <a:extLst>
                <a:ext uri="{FF2B5EF4-FFF2-40B4-BE49-F238E27FC236}">
                  <a16:creationId xmlns:a16="http://schemas.microsoft.com/office/drawing/2014/main" id="{FEB20AA3-75E5-4E45-8610-59FE54377B8B}"/>
                </a:ext>
              </a:extLst>
            </p:cNvPr>
            <p:cNvSpPr/>
            <p:nvPr/>
          </p:nvSpPr>
          <p:spPr>
            <a:xfrm>
              <a:off x="5221381" y="506642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58" name="pt1039">
              <a:extLst>
                <a:ext uri="{FF2B5EF4-FFF2-40B4-BE49-F238E27FC236}">
                  <a16:creationId xmlns:a16="http://schemas.microsoft.com/office/drawing/2014/main" id="{163B8AB1-F14F-47FC-A760-507021B148B8}"/>
                </a:ext>
              </a:extLst>
            </p:cNvPr>
            <p:cNvSpPr/>
            <p:nvPr/>
          </p:nvSpPr>
          <p:spPr>
            <a:xfrm>
              <a:off x="5216890" y="49929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59" name="pt1040">
              <a:extLst>
                <a:ext uri="{FF2B5EF4-FFF2-40B4-BE49-F238E27FC236}">
                  <a16:creationId xmlns:a16="http://schemas.microsoft.com/office/drawing/2014/main" id="{6783A5FA-7479-4436-8461-36ECE19C310D}"/>
                </a:ext>
              </a:extLst>
            </p:cNvPr>
            <p:cNvSpPr/>
            <p:nvPr/>
          </p:nvSpPr>
          <p:spPr>
            <a:xfrm>
              <a:off x="4973513" y="511952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60" name="pt1041">
              <a:extLst>
                <a:ext uri="{FF2B5EF4-FFF2-40B4-BE49-F238E27FC236}">
                  <a16:creationId xmlns:a16="http://schemas.microsoft.com/office/drawing/2014/main" id="{68E36437-CC79-4868-A6C1-494BC9F07185}"/>
                </a:ext>
              </a:extLst>
            </p:cNvPr>
            <p:cNvSpPr/>
            <p:nvPr/>
          </p:nvSpPr>
          <p:spPr>
            <a:xfrm>
              <a:off x="5366730" y="50367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61" name="pt1042">
              <a:extLst>
                <a:ext uri="{FF2B5EF4-FFF2-40B4-BE49-F238E27FC236}">
                  <a16:creationId xmlns:a16="http://schemas.microsoft.com/office/drawing/2014/main" id="{4E1771CD-5985-4C21-979B-B40223CBD915}"/>
                </a:ext>
              </a:extLst>
            </p:cNvPr>
            <p:cNvSpPr/>
            <p:nvPr/>
          </p:nvSpPr>
          <p:spPr>
            <a:xfrm>
              <a:off x="5487612" y="498161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62" name="pt1043">
              <a:extLst>
                <a:ext uri="{FF2B5EF4-FFF2-40B4-BE49-F238E27FC236}">
                  <a16:creationId xmlns:a16="http://schemas.microsoft.com/office/drawing/2014/main" id="{2B59E2B3-45C0-4D3F-B78E-E5DDB00F6291}"/>
                </a:ext>
              </a:extLst>
            </p:cNvPr>
            <p:cNvSpPr/>
            <p:nvPr/>
          </p:nvSpPr>
          <p:spPr>
            <a:xfrm>
              <a:off x="5088887" y="5301587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63" name="pt1044">
              <a:extLst>
                <a:ext uri="{FF2B5EF4-FFF2-40B4-BE49-F238E27FC236}">
                  <a16:creationId xmlns:a16="http://schemas.microsoft.com/office/drawing/2014/main" id="{8BB3F78F-D102-43F9-ACBD-B2646F5ACE58}"/>
                </a:ext>
              </a:extLst>
            </p:cNvPr>
            <p:cNvSpPr/>
            <p:nvPr/>
          </p:nvSpPr>
          <p:spPr>
            <a:xfrm>
              <a:off x="5373662" y="513130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64" name="pt1045">
              <a:extLst>
                <a:ext uri="{FF2B5EF4-FFF2-40B4-BE49-F238E27FC236}">
                  <a16:creationId xmlns:a16="http://schemas.microsoft.com/office/drawing/2014/main" id="{C1CD4CD6-9D69-450F-876D-F0842C5176A0}"/>
                </a:ext>
              </a:extLst>
            </p:cNvPr>
            <p:cNvSpPr/>
            <p:nvPr/>
          </p:nvSpPr>
          <p:spPr>
            <a:xfrm>
              <a:off x="5016503" y="50285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65" name="pt1046">
              <a:extLst>
                <a:ext uri="{FF2B5EF4-FFF2-40B4-BE49-F238E27FC236}">
                  <a16:creationId xmlns:a16="http://schemas.microsoft.com/office/drawing/2014/main" id="{29C0EBA0-7088-4DA2-9DF6-FE3CD79F2668}"/>
                </a:ext>
              </a:extLst>
            </p:cNvPr>
            <p:cNvSpPr/>
            <p:nvPr/>
          </p:nvSpPr>
          <p:spPr>
            <a:xfrm>
              <a:off x="5286422" y="505064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66" name="pt1047">
              <a:extLst>
                <a:ext uri="{FF2B5EF4-FFF2-40B4-BE49-F238E27FC236}">
                  <a16:creationId xmlns:a16="http://schemas.microsoft.com/office/drawing/2014/main" id="{07D5AD86-5A62-4C48-9A4C-8F7323227226}"/>
                </a:ext>
              </a:extLst>
            </p:cNvPr>
            <p:cNvSpPr/>
            <p:nvPr/>
          </p:nvSpPr>
          <p:spPr>
            <a:xfrm>
              <a:off x="5132424" y="511732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67" name="pt1048">
              <a:extLst>
                <a:ext uri="{FF2B5EF4-FFF2-40B4-BE49-F238E27FC236}">
                  <a16:creationId xmlns:a16="http://schemas.microsoft.com/office/drawing/2014/main" id="{C6772269-79B7-45CE-87AC-D33CBEECD847}"/>
                </a:ext>
              </a:extLst>
            </p:cNvPr>
            <p:cNvSpPr/>
            <p:nvPr/>
          </p:nvSpPr>
          <p:spPr>
            <a:xfrm>
              <a:off x="5381238" y="49823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68" name="pt1049">
              <a:extLst>
                <a:ext uri="{FF2B5EF4-FFF2-40B4-BE49-F238E27FC236}">
                  <a16:creationId xmlns:a16="http://schemas.microsoft.com/office/drawing/2014/main" id="{CF221473-EE01-4B33-827C-2F3945E43F18}"/>
                </a:ext>
              </a:extLst>
            </p:cNvPr>
            <p:cNvSpPr/>
            <p:nvPr/>
          </p:nvSpPr>
          <p:spPr>
            <a:xfrm>
              <a:off x="5208295" y="50475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69" name="pt1050">
              <a:extLst>
                <a:ext uri="{FF2B5EF4-FFF2-40B4-BE49-F238E27FC236}">
                  <a16:creationId xmlns:a16="http://schemas.microsoft.com/office/drawing/2014/main" id="{46843A8A-584F-4E1E-AF50-3B0B24259978}"/>
                </a:ext>
              </a:extLst>
            </p:cNvPr>
            <p:cNvSpPr/>
            <p:nvPr/>
          </p:nvSpPr>
          <p:spPr>
            <a:xfrm>
              <a:off x="5152094" y="50286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70" name="pt1051">
              <a:extLst>
                <a:ext uri="{FF2B5EF4-FFF2-40B4-BE49-F238E27FC236}">
                  <a16:creationId xmlns:a16="http://schemas.microsoft.com/office/drawing/2014/main" id="{D4286529-EE1B-4427-BC47-1635AA984CF0}"/>
                </a:ext>
              </a:extLst>
            </p:cNvPr>
            <p:cNvSpPr/>
            <p:nvPr/>
          </p:nvSpPr>
          <p:spPr>
            <a:xfrm>
              <a:off x="5478475" y="49485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71" name="pt1052">
              <a:extLst>
                <a:ext uri="{FF2B5EF4-FFF2-40B4-BE49-F238E27FC236}">
                  <a16:creationId xmlns:a16="http://schemas.microsoft.com/office/drawing/2014/main" id="{8723622D-0576-4596-92DF-5D1B0E47306F}"/>
                </a:ext>
              </a:extLst>
            </p:cNvPr>
            <p:cNvSpPr/>
            <p:nvPr/>
          </p:nvSpPr>
          <p:spPr>
            <a:xfrm>
              <a:off x="5284283" y="508299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72" name="pt1053">
              <a:extLst>
                <a:ext uri="{FF2B5EF4-FFF2-40B4-BE49-F238E27FC236}">
                  <a16:creationId xmlns:a16="http://schemas.microsoft.com/office/drawing/2014/main" id="{F2D2C0E5-0507-4BE7-B51E-284C2EB1CD6C}"/>
                </a:ext>
              </a:extLst>
            </p:cNvPr>
            <p:cNvSpPr/>
            <p:nvPr/>
          </p:nvSpPr>
          <p:spPr>
            <a:xfrm>
              <a:off x="5115153" y="5305887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73" name="pt1054">
              <a:extLst>
                <a:ext uri="{FF2B5EF4-FFF2-40B4-BE49-F238E27FC236}">
                  <a16:creationId xmlns:a16="http://schemas.microsoft.com/office/drawing/2014/main" id="{DED41390-F0CF-4500-8B1B-53B5F9266786}"/>
                </a:ext>
              </a:extLst>
            </p:cNvPr>
            <p:cNvSpPr/>
            <p:nvPr/>
          </p:nvSpPr>
          <p:spPr>
            <a:xfrm>
              <a:off x="5406238" y="50415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74" name="pt1055">
              <a:extLst>
                <a:ext uri="{FF2B5EF4-FFF2-40B4-BE49-F238E27FC236}">
                  <a16:creationId xmlns:a16="http://schemas.microsoft.com/office/drawing/2014/main" id="{1F1A0C04-72B1-4884-9DF2-33E64AE43C55}"/>
                </a:ext>
              </a:extLst>
            </p:cNvPr>
            <p:cNvSpPr/>
            <p:nvPr/>
          </p:nvSpPr>
          <p:spPr>
            <a:xfrm>
              <a:off x="5226609" y="511203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75" name="pt1056">
              <a:extLst>
                <a:ext uri="{FF2B5EF4-FFF2-40B4-BE49-F238E27FC236}">
                  <a16:creationId xmlns:a16="http://schemas.microsoft.com/office/drawing/2014/main" id="{BAC395C7-802F-44A3-B5B0-4E4DB7CF822C}"/>
                </a:ext>
              </a:extLst>
            </p:cNvPr>
            <p:cNvSpPr/>
            <p:nvPr/>
          </p:nvSpPr>
          <p:spPr>
            <a:xfrm>
              <a:off x="5496280" y="514845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76" name="pt1057">
              <a:extLst>
                <a:ext uri="{FF2B5EF4-FFF2-40B4-BE49-F238E27FC236}">
                  <a16:creationId xmlns:a16="http://schemas.microsoft.com/office/drawing/2014/main" id="{C8E6E12F-6792-496E-BE65-EBA06E0B8B33}"/>
                </a:ext>
              </a:extLst>
            </p:cNvPr>
            <p:cNvSpPr/>
            <p:nvPr/>
          </p:nvSpPr>
          <p:spPr>
            <a:xfrm>
              <a:off x="5414188" y="510803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77" name="pt1058">
              <a:extLst>
                <a:ext uri="{FF2B5EF4-FFF2-40B4-BE49-F238E27FC236}">
                  <a16:creationId xmlns:a16="http://schemas.microsoft.com/office/drawing/2014/main" id="{49EB735F-4FEA-4810-99D4-E6D0FA071183}"/>
                </a:ext>
              </a:extLst>
            </p:cNvPr>
            <p:cNvSpPr/>
            <p:nvPr/>
          </p:nvSpPr>
          <p:spPr>
            <a:xfrm>
              <a:off x="5418691" y="501837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78" name="pt1059">
              <a:extLst>
                <a:ext uri="{FF2B5EF4-FFF2-40B4-BE49-F238E27FC236}">
                  <a16:creationId xmlns:a16="http://schemas.microsoft.com/office/drawing/2014/main" id="{E77FBDA4-7CAC-4F19-A27A-DC63F17DBDD6}"/>
                </a:ext>
              </a:extLst>
            </p:cNvPr>
            <p:cNvSpPr/>
            <p:nvPr/>
          </p:nvSpPr>
          <p:spPr>
            <a:xfrm>
              <a:off x="5355448" y="525991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79" name="pt1060">
              <a:extLst>
                <a:ext uri="{FF2B5EF4-FFF2-40B4-BE49-F238E27FC236}">
                  <a16:creationId xmlns:a16="http://schemas.microsoft.com/office/drawing/2014/main" id="{40DF8340-89AE-47A9-A5FC-30CB78C03876}"/>
                </a:ext>
              </a:extLst>
            </p:cNvPr>
            <p:cNvSpPr/>
            <p:nvPr/>
          </p:nvSpPr>
          <p:spPr>
            <a:xfrm>
              <a:off x="5338010" y="51877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80" name="pt1061">
              <a:extLst>
                <a:ext uri="{FF2B5EF4-FFF2-40B4-BE49-F238E27FC236}">
                  <a16:creationId xmlns:a16="http://schemas.microsoft.com/office/drawing/2014/main" id="{20F78C88-CFBF-4C06-BA67-8C6176C313FD}"/>
                </a:ext>
              </a:extLst>
            </p:cNvPr>
            <p:cNvSpPr/>
            <p:nvPr/>
          </p:nvSpPr>
          <p:spPr>
            <a:xfrm>
              <a:off x="5256513" y="506285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81" name="pt1062">
              <a:extLst>
                <a:ext uri="{FF2B5EF4-FFF2-40B4-BE49-F238E27FC236}">
                  <a16:creationId xmlns:a16="http://schemas.microsoft.com/office/drawing/2014/main" id="{2894BF3F-7900-4EC0-9489-7D10AA2FA6F8}"/>
                </a:ext>
              </a:extLst>
            </p:cNvPr>
            <p:cNvSpPr/>
            <p:nvPr/>
          </p:nvSpPr>
          <p:spPr>
            <a:xfrm>
              <a:off x="5181656" y="50456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82" name="pt1063">
              <a:extLst>
                <a:ext uri="{FF2B5EF4-FFF2-40B4-BE49-F238E27FC236}">
                  <a16:creationId xmlns:a16="http://schemas.microsoft.com/office/drawing/2014/main" id="{851A065F-B77A-4BC7-AD74-25201EE8F94F}"/>
                </a:ext>
              </a:extLst>
            </p:cNvPr>
            <p:cNvSpPr/>
            <p:nvPr/>
          </p:nvSpPr>
          <p:spPr>
            <a:xfrm>
              <a:off x="5354329" y="526995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83" name="pt1064">
              <a:extLst>
                <a:ext uri="{FF2B5EF4-FFF2-40B4-BE49-F238E27FC236}">
                  <a16:creationId xmlns:a16="http://schemas.microsoft.com/office/drawing/2014/main" id="{B434D5B1-C77C-42C5-B0AA-8D03CA89E890}"/>
                </a:ext>
              </a:extLst>
            </p:cNvPr>
            <p:cNvSpPr/>
            <p:nvPr/>
          </p:nvSpPr>
          <p:spPr>
            <a:xfrm>
              <a:off x="5225231" y="5361201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84" name="pt1065">
              <a:extLst>
                <a:ext uri="{FF2B5EF4-FFF2-40B4-BE49-F238E27FC236}">
                  <a16:creationId xmlns:a16="http://schemas.microsoft.com/office/drawing/2014/main" id="{2CE82A67-B777-484A-B839-3C6A2716F3A1}"/>
                </a:ext>
              </a:extLst>
            </p:cNvPr>
            <p:cNvSpPr/>
            <p:nvPr/>
          </p:nvSpPr>
          <p:spPr>
            <a:xfrm>
              <a:off x="5109523" y="512248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85" name="pt1066">
              <a:extLst>
                <a:ext uri="{FF2B5EF4-FFF2-40B4-BE49-F238E27FC236}">
                  <a16:creationId xmlns:a16="http://schemas.microsoft.com/office/drawing/2014/main" id="{3EB90A7E-2CEB-4A5A-ADC3-F71F858F9073}"/>
                </a:ext>
              </a:extLst>
            </p:cNvPr>
            <p:cNvSpPr/>
            <p:nvPr/>
          </p:nvSpPr>
          <p:spPr>
            <a:xfrm>
              <a:off x="5319242" y="502255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86" name="pt1067">
              <a:extLst>
                <a:ext uri="{FF2B5EF4-FFF2-40B4-BE49-F238E27FC236}">
                  <a16:creationId xmlns:a16="http://schemas.microsoft.com/office/drawing/2014/main" id="{42257E1C-F151-4097-B806-B8BAC0C873BC}"/>
                </a:ext>
              </a:extLst>
            </p:cNvPr>
            <p:cNvSpPr/>
            <p:nvPr/>
          </p:nvSpPr>
          <p:spPr>
            <a:xfrm>
              <a:off x="5460930" y="498512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87" name="pt1068">
              <a:extLst>
                <a:ext uri="{FF2B5EF4-FFF2-40B4-BE49-F238E27FC236}">
                  <a16:creationId xmlns:a16="http://schemas.microsoft.com/office/drawing/2014/main" id="{7A28975D-6FB7-4D4E-B17B-E5B2EBB32F74}"/>
                </a:ext>
              </a:extLst>
            </p:cNvPr>
            <p:cNvSpPr/>
            <p:nvPr/>
          </p:nvSpPr>
          <p:spPr>
            <a:xfrm>
              <a:off x="5477948" y="495057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88" name="pt1069">
              <a:extLst>
                <a:ext uri="{FF2B5EF4-FFF2-40B4-BE49-F238E27FC236}">
                  <a16:creationId xmlns:a16="http://schemas.microsoft.com/office/drawing/2014/main" id="{156B8C2E-525F-45EE-BFDB-5C06167E9500}"/>
                </a:ext>
              </a:extLst>
            </p:cNvPr>
            <p:cNvSpPr/>
            <p:nvPr/>
          </p:nvSpPr>
          <p:spPr>
            <a:xfrm>
              <a:off x="5519711" y="47996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89" name="pt1070">
              <a:extLst>
                <a:ext uri="{FF2B5EF4-FFF2-40B4-BE49-F238E27FC236}">
                  <a16:creationId xmlns:a16="http://schemas.microsoft.com/office/drawing/2014/main" id="{4D7A0527-D77E-4A03-A08A-DB4C95C3040D}"/>
                </a:ext>
              </a:extLst>
            </p:cNvPr>
            <p:cNvSpPr/>
            <p:nvPr/>
          </p:nvSpPr>
          <p:spPr>
            <a:xfrm>
              <a:off x="5370786" y="507103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90" name="pt1071">
              <a:extLst>
                <a:ext uri="{FF2B5EF4-FFF2-40B4-BE49-F238E27FC236}">
                  <a16:creationId xmlns:a16="http://schemas.microsoft.com/office/drawing/2014/main" id="{FD24D6C0-96D1-4F27-9830-FA9B2963F9C2}"/>
                </a:ext>
              </a:extLst>
            </p:cNvPr>
            <p:cNvSpPr/>
            <p:nvPr/>
          </p:nvSpPr>
          <p:spPr>
            <a:xfrm>
              <a:off x="5255367" y="493506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91" name="pt1072">
              <a:extLst>
                <a:ext uri="{FF2B5EF4-FFF2-40B4-BE49-F238E27FC236}">
                  <a16:creationId xmlns:a16="http://schemas.microsoft.com/office/drawing/2014/main" id="{8061598F-ADE8-448D-9397-B30E22527B4C}"/>
                </a:ext>
              </a:extLst>
            </p:cNvPr>
            <p:cNvSpPr/>
            <p:nvPr/>
          </p:nvSpPr>
          <p:spPr>
            <a:xfrm>
              <a:off x="5382416" y="514051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92" name="pt1073">
              <a:extLst>
                <a:ext uri="{FF2B5EF4-FFF2-40B4-BE49-F238E27FC236}">
                  <a16:creationId xmlns:a16="http://schemas.microsoft.com/office/drawing/2014/main" id="{C29955A3-7DC3-439A-A09F-069D872A3648}"/>
                </a:ext>
              </a:extLst>
            </p:cNvPr>
            <p:cNvSpPr/>
            <p:nvPr/>
          </p:nvSpPr>
          <p:spPr>
            <a:xfrm>
              <a:off x="5466872" y="495629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93" name="pt1074">
              <a:extLst>
                <a:ext uri="{FF2B5EF4-FFF2-40B4-BE49-F238E27FC236}">
                  <a16:creationId xmlns:a16="http://schemas.microsoft.com/office/drawing/2014/main" id="{7D4C1FED-E2BF-4981-9D32-55CF44E635CC}"/>
                </a:ext>
              </a:extLst>
            </p:cNvPr>
            <p:cNvSpPr/>
            <p:nvPr/>
          </p:nvSpPr>
          <p:spPr>
            <a:xfrm>
              <a:off x="5310752" y="505491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94" name="pt1075">
              <a:extLst>
                <a:ext uri="{FF2B5EF4-FFF2-40B4-BE49-F238E27FC236}">
                  <a16:creationId xmlns:a16="http://schemas.microsoft.com/office/drawing/2014/main" id="{94C8EE80-E621-4D78-8CC6-94180B037722}"/>
                </a:ext>
              </a:extLst>
            </p:cNvPr>
            <p:cNvSpPr/>
            <p:nvPr/>
          </p:nvSpPr>
          <p:spPr>
            <a:xfrm>
              <a:off x="5279004" y="5449294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95" name="pt1076">
              <a:extLst>
                <a:ext uri="{FF2B5EF4-FFF2-40B4-BE49-F238E27FC236}">
                  <a16:creationId xmlns:a16="http://schemas.microsoft.com/office/drawing/2014/main" id="{0022917B-A1EC-4A60-AEF2-FF6C59710747}"/>
                </a:ext>
              </a:extLst>
            </p:cNvPr>
            <p:cNvSpPr/>
            <p:nvPr/>
          </p:nvSpPr>
          <p:spPr>
            <a:xfrm>
              <a:off x="5483576" y="475936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96" name="pt1077">
              <a:extLst>
                <a:ext uri="{FF2B5EF4-FFF2-40B4-BE49-F238E27FC236}">
                  <a16:creationId xmlns:a16="http://schemas.microsoft.com/office/drawing/2014/main" id="{C5D4AA93-878D-4FBF-8BCC-D9433CFE179C}"/>
                </a:ext>
              </a:extLst>
            </p:cNvPr>
            <p:cNvSpPr/>
            <p:nvPr/>
          </p:nvSpPr>
          <p:spPr>
            <a:xfrm>
              <a:off x="5464776" y="519893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97" name="pt1078">
              <a:extLst>
                <a:ext uri="{FF2B5EF4-FFF2-40B4-BE49-F238E27FC236}">
                  <a16:creationId xmlns:a16="http://schemas.microsoft.com/office/drawing/2014/main" id="{320418AA-7634-45EA-ACBB-786FEFD572AA}"/>
                </a:ext>
              </a:extLst>
            </p:cNvPr>
            <p:cNvSpPr/>
            <p:nvPr/>
          </p:nvSpPr>
          <p:spPr>
            <a:xfrm>
              <a:off x="5262587" y="51786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98" name="pt1079">
              <a:extLst>
                <a:ext uri="{FF2B5EF4-FFF2-40B4-BE49-F238E27FC236}">
                  <a16:creationId xmlns:a16="http://schemas.microsoft.com/office/drawing/2014/main" id="{3186B7B0-37AE-4361-AF63-D4EDC4D448B7}"/>
                </a:ext>
              </a:extLst>
            </p:cNvPr>
            <p:cNvSpPr/>
            <p:nvPr/>
          </p:nvSpPr>
          <p:spPr>
            <a:xfrm>
              <a:off x="5321377" y="514128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499" name="pt1080">
              <a:extLst>
                <a:ext uri="{FF2B5EF4-FFF2-40B4-BE49-F238E27FC236}">
                  <a16:creationId xmlns:a16="http://schemas.microsoft.com/office/drawing/2014/main" id="{5C12D47F-C694-482B-816E-9E447BB38187}"/>
                </a:ext>
              </a:extLst>
            </p:cNvPr>
            <p:cNvSpPr/>
            <p:nvPr/>
          </p:nvSpPr>
          <p:spPr>
            <a:xfrm>
              <a:off x="5368620" y="502722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00" name="pt1081">
              <a:extLst>
                <a:ext uri="{FF2B5EF4-FFF2-40B4-BE49-F238E27FC236}">
                  <a16:creationId xmlns:a16="http://schemas.microsoft.com/office/drawing/2014/main" id="{77675F8A-5BDC-4B19-A4CB-3FDF91AAD4CF}"/>
                </a:ext>
              </a:extLst>
            </p:cNvPr>
            <p:cNvSpPr/>
            <p:nvPr/>
          </p:nvSpPr>
          <p:spPr>
            <a:xfrm>
              <a:off x="5431089" y="512994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01" name="pt1082">
              <a:extLst>
                <a:ext uri="{FF2B5EF4-FFF2-40B4-BE49-F238E27FC236}">
                  <a16:creationId xmlns:a16="http://schemas.microsoft.com/office/drawing/2014/main" id="{027E7618-4D3A-42E2-A5D1-7DC549B8F043}"/>
                </a:ext>
              </a:extLst>
            </p:cNvPr>
            <p:cNvSpPr/>
            <p:nvPr/>
          </p:nvSpPr>
          <p:spPr>
            <a:xfrm>
              <a:off x="5590862" y="51117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02" name="pt1083">
              <a:extLst>
                <a:ext uri="{FF2B5EF4-FFF2-40B4-BE49-F238E27FC236}">
                  <a16:creationId xmlns:a16="http://schemas.microsoft.com/office/drawing/2014/main" id="{D8C538F2-CE78-4A61-AF50-8BD95DFF7207}"/>
                </a:ext>
              </a:extLst>
            </p:cNvPr>
            <p:cNvSpPr/>
            <p:nvPr/>
          </p:nvSpPr>
          <p:spPr>
            <a:xfrm>
              <a:off x="5235411" y="518652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03" name="pt1084">
              <a:extLst>
                <a:ext uri="{FF2B5EF4-FFF2-40B4-BE49-F238E27FC236}">
                  <a16:creationId xmlns:a16="http://schemas.microsoft.com/office/drawing/2014/main" id="{52D960D4-FFB3-4D9C-8BD5-94B39533B548}"/>
                </a:ext>
              </a:extLst>
            </p:cNvPr>
            <p:cNvSpPr/>
            <p:nvPr/>
          </p:nvSpPr>
          <p:spPr>
            <a:xfrm>
              <a:off x="5131157" y="516356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04" name="pt1085">
              <a:extLst>
                <a:ext uri="{FF2B5EF4-FFF2-40B4-BE49-F238E27FC236}">
                  <a16:creationId xmlns:a16="http://schemas.microsoft.com/office/drawing/2014/main" id="{11138BFF-8DE2-4A00-8879-9124B6E51C0D}"/>
                </a:ext>
              </a:extLst>
            </p:cNvPr>
            <p:cNvSpPr/>
            <p:nvPr/>
          </p:nvSpPr>
          <p:spPr>
            <a:xfrm>
              <a:off x="5222840" y="517196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05" name="pt1086">
              <a:extLst>
                <a:ext uri="{FF2B5EF4-FFF2-40B4-BE49-F238E27FC236}">
                  <a16:creationId xmlns:a16="http://schemas.microsoft.com/office/drawing/2014/main" id="{B5D6F20F-2541-4358-A217-63A1D82E8FBE}"/>
                </a:ext>
              </a:extLst>
            </p:cNvPr>
            <p:cNvSpPr/>
            <p:nvPr/>
          </p:nvSpPr>
          <p:spPr>
            <a:xfrm>
              <a:off x="5324979" y="5463498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06" name="pt1087">
              <a:extLst>
                <a:ext uri="{FF2B5EF4-FFF2-40B4-BE49-F238E27FC236}">
                  <a16:creationId xmlns:a16="http://schemas.microsoft.com/office/drawing/2014/main" id="{84B22C4C-9975-417A-B2F4-92A147A81FD2}"/>
                </a:ext>
              </a:extLst>
            </p:cNvPr>
            <p:cNvSpPr/>
            <p:nvPr/>
          </p:nvSpPr>
          <p:spPr>
            <a:xfrm>
              <a:off x="5451126" y="506736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07" name="pt1088">
              <a:extLst>
                <a:ext uri="{FF2B5EF4-FFF2-40B4-BE49-F238E27FC236}">
                  <a16:creationId xmlns:a16="http://schemas.microsoft.com/office/drawing/2014/main" id="{4ECC9997-1D41-408C-A035-A280EA01C27A}"/>
                </a:ext>
              </a:extLst>
            </p:cNvPr>
            <p:cNvSpPr/>
            <p:nvPr/>
          </p:nvSpPr>
          <p:spPr>
            <a:xfrm>
              <a:off x="5397996" y="512348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08" name="pt1089">
              <a:extLst>
                <a:ext uri="{FF2B5EF4-FFF2-40B4-BE49-F238E27FC236}">
                  <a16:creationId xmlns:a16="http://schemas.microsoft.com/office/drawing/2014/main" id="{77D43B35-E2FC-463C-8ABE-F167F957E845}"/>
                </a:ext>
              </a:extLst>
            </p:cNvPr>
            <p:cNvSpPr/>
            <p:nvPr/>
          </p:nvSpPr>
          <p:spPr>
            <a:xfrm>
              <a:off x="5528572" y="494761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09" name="pt1090">
              <a:extLst>
                <a:ext uri="{FF2B5EF4-FFF2-40B4-BE49-F238E27FC236}">
                  <a16:creationId xmlns:a16="http://schemas.microsoft.com/office/drawing/2014/main" id="{F1753E22-4352-4B03-92F3-73DE07FD2929}"/>
                </a:ext>
              </a:extLst>
            </p:cNvPr>
            <p:cNvSpPr/>
            <p:nvPr/>
          </p:nvSpPr>
          <p:spPr>
            <a:xfrm>
              <a:off x="5372050" y="50052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10" name="pt1091">
              <a:extLst>
                <a:ext uri="{FF2B5EF4-FFF2-40B4-BE49-F238E27FC236}">
                  <a16:creationId xmlns:a16="http://schemas.microsoft.com/office/drawing/2014/main" id="{314CE914-A3A1-49E8-A6E6-DB2C0270718B}"/>
                </a:ext>
              </a:extLst>
            </p:cNvPr>
            <p:cNvSpPr/>
            <p:nvPr/>
          </p:nvSpPr>
          <p:spPr>
            <a:xfrm>
              <a:off x="5421523" y="518815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11" name="pt1092">
              <a:extLst>
                <a:ext uri="{FF2B5EF4-FFF2-40B4-BE49-F238E27FC236}">
                  <a16:creationId xmlns:a16="http://schemas.microsoft.com/office/drawing/2014/main" id="{3ED3DCB8-02EE-4518-88D3-B8BDD8F7C456}"/>
                </a:ext>
              </a:extLst>
            </p:cNvPr>
            <p:cNvSpPr/>
            <p:nvPr/>
          </p:nvSpPr>
          <p:spPr>
            <a:xfrm>
              <a:off x="5828483" y="497317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12" name="pt1093">
              <a:extLst>
                <a:ext uri="{FF2B5EF4-FFF2-40B4-BE49-F238E27FC236}">
                  <a16:creationId xmlns:a16="http://schemas.microsoft.com/office/drawing/2014/main" id="{F88A25D4-94B6-4102-BC62-7BA194E8A7DA}"/>
                </a:ext>
              </a:extLst>
            </p:cNvPr>
            <p:cNvSpPr/>
            <p:nvPr/>
          </p:nvSpPr>
          <p:spPr>
            <a:xfrm>
              <a:off x="5452789" y="484165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13" name="pt1094">
              <a:extLst>
                <a:ext uri="{FF2B5EF4-FFF2-40B4-BE49-F238E27FC236}">
                  <a16:creationId xmlns:a16="http://schemas.microsoft.com/office/drawing/2014/main" id="{D6A59BAC-F566-4E0E-9177-FF217CBA299F}"/>
                </a:ext>
              </a:extLst>
            </p:cNvPr>
            <p:cNvSpPr/>
            <p:nvPr/>
          </p:nvSpPr>
          <p:spPr>
            <a:xfrm>
              <a:off x="5869425" y="500856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14" name="pt1095">
              <a:extLst>
                <a:ext uri="{FF2B5EF4-FFF2-40B4-BE49-F238E27FC236}">
                  <a16:creationId xmlns:a16="http://schemas.microsoft.com/office/drawing/2014/main" id="{1D12CC4D-C2AE-47D1-AC5F-6065D152AC8E}"/>
                </a:ext>
              </a:extLst>
            </p:cNvPr>
            <p:cNvSpPr/>
            <p:nvPr/>
          </p:nvSpPr>
          <p:spPr>
            <a:xfrm>
              <a:off x="5477703" y="49759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15" name="pt1096">
              <a:extLst>
                <a:ext uri="{FF2B5EF4-FFF2-40B4-BE49-F238E27FC236}">
                  <a16:creationId xmlns:a16="http://schemas.microsoft.com/office/drawing/2014/main" id="{DBB42086-8E6D-434A-8084-1C57E8EE33AA}"/>
                </a:ext>
              </a:extLst>
            </p:cNvPr>
            <p:cNvSpPr/>
            <p:nvPr/>
          </p:nvSpPr>
          <p:spPr>
            <a:xfrm>
              <a:off x="5339628" y="5491529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16" name="pt1097">
              <a:extLst>
                <a:ext uri="{FF2B5EF4-FFF2-40B4-BE49-F238E27FC236}">
                  <a16:creationId xmlns:a16="http://schemas.microsoft.com/office/drawing/2014/main" id="{207CC5B0-8D3B-43E6-AE0B-C7D38DE86663}"/>
                </a:ext>
              </a:extLst>
            </p:cNvPr>
            <p:cNvSpPr/>
            <p:nvPr/>
          </p:nvSpPr>
          <p:spPr>
            <a:xfrm>
              <a:off x="5369814" y="50906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17" name="pt1098">
              <a:extLst>
                <a:ext uri="{FF2B5EF4-FFF2-40B4-BE49-F238E27FC236}">
                  <a16:creationId xmlns:a16="http://schemas.microsoft.com/office/drawing/2014/main" id="{EAB4F12C-A0B5-4F43-AABF-8578E8302F2A}"/>
                </a:ext>
              </a:extLst>
            </p:cNvPr>
            <p:cNvSpPr/>
            <p:nvPr/>
          </p:nvSpPr>
          <p:spPr>
            <a:xfrm>
              <a:off x="5222631" y="51338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18" name="pt1099">
              <a:extLst>
                <a:ext uri="{FF2B5EF4-FFF2-40B4-BE49-F238E27FC236}">
                  <a16:creationId xmlns:a16="http://schemas.microsoft.com/office/drawing/2014/main" id="{AFA7759C-3409-4170-BAA7-17DE992798DB}"/>
                </a:ext>
              </a:extLst>
            </p:cNvPr>
            <p:cNvSpPr/>
            <p:nvPr/>
          </p:nvSpPr>
          <p:spPr>
            <a:xfrm>
              <a:off x="5338277" y="48912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19" name="pt1100">
              <a:extLst>
                <a:ext uri="{FF2B5EF4-FFF2-40B4-BE49-F238E27FC236}">
                  <a16:creationId xmlns:a16="http://schemas.microsoft.com/office/drawing/2014/main" id="{F702B0A9-46EE-4612-8A30-976D5FC9994C}"/>
                </a:ext>
              </a:extLst>
            </p:cNvPr>
            <p:cNvSpPr/>
            <p:nvPr/>
          </p:nvSpPr>
          <p:spPr>
            <a:xfrm>
              <a:off x="5420389" y="511192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20" name="pt1101">
              <a:extLst>
                <a:ext uri="{FF2B5EF4-FFF2-40B4-BE49-F238E27FC236}">
                  <a16:creationId xmlns:a16="http://schemas.microsoft.com/office/drawing/2014/main" id="{DDFE3712-8406-40D2-B6AB-5B36BBB87D72}"/>
                </a:ext>
              </a:extLst>
            </p:cNvPr>
            <p:cNvSpPr/>
            <p:nvPr/>
          </p:nvSpPr>
          <p:spPr>
            <a:xfrm>
              <a:off x="5776887" y="487017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21" name="pt1102">
              <a:extLst>
                <a:ext uri="{FF2B5EF4-FFF2-40B4-BE49-F238E27FC236}">
                  <a16:creationId xmlns:a16="http://schemas.microsoft.com/office/drawing/2014/main" id="{8F86F294-2D38-49D8-992C-051FC0802CAA}"/>
                </a:ext>
              </a:extLst>
            </p:cNvPr>
            <p:cNvSpPr/>
            <p:nvPr/>
          </p:nvSpPr>
          <p:spPr>
            <a:xfrm>
              <a:off x="5391361" y="490123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22" name="pt1103">
              <a:extLst>
                <a:ext uri="{FF2B5EF4-FFF2-40B4-BE49-F238E27FC236}">
                  <a16:creationId xmlns:a16="http://schemas.microsoft.com/office/drawing/2014/main" id="{BC6C0002-87F9-4610-A282-358BAC344BB9}"/>
                </a:ext>
              </a:extLst>
            </p:cNvPr>
            <p:cNvSpPr/>
            <p:nvPr/>
          </p:nvSpPr>
          <p:spPr>
            <a:xfrm>
              <a:off x="5428859" y="508358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23" name="pt1104">
              <a:extLst>
                <a:ext uri="{FF2B5EF4-FFF2-40B4-BE49-F238E27FC236}">
                  <a16:creationId xmlns:a16="http://schemas.microsoft.com/office/drawing/2014/main" id="{21449339-DF55-444F-8365-CC0780C25B98}"/>
                </a:ext>
              </a:extLst>
            </p:cNvPr>
            <p:cNvSpPr/>
            <p:nvPr/>
          </p:nvSpPr>
          <p:spPr>
            <a:xfrm>
              <a:off x="5713655" y="501697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24" name="pt1105">
              <a:extLst>
                <a:ext uri="{FF2B5EF4-FFF2-40B4-BE49-F238E27FC236}">
                  <a16:creationId xmlns:a16="http://schemas.microsoft.com/office/drawing/2014/main" id="{27D39533-1949-44A3-A6D3-B089D153BFDE}"/>
                </a:ext>
              </a:extLst>
            </p:cNvPr>
            <p:cNvSpPr/>
            <p:nvPr/>
          </p:nvSpPr>
          <p:spPr>
            <a:xfrm>
              <a:off x="5258013" y="512391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25" name="pt1106">
              <a:extLst>
                <a:ext uri="{FF2B5EF4-FFF2-40B4-BE49-F238E27FC236}">
                  <a16:creationId xmlns:a16="http://schemas.microsoft.com/office/drawing/2014/main" id="{805FF14E-741D-4282-89E6-554D88C84452}"/>
                </a:ext>
              </a:extLst>
            </p:cNvPr>
            <p:cNvSpPr/>
            <p:nvPr/>
          </p:nvSpPr>
          <p:spPr>
            <a:xfrm>
              <a:off x="5689140" y="483649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26" name="pt1107">
              <a:extLst>
                <a:ext uri="{FF2B5EF4-FFF2-40B4-BE49-F238E27FC236}">
                  <a16:creationId xmlns:a16="http://schemas.microsoft.com/office/drawing/2014/main" id="{1CCB79B6-4B23-4827-AA4C-C2CF41F4A78E}"/>
                </a:ext>
              </a:extLst>
            </p:cNvPr>
            <p:cNvSpPr/>
            <p:nvPr/>
          </p:nvSpPr>
          <p:spPr>
            <a:xfrm>
              <a:off x="5370461" y="5542877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27" name="pt1108">
              <a:extLst>
                <a:ext uri="{FF2B5EF4-FFF2-40B4-BE49-F238E27FC236}">
                  <a16:creationId xmlns:a16="http://schemas.microsoft.com/office/drawing/2014/main" id="{5FA3172E-A541-4F71-A4C6-A173FB8BD678}"/>
                </a:ext>
              </a:extLst>
            </p:cNvPr>
            <p:cNvSpPr/>
            <p:nvPr/>
          </p:nvSpPr>
          <p:spPr>
            <a:xfrm>
              <a:off x="5783569" y="515885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28" name="pt1109">
              <a:extLst>
                <a:ext uri="{FF2B5EF4-FFF2-40B4-BE49-F238E27FC236}">
                  <a16:creationId xmlns:a16="http://schemas.microsoft.com/office/drawing/2014/main" id="{955E5D8E-4D12-4C41-96B0-2A0833D61D2A}"/>
                </a:ext>
              </a:extLst>
            </p:cNvPr>
            <p:cNvSpPr/>
            <p:nvPr/>
          </p:nvSpPr>
          <p:spPr>
            <a:xfrm>
              <a:off x="5596251" y="508248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29" name="pt1110">
              <a:extLst>
                <a:ext uri="{FF2B5EF4-FFF2-40B4-BE49-F238E27FC236}">
                  <a16:creationId xmlns:a16="http://schemas.microsoft.com/office/drawing/2014/main" id="{C5BCF38E-C4C9-498D-8000-162DC4428CEB}"/>
                </a:ext>
              </a:extLst>
            </p:cNvPr>
            <p:cNvSpPr/>
            <p:nvPr/>
          </p:nvSpPr>
          <p:spPr>
            <a:xfrm>
              <a:off x="5368696" y="513448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30" name="pt1111">
              <a:extLst>
                <a:ext uri="{FF2B5EF4-FFF2-40B4-BE49-F238E27FC236}">
                  <a16:creationId xmlns:a16="http://schemas.microsoft.com/office/drawing/2014/main" id="{9A8001DD-267C-46D6-93F1-99105CF402E8}"/>
                </a:ext>
              </a:extLst>
            </p:cNvPr>
            <p:cNvSpPr/>
            <p:nvPr/>
          </p:nvSpPr>
          <p:spPr>
            <a:xfrm>
              <a:off x="5442768" y="50433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31" name="pt1112">
              <a:extLst>
                <a:ext uri="{FF2B5EF4-FFF2-40B4-BE49-F238E27FC236}">
                  <a16:creationId xmlns:a16="http://schemas.microsoft.com/office/drawing/2014/main" id="{57CABB2C-F370-4C48-9405-732B9C4F4A9C}"/>
                </a:ext>
              </a:extLst>
            </p:cNvPr>
            <p:cNvSpPr/>
            <p:nvPr/>
          </p:nvSpPr>
          <p:spPr>
            <a:xfrm>
              <a:off x="5543834" y="512621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32" name="pt1113">
              <a:extLst>
                <a:ext uri="{FF2B5EF4-FFF2-40B4-BE49-F238E27FC236}">
                  <a16:creationId xmlns:a16="http://schemas.microsoft.com/office/drawing/2014/main" id="{9CC95F03-F140-457A-8473-9A4979A8D4A8}"/>
                </a:ext>
              </a:extLst>
            </p:cNvPr>
            <p:cNvSpPr/>
            <p:nvPr/>
          </p:nvSpPr>
          <p:spPr>
            <a:xfrm>
              <a:off x="5511355" y="545020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33" name="pt1114">
              <a:extLst>
                <a:ext uri="{FF2B5EF4-FFF2-40B4-BE49-F238E27FC236}">
                  <a16:creationId xmlns:a16="http://schemas.microsoft.com/office/drawing/2014/main" id="{6A7288EC-9D34-499A-BEF4-2BC42C831FE4}"/>
                </a:ext>
              </a:extLst>
            </p:cNvPr>
            <p:cNvSpPr/>
            <p:nvPr/>
          </p:nvSpPr>
          <p:spPr>
            <a:xfrm>
              <a:off x="5502619" y="51442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34" name="pt1115">
              <a:extLst>
                <a:ext uri="{FF2B5EF4-FFF2-40B4-BE49-F238E27FC236}">
                  <a16:creationId xmlns:a16="http://schemas.microsoft.com/office/drawing/2014/main" id="{C729E580-A61E-4236-990F-72B0603F0371}"/>
                </a:ext>
              </a:extLst>
            </p:cNvPr>
            <p:cNvSpPr/>
            <p:nvPr/>
          </p:nvSpPr>
          <p:spPr>
            <a:xfrm>
              <a:off x="5590165" y="526952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35" name="pt1116">
              <a:extLst>
                <a:ext uri="{FF2B5EF4-FFF2-40B4-BE49-F238E27FC236}">
                  <a16:creationId xmlns:a16="http://schemas.microsoft.com/office/drawing/2014/main" id="{68426CF4-7609-4391-9EDA-334E3D515ACB}"/>
                </a:ext>
              </a:extLst>
            </p:cNvPr>
            <p:cNvSpPr/>
            <p:nvPr/>
          </p:nvSpPr>
          <p:spPr>
            <a:xfrm>
              <a:off x="5556376" y="531153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36" name="pt1117">
              <a:extLst>
                <a:ext uri="{FF2B5EF4-FFF2-40B4-BE49-F238E27FC236}">
                  <a16:creationId xmlns:a16="http://schemas.microsoft.com/office/drawing/2014/main" id="{812F88B0-8185-4887-9EF0-C9BD8390E88A}"/>
                </a:ext>
              </a:extLst>
            </p:cNvPr>
            <p:cNvSpPr/>
            <p:nvPr/>
          </p:nvSpPr>
          <p:spPr>
            <a:xfrm>
              <a:off x="5399236" y="522855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37" name="pt1118">
              <a:extLst>
                <a:ext uri="{FF2B5EF4-FFF2-40B4-BE49-F238E27FC236}">
                  <a16:creationId xmlns:a16="http://schemas.microsoft.com/office/drawing/2014/main" id="{9DD66A24-A494-4FED-A17D-64F76DD10FA7}"/>
                </a:ext>
              </a:extLst>
            </p:cNvPr>
            <p:cNvSpPr/>
            <p:nvPr/>
          </p:nvSpPr>
          <p:spPr>
            <a:xfrm>
              <a:off x="5573044" y="5709416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38" name="pt1119">
              <a:extLst>
                <a:ext uri="{FF2B5EF4-FFF2-40B4-BE49-F238E27FC236}">
                  <a16:creationId xmlns:a16="http://schemas.microsoft.com/office/drawing/2014/main" id="{A2118DCF-D236-4ECB-B63D-68FBEC4CAEA3}"/>
                </a:ext>
              </a:extLst>
            </p:cNvPr>
            <p:cNvSpPr/>
            <p:nvPr/>
          </p:nvSpPr>
          <p:spPr>
            <a:xfrm>
              <a:off x="5661510" y="542655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39" name="pt1120">
              <a:extLst>
                <a:ext uri="{FF2B5EF4-FFF2-40B4-BE49-F238E27FC236}">
                  <a16:creationId xmlns:a16="http://schemas.microsoft.com/office/drawing/2014/main" id="{487D2F9C-DA92-4E6B-8104-6E18515FB00D}"/>
                </a:ext>
              </a:extLst>
            </p:cNvPr>
            <p:cNvSpPr/>
            <p:nvPr/>
          </p:nvSpPr>
          <p:spPr>
            <a:xfrm>
              <a:off x="5709571" y="522622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40" name="pt1121">
              <a:extLst>
                <a:ext uri="{FF2B5EF4-FFF2-40B4-BE49-F238E27FC236}">
                  <a16:creationId xmlns:a16="http://schemas.microsoft.com/office/drawing/2014/main" id="{352F8DA6-77CC-4483-B276-1D7A7AAC39CE}"/>
                </a:ext>
              </a:extLst>
            </p:cNvPr>
            <p:cNvSpPr/>
            <p:nvPr/>
          </p:nvSpPr>
          <p:spPr>
            <a:xfrm>
              <a:off x="5922271" y="479439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41" name="pt1122">
              <a:extLst>
                <a:ext uri="{FF2B5EF4-FFF2-40B4-BE49-F238E27FC236}">
                  <a16:creationId xmlns:a16="http://schemas.microsoft.com/office/drawing/2014/main" id="{DA6C02D1-C9DB-492F-B1F3-FCD4C70EE722}"/>
                </a:ext>
              </a:extLst>
            </p:cNvPr>
            <p:cNvSpPr/>
            <p:nvPr/>
          </p:nvSpPr>
          <p:spPr>
            <a:xfrm>
              <a:off x="5531174" y="549705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42" name="pt1123">
              <a:extLst>
                <a:ext uri="{FF2B5EF4-FFF2-40B4-BE49-F238E27FC236}">
                  <a16:creationId xmlns:a16="http://schemas.microsoft.com/office/drawing/2014/main" id="{570E2C93-55FA-4E4F-9ECC-73FDC4031433}"/>
                </a:ext>
              </a:extLst>
            </p:cNvPr>
            <p:cNvSpPr/>
            <p:nvPr/>
          </p:nvSpPr>
          <p:spPr>
            <a:xfrm>
              <a:off x="5592240" y="53166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43" name="pt1124">
              <a:extLst>
                <a:ext uri="{FF2B5EF4-FFF2-40B4-BE49-F238E27FC236}">
                  <a16:creationId xmlns:a16="http://schemas.microsoft.com/office/drawing/2014/main" id="{AD4D4FD8-31A6-40C5-8B07-ACCC11BD4525}"/>
                </a:ext>
              </a:extLst>
            </p:cNvPr>
            <p:cNvSpPr/>
            <p:nvPr/>
          </p:nvSpPr>
          <p:spPr>
            <a:xfrm>
              <a:off x="5543860" y="525762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44" name="pt1125">
              <a:extLst>
                <a:ext uri="{FF2B5EF4-FFF2-40B4-BE49-F238E27FC236}">
                  <a16:creationId xmlns:a16="http://schemas.microsoft.com/office/drawing/2014/main" id="{061239DC-C455-49EE-BBB0-A56ABD3BEAB5}"/>
                </a:ext>
              </a:extLst>
            </p:cNvPr>
            <p:cNvSpPr/>
            <p:nvPr/>
          </p:nvSpPr>
          <p:spPr>
            <a:xfrm>
              <a:off x="5924961" y="501753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45" name="pt1126">
              <a:extLst>
                <a:ext uri="{FF2B5EF4-FFF2-40B4-BE49-F238E27FC236}">
                  <a16:creationId xmlns:a16="http://schemas.microsoft.com/office/drawing/2014/main" id="{98ED9A3D-6FBB-4DD3-809F-578C1112A9BD}"/>
                </a:ext>
              </a:extLst>
            </p:cNvPr>
            <p:cNvSpPr/>
            <p:nvPr/>
          </p:nvSpPr>
          <p:spPr>
            <a:xfrm>
              <a:off x="5496525" y="524842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46" name="pt1127">
              <a:extLst>
                <a:ext uri="{FF2B5EF4-FFF2-40B4-BE49-F238E27FC236}">
                  <a16:creationId xmlns:a16="http://schemas.microsoft.com/office/drawing/2014/main" id="{8528F78C-F2C8-4D98-8E44-5165BA4F4816}"/>
                </a:ext>
              </a:extLst>
            </p:cNvPr>
            <p:cNvSpPr/>
            <p:nvPr/>
          </p:nvSpPr>
          <p:spPr>
            <a:xfrm>
              <a:off x="5498295" y="503645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47" name="pt1128">
              <a:extLst>
                <a:ext uri="{FF2B5EF4-FFF2-40B4-BE49-F238E27FC236}">
                  <a16:creationId xmlns:a16="http://schemas.microsoft.com/office/drawing/2014/main" id="{508A1128-AC3C-4C67-8C98-747473AD29AC}"/>
                </a:ext>
              </a:extLst>
            </p:cNvPr>
            <p:cNvSpPr/>
            <p:nvPr/>
          </p:nvSpPr>
          <p:spPr>
            <a:xfrm>
              <a:off x="5663006" y="53958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48" name="pt1129">
              <a:extLst>
                <a:ext uri="{FF2B5EF4-FFF2-40B4-BE49-F238E27FC236}">
                  <a16:creationId xmlns:a16="http://schemas.microsoft.com/office/drawing/2014/main" id="{DB29AE6E-235D-4F9E-9919-A68FA90686CD}"/>
                </a:ext>
              </a:extLst>
            </p:cNvPr>
            <p:cNvSpPr/>
            <p:nvPr/>
          </p:nvSpPr>
          <p:spPr>
            <a:xfrm>
              <a:off x="5546366" y="516887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49" name="pt1130">
              <a:extLst>
                <a:ext uri="{FF2B5EF4-FFF2-40B4-BE49-F238E27FC236}">
                  <a16:creationId xmlns:a16="http://schemas.microsoft.com/office/drawing/2014/main" id="{5801A848-81EA-42AB-A841-CE62C09A2B55}"/>
                </a:ext>
              </a:extLst>
            </p:cNvPr>
            <p:cNvSpPr/>
            <p:nvPr/>
          </p:nvSpPr>
          <p:spPr>
            <a:xfrm>
              <a:off x="5465098" y="5571706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50" name="pt1131">
              <a:extLst>
                <a:ext uri="{FF2B5EF4-FFF2-40B4-BE49-F238E27FC236}">
                  <a16:creationId xmlns:a16="http://schemas.microsoft.com/office/drawing/2014/main" id="{015F3462-F027-482A-84E0-F390E368E73F}"/>
                </a:ext>
              </a:extLst>
            </p:cNvPr>
            <p:cNvSpPr/>
            <p:nvPr/>
          </p:nvSpPr>
          <p:spPr>
            <a:xfrm>
              <a:off x="5943059" y="547271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51" name="pt1132">
              <a:extLst>
                <a:ext uri="{FF2B5EF4-FFF2-40B4-BE49-F238E27FC236}">
                  <a16:creationId xmlns:a16="http://schemas.microsoft.com/office/drawing/2014/main" id="{90CF4ACE-37BC-4355-8E8A-3E1527BE1FF7}"/>
                </a:ext>
              </a:extLst>
            </p:cNvPr>
            <p:cNvSpPr/>
            <p:nvPr/>
          </p:nvSpPr>
          <p:spPr>
            <a:xfrm>
              <a:off x="5583956" y="53594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52" name="pt1133">
              <a:extLst>
                <a:ext uri="{FF2B5EF4-FFF2-40B4-BE49-F238E27FC236}">
                  <a16:creationId xmlns:a16="http://schemas.microsoft.com/office/drawing/2014/main" id="{B6F46B42-F06E-4431-A2C3-FE308F4549C2}"/>
                </a:ext>
              </a:extLst>
            </p:cNvPr>
            <p:cNvSpPr/>
            <p:nvPr/>
          </p:nvSpPr>
          <p:spPr>
            <a:xfrm>
              <a:off x="5391441" y="491312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53" name="pt1134">
              <a:extLst>
                <a:ext uri="{FF2B5EF4-FFF2-40B4-BE49-F238E27FC236}">
                  <a16:creationId xmlns:a16="http://schemas.microsoft.com/office/drawing/2014/main" id="{483BBB20-722F-4C76-86D3-605EFCB22368}"/>
                </a:ext>
              </a:extLst>
            </p:cNvPr>
            <p:cNvSpPr/>
            <p:nvPr/>
          </p:nvSpPr>
          <p:spPr>
            <a:xfrm>
              <a:off x="5511167" y="51096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54" name="pt1135">
              <a:extLst>
                <a:ext uri="{FF2B5EF4-FFF2-40B4-BE49-F238E27FC236}">
                  <a16:creationId xmlns:a16="http://schemas.microsoft.com/office/drawing/2014/main" id="{04C93DD3-E9DA-4659-9DEA-58EAC3ED2B1C}"/>
                </a:ext>
              </a:extLst>
            </p:cNvPr>
            <p:cNvSpPr/>
            <p:nvPr/>
          </p:nvSpPr>
          <p:spPr>
            <a:xfrm>
              <a:off x="5266343" y="53230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55" name="pt1136">
              <a:extLst>
                <a:ext uri="{FF2B5EF4-FFF2-40B4-BE49-F238E27FC236}">
                  <a16:creationId xmlns:a16="http://schemas.microsoft.com/office/drawing/2014/main" id="{96F4D978-7E84-40F4-B4FE-18F39A6CE3DB}"/>
                </a:ext>
              </a:extLst>
            </p:cNvPr>
            <p:cNvSpPr/>
            <p:nvPr/>
          </p:nvSpPr>
          <p:spPr>
            <a:xfrm>
              <a:off x="5528886" y="52544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56" name="pt1137">
              <a:extLst>
                <a:ext uri="{FF2B5EF4-FFF2-40B4-BE49-F238E27FC236}">
                  <a16:creationId xmlns:a16="http://schemas.microsoft.com/office/drawing/2014/main" id="{60544A43-9D8D-434B-97C1-4A4617AB02F9}"/>
                </a:ext>
              </a:extLst>
            </p:cNvPr>
            <p:cNvSpPr/>
            <p:nvPr/>
          </p:nvSpPr>
          <p:spPr>
            <a:xfrm>
              <a:off x="5591598" y="525305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57" name="pt1138">
              <a:extLst>
                <a:ext uri="{FF2B5EF4-FFF2-40B4-BE49-F238E27FC236}">
                  <a16:creationId xmlns:a16="http://schemas.microsoft.com/office/drawing/2014/main" id="{3E6EF901-6851-4C0B-8125-A0C515D55D14}"/>
                </a:ext>
              </a:extLst>
            </p:cNvPr>
            <p:cNvSpPr/>
            <p:nvPr/>
          </p:nvSpPr>
          <p:spPr>
            <a:xfrm>
              <a:off x="5543410" y="53407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58" name="pt1139">
              <a:extLst>
                <a:ext uri="{FF2B5EF4-FFF2-40B4-BE49-F238E27FC236}">
                  <a16:creationId xmlns:a16="http://schemas.microsoft.com/office/drawing/2014/main" id="{C5860708-5825-4EDB-A2CC-F7C027417AF2}"/>
                </a:ext>
              </a:extLst>
            </p:cNvPr>
            <p:cNvSpPr/>
            <p:nvPr/>
          </p:nvSpPr>
          <p:spPr>
            <a:xfrm>
              <a:off x="5549930" y="50892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59" name="pt1140">
              <a:extLst>
                <a:ext uri="{FF2B5EF4-FFF2-40B4-BE49-F238E27FC236}">
                  <a16:creationId xmlns:a16="http://schemas.microsoft.com/office/drawing/2014/main" id="{7DC92069-F9EC-4545-89C4-66CE9FE6B677}"/>
                </a:ext>
              </a:extLst>
            </p:cNvPr>
            <p:cNvSpPr/>
            <p:nvPr/>
          </p:nvSpPr>
          <p:spPr>
            <a:xfrm>
              <a:off x="5434287" y="511981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60" name="pt1141">
              <a:extLst>
                <a:ext uri="{FF2B5EF4-FFF2-40B4-BE49-F238E27FC236}">
                  <a16:creationId xmlns:a16="http://schemas.microsoft.com/office/drawing/2014/main" id="{2E7461D8-2364-4EB2-8F90-D689FE17CABA}"/>
                </a:ext>
              </a:extLst>
            </p:cNvPr>
            <p:cNvSpPr/>
            <p:nvPr/>
          </p:nvSpPr>
          <p:spPr>
            <a:xfrm>
              <a:off x="5468433" y="5590586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61" name="pt1142">
              <a:extLst>
                <a:ext uri="{FF2B5EF4-FFF2-40B4-BE49-F238E27FC236}">
                  <a16:creationId xmlns:a16="http://schemas.microsoft.com/office/drawing/2014/main" id="{AAC3B7FC-7F0E-4533-BDD7-96263DBF5DAF}"/>
                </a:ext>
              </a:extLst>
            </p:cNvPr>
            <p:cNvSpPr/>
            <p:nvPr/>
          </p:nvSpPr>
          <p:spPr>
            <a:xfrm>
              <a:off x="5827654" y="528536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62" name="pt1143">
              <a:extLst>
                <a:ext uri="{FF2B5EF4-FFF2-40B4-BE49-F238E27FC236}">
                  <a16:creationId xmlns:a16="http://schemas.microsoft.com/office/drawing/2014/main" id="{920FD446-948C-4A9D-A04C-705855DFBD82}"/>
                </a:ext>
              </a:extLst>
            </p:cNvPr>
            <p:cNvSpPr/>
            <p:nvPr/>
          </p:nvSpPr>
          <p:spPr>
            <a:xfrm>
              <a:off x="5696441" y="52405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63" name="pt1144">
              <a:extLst>
                <a:ext uri="{FF2B5EF4-FFF2-40B4-BE49-F238E27FC236}">
                  <a16:creationId xmlns:a16="http://schemas.microsoft.com/office/drawing/2014/main" id="{03B2AB29-E91C-44F8-9726-3261680B8326}"/>
                </a:ext>
              </a:extLst>
            </p:cNvPr>
            <p:cNvSpPr/>
            <p:nvPr/>
          </p:nvSpPr>
          <p:spPr>
            <a:xfrm>
              <a:off x="5446746" y="527056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64" name="pt1145">
              <a:extLst>
                <a:ext uri="{FF2B5EF4-FFF2-40B4-BE49-F238E27FC236}">
                  <a16:creationId xmlns:a16="http://schemas.microsoft.com/office/drawing/2014/main" id="{A4537F35-1DBE-4070-9B93-14216B15FAF9}"/>
                </a:ext>
              </a:extLst>
            </p:cNvPr>
            <p:cNvSpPr/>
            <p:nvPr/>
          </p:nvSpPr>
          <p:spPr>
            <a:xfrm>
              <a:off x="5656247" y="521643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65" name="pt1146">
              <a:extLst>
                <a:ext uri="{FF2B5EF4-FFF2-40B4-BE49-F238E27FC236}">
                  <a16:creationId xmlns:a16="http://schemas.microsoft.com/office/drawing/2014/main" id="{28AA3A80-EE51-45A6-B118-21E46AA23B6E}"/>
                </a:ext>
              </a:extLst>
            </p:cNvPr>
            <p:cNvSpPr/>
            <p:nvPr/>
          </p:nvSpPr>
          <p:spPr>
            <a:xfrm>
              <a:off x="5381650" y="50901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66" name="pt1147">
              <a:extLst>
                <a:ext uri="{FF2B5EF4-FFF2-40B4-BE49-F238E27FC236}">
                  <a16:creationId xmlns:a16="http://schemas.microsoft.com/office/drawing/2014/main" id="{EF75FEAD-2D48-40AB-9327-C67B2325CD65}"/>
                </a:ext>
              </a:extLst>
            </p:cNvPr>
            <p:cNvSpPr/>
            <p:nvPr/>
          </p:nvSpPr>
          <p:spPr>
            <a:xfrm>
              <a:off x="5562679" y="509862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67" name="pt1148">
              <a:extLst>
                <a:ext uri="{FF2B5EF4-FFF2-40B4-BE49-F238E27FC236}">
                  <a16:creationId xmlns:a16="http://schemas.microsoft.com/office/drawing/2014/main" id="{E6B43AF0-C154-4BF1-B1AA-846A8F0A71E3}"/>
                </a:ext>
              </a:extLst>
            </p:cNvPr>
            <p:cNvSpPr/>
            <p:nvPr/>
          </p:nvSpPr>
          <p:spPr>
            <a:xfrm>
              <a:off x="5493160" y="52889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68" name="pt1149">
              <a:extLst>
                <a:ext uri="{FF2B5EF4-FFF2-40B4-BE49-F238E27FC236}">
                  <a16:creationId xmlns:a16="http://schemas.microsoft.com/office/drawing/2014/main" id="{BAEC98F9-D1A1-4EC2-8BD4-7510B5DB122C}"/>
                </a:ext>
              </a:extLst>
            </p:cNvPr>
            <p:cNvSpPr/>
            <p:nvPr/>
          </p:nvSpPr>
          <p:spPr>
            <a:xfrm>
              <a:off x="5626835" y="52187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69" name="pt1150">
              <a:extLst>
                <a:ext uri="{FF2B5EF4-FFF2-40B4-BE49-F238E27FC236}">
                  <a16:creationId xmlns:a16="http://schemas.microsoft.com/office/drawing/2014/main" id="{C382657D-D6FB-4F9F-A3E9-335F864E1615}"/>
                </a:ext>
              </a:extLst>
            </p:cNvPr>
            <p:cNvSpPr/>
            <p:nvPr/>
          </p:nvSpPr>
          <p:spPr>
            <a:xfrm>
              <a:off x="5723054" y="538896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70" name="pt1151">
              <a:extLst>
                <a:ext uri="{FF2B5EF4-FFF2-40B4-BE49-F238E27FC236}">
                  <a16:creationId xmlns:a16="http://schemas.microsoft.com/office/drawing/2014/main" id="{5F611EBD-FDC2-4240-B827-F93C65109857}"/>
                </a:ext>
              </a:extLst>
            </p:cNvPr>
            <p:cNvSpPr/>
            <p:nvPr/>
          </p:nvSpPr>
          <p:spPr>
            <a:xfrm>
              <a:off x="5539219" y="487817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71" name="pt1152">
              <a:extLst>
                <a:ext uri="{FF2B5EF4-FFF2-40B4-BE49-F238E27FC236}">
                  <a16:creationId xmlns:a16="http://schemas.microsoft.com/office/drawing/2014/main" id="{DC5ACAB2-A012-4582-97AE-C346F2BA02C8}"/>
                </a:ext>
              </a:extLst>
            </p:cNvPr>
            <p:cNvSpPr/>
            <p:nvPr/>
          </p:nvSpPr>
          <p:spPr>
            <a:xfrm>
              <a:off x="5460613" y="5619374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72" name="pt1153">
              <a:extLst>
                <a:ext uri="{FF2B5EF4-FFF2-40B4-BE49-F238E27FC236}">
                  <a16:creationId xmlns:a16="http://schemas.microsoft.com/office/drawing/2014/main" id="{3AFAD0FF-A486-40AD-9D09-D434F640C58C}"/>
                </a:ext>
              </a:extLst>
            </p:cNvPr>
            <p:cNvSpPr/>
            <p:nvPr/>
          </p:nvSpPr>
          <p:spPr>
            <a:xfrm>
              <a:off x="5786797" y="544926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73" name="pt1154">
              <a:extLst>
                <a:ext uri="{FF2B5EF4-FFF2-40B4-BE49-F238E27FC236}">
                  <a16:creationId xmlns:a16="http://schemas.microsoft.com/office/drawing/2014/main" id="{3A4731FE-4492-4DF3-9DC6-9F5EC1DB81EB}"/>
                </a:ext>
              </a:extLst>
            </p:cNvPr>
            <p:cNvSpPr/>
            <p:nvPr/>
          </p:nvSpPr>
          <p:spPr>
            <a:xfrm>
              <a:off x="5431860" y="524558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74" name="pt1155">
              <a:extLst>
                <a:ext uri="{FF2B5EF4-FFF2-40B4-BE49-F238E27FC236}">
                  <a16:creationId xmlns:a16="http://schemas.microsoft.com/office/drawing/2014/main" id="{5A1F4961-E1BC-4238-B578-C695A23B0EC6}"/>
                </a:ext>
              </a:extLst>
            </p:cNvPr>
            <p:cNvSpPr/>
            <p:nvPr/>
          </p:nvSpPr>
          <p:spPr>
            <a:xfrm>
              <a:off x="5277306" y="51298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75" name="pt1156">
              <a:extLst>
                <a:ext uri="{FF2B5EF4-FFF2-40B4-BE49-F238E27FC236}">
                  <a16:creationId xmlns:a16="http://schemas.microsoft.com/office/drawing/2014/main" id="{38F51168-BD79-4213-BC58-216C458EF8F3}"/>
                </a:ext>
              </a:extLst>
            </p:cNvPr>
            <p:cNvSpPr/>
            <p:nvPr/>
          </p:nvSpPr>
          <p:spPr>
            <a:xfrm>
              <a:off x="5887430" y="524283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76" name="pt1157">
              <a:extLst>
                <a:ext uri="{FF2B5EF4-FFF2-40B4-BE49-F238E27FC236}">
                  <a16:creationId xmlns:a16="http://schemas.microsoft.com/office/drawing/2014/main" id="{1C310AA7-D156-4EA6-9EF0-DB33E3562D77}"/>
                </a:ext>
              </a:extLst>
            </p:cNvPr>
            <p:cNvSpPr/>
            <p:nvPr/>
          </p:nvSpPr>
          <p:spPr>
            <a:xfrm>
              <a:off x="5554021" y="516652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77" name="pt1158">
              <a:extLst>
                <a:ext uri="{FF2B5EF4-FFF2-40B4-BE49-F238E27FC236}">
                  <a16:creationId xmlns:a16="http://schemas.microsoft.com/office/drawing/2014/main" id="{50FC1A7D-8CE3-441A-8233-E37BC0CCCD7D}"/>
                </a:ext>
              </a:extLst>
            </p:cNvPr>
            <p:cNvSpPr/>
            <p:nvPr/>
          </p:nvSpPr>
          <p:spPr>
            <a:xfrm>
              <a:off x="5340588" y="53633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78" name="pt1159">
              <a:extLst>
                <a:ext uri="{FF2B5EF4-FFF2-40B4-BE49-F238E27FC236}">
                  <a16:creationId xmlns:a16="http://schemas.microsoft.com/office/drawing/2014/main" id="{3C50FEEC-C7E6-4779-809D-13BDB38C927F}"/>
                </a:ext>
              </a:extLst>
            </p:cNvPr>
            <p:cNvSpPr/>
            <p:nvPr/>
          </p:nvSpPr>
          <p:spPr>
            <a:xfrm>
              <a:off x="5756827" y="474865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79" name="pt1160">
              <a:extLst>
                <a:ext uri="{FF2B5EF4-FFF2-40B4-BE49-F238E27FC236}">
                  <a16:creationId xmlns:a16="http://schemas.microsoft.com/office/drawing/2014/main" id="{8B62196E-0975-41AC-A976-ABD129ADB971}"/>
                </a:ext>
              </a:extLst>
            </p:cNvPr>
            <p:cNvSpPr/>
            <p:nvPr/>
          </p:nvSpPr>
          <p:spPr>
            <a:xfrm>
              <a:off x="5762349" y="481157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0" name="pt1161">
              <a:extLst>
                <a:ext uri="{FF2B5EF4-FFF2-40B4-BE49-F238E27FC236}">
                  <a16:creationId xmlns:a16="http://schemas.microsoft.com/office/drawing/2014/main" id="{EA887752-DB69-4303-B608-0D93050030E4}"/>
                </a:ext>
              </a:extLst>
            </p:cNvPr>
            <p:cNvSpPr/>
            <p:nvPr/>
          </p:nvSpPr>
          <p:spPr>
            <a:xfrm>
              <a:off x="5356206" y="514803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1" name="pt1162">
              <a:extLst>
                <a:ext uri="{FF2B5EF4-FFF2-40B4-BE49-F238E27FC236}">
                  <a16:creationId xmlns:a16="http://schemas.microsoft.com/office/drawing/2014/main" id="{45241C93-E600-4E71-AC5B-48B63C679EBC}"/>
                </a:ext>
              </a:extLst>
            </p:cNvPr>
            <p:cNvSpPr/>
            <p:nvPr/>
          </p:nvSpPr>
          <p:spPr>
            <a:xfrm>
              <a:off x="5897590" y="513216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2" name="pt1163">
              <a:extLst>
                <a:ext uri="{FF2B5EF4-FFF2-40B4-BE49-F238E27FC236}">
                  <a16:creationId xmlns:a16="http://schemas.microsoft.com/office/drawing/2014/main" id="{AB23E0A1-9146-4B75-AF6B-8EB68F67F6A2}"/>
                </a:ext>
              </a:extLst>
            </p:cNvPr>
            <p:cNvSpPr/>
            <p:nvPr/>
          </p:nvSpPr>
          <p:spPr>
            <a:xfrm>
              <a:off x="5478661" y="5626086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3" name="pt1164">
              <a:extLst>
                <a:ext uri="{FF2B5EF4-FFF2-40B4-BE49-F238E27FC236}">
                  <a16:creationId xmlns:a16="http://schemas.microsoft.com/office/drawing/2014/main" id="{B369FC22-66C4-40F4-AA4B-52BFDD8B89B4}"/>
                </a:ext>
              </a:extLst>
            </p:cNvPr>
            <p:cNvSpPr/>
            <p:nvPr/>
          </p:nvSpPr>
          <p:spPr>
            <a:xfrm>
              <a:off x="5258651" y="514982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4" name="pt1165">
              <a:extLst>
                <a:ext uri="{FF2B5EF4-FFF2-40B4-BE49-F238E27FC236}">
                  <a16:creationId xmlns:a16="http://schemas.microsoft.com/office/drawing/2014/main" id="{538EE729-512F-47F5-B251-B1F6A06268E4}"/>
                </a:ext>
              </a:extLst>
            </p:cNvPr>
            <p:cNvSpPr/>
            <p:nvPr/>
          </p:nvSpPr>
          <p:spPr>
            <a:xfrm>
              <a:off x="5921089" y="493276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5" name="pt1166">
              <a:extLst>
                <a:ext uri="{FF2B5EF4-FFF2-40B4-BE49-F238E27FC236}">
                  <a16:creationId xmlns:a16="http://schemas.microsoft.com/office/drawing/2014/main" id="{DB34DDA2-7F4A-403F-B20A-37CFD8D53395}"/>
                </a:ext>
              </a:extLst>
            </p:cNvPr>
            <p:cNvSpPr/>
            <p:nvPr/>
          </p:nvSpPr>
          <p:spPr>
            <a:xfrm>
              <a:off x="5352141" y="51883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6" name="pt1167">
              <a:extLst>
                <a:ext uri="{FF2B5EF4-FFF2-40B4-BE49-F238E27FC236}">
                  <a16:creationId xmlns:a16="http://schemas.microsoft.com/office/drawing/2014/main" id="{451EEDC2-B918-45E3-B5F9-DA19B02D6A01}"/>
                </a:ext>
              </a:extLst>
            </p:cNvPr>
            <p:cNvSpPr/>
            <p:nvPr/>
          </p:nvSpPr>
          <p:spPr>
            <a:xfrm>
              <a:off x="5630836" y="531556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7" name="pt1168">
              <a:extLst>
                <a:ext uri="{FF2B5EF4-FFF2-40B4-BE49-F238E27FC236}">
                  <a16:creationId xmlns:a16="http://schemas.microsoft.com/office/drawing/2014/main" id="{AE227E83-7F96-46CA-8E38-13AF21660457}"/>
                </a:ext>
              </a:extLst>
            </p:cNvPr>
            <p:cNvSpPr/>
            <p:nvPr/>
          </p:nvSpPr>
          <p:spPr>
            <a:xfrm>
              <a:off x="5590888" y="520588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8" name="pt1169">
              <a:extLst>
                <a:ext uri="{FF2B5EF4-FFF2-40B4-BE49-F238E27FC236}">
                  <a16:creationId xmlns:a16="http://schemas.microsoft.com/office/drawing/2014/main" id="{7CFF885B-0C02-4151-852A-0F76C19AA991}"/>
                </a:ext>
              </a:extLst>
            </p:cNvPr>
            <p:cNvSpPr/>
            <p:nvPr/>
          </p:nvSpPr>
          <p:spPr>
            <a:xfrm>
              <a:off x="5414998" y="49903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89" name="pt1170">
              <a:extLst>
                <a:ext uri="{FF2B5EF4-FFF2-40B4-BE49-F238E27FC236}">
                  <a16:creationId xmlns:a16="http://schemas.microsoft.com/office/drawing/2014/main" id="{3DEAA9E1-AA97-459F-B018-7C84327ABFE1}"/>
                </a:ext>
              </a:extLst>
            </p:cNvPr>
            <p:cNvSpPr/>
            <p:nvPr/>
          </p:nvSpPr>
          <p:spPr>
            <a:xfrm>
              <a:off x="5735653" y="505892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0" name="pt1171">
              <a:extLst>
                <a:ext uri="{FF2B5EF4-FFF2-40B4-BE49-F238E27FC236}">
                  <a16:creationId xmlns:a16="http://schemas.microsoft.com/office/drawing/2014/main" id="{381E0009-7F26-4E59-A1C9-566CBC498DF1}"/>
                </a:ext>
              </a:extLst>
            </p:cNvPr>
            <p:cNvSpPr/>
            <p:nvPr/>
          </p:nvSpPr>
          <p:spPr>
            <a:xfrm>
              <a:off x="5571985" y="530418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1" name="pt1172">
              <a:extLst>
                <a:ext uri="{FF2B5EF4-FFF2-40B4-BE49-F238E27FC236}">
                  <a16:creationId xmlns:a16="http://schemas.microsoft.com/office/drawing/2014/main" id="{16315D8A-E60C-47E2-B019-F7F28C75B7A5}"/>
                </a:ext>
              </a:extLst>
            </p:cNvPr>
            <p:cNvSpPr/>
            <p:nvPr/>
          </p:nvSpPr>
          <p:spPr>
            <a:xfrm>
              <a:off x="5579389" y="535736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2" name="pt1173">
              <a:extLst>
                <a:ext uri="{FF2B5EF4-FFF2-40B4-BE49-F238E27FC236}">
                  <a16:creationId xmlns:a16="http://schemas.microsoft.com/office/drawing/2014/main" id="{A0ABF1C8-1A15-4587-B680-FA769A30AA11}"/>
                </a:ext>
              </a:extLst>
            </p:cNvPr>
            <p:cNvSpPr/>
            <p:nvPr/>
          </p:nvSpPr>
          <p:spPr>
            <a:xfrm>
              <a:off x="6927365" y="49516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3" name="pt1174">
              <a:extLst>
                <a:ext uri="{FF2B5EF4-FFF2-40B4-BE49-F238E27FC236}">
                  <a16:creationId xmlns:a16="http://schemas.microsoft.com/office/drawing/2014/main" id="{0B37F5FF-C63B-485B-9EE5-12023B8C6999}"/>
                </a:ext>
              </a:extLst>
            </p:cNvPr>
            <p:cNvSpPr/>
            <p:nvPr/>
          </p:nvSpPr>
          <p:spPr>
            <a:xfrm>
              <a:off x="5404874" y="552921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4" name="pt1175">
              <a:extLst>
                <a:ext uri="{FF2B5EF4-FFF2-40B4-BE49-F238E27FC236}">
                  <a16:creationId xmlns:a16="http://schemas.microsoft.com/office/drawing/2014/main" id="{15397895-E5AF-4105-A628-2FF5AF0929C3}"/>
                </a:ext>
              </a:extLst>
            </p:cNvPr>
            <p:cNvSpPr/>
            <p:nvPr/>
          </p:nvSpPr>
          <p:spPr>
            <a:xfrm>
              <a:off x="5708973" y="517897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5" name="pt1176">
              <a:extLst>
                <a:ext uri="{FF2B5EF4-FFF2-40B4-BE49-F238E27FC236}">
                  <a16:creationId xmlns:a16="http://schemas.microsoft.com/office/drawing/2014/main" id="{5B7F537F-835F-4F72-9207-A35AA0838851}"/>
                </a:ext>
              </a:extLst>
            </p:cNvPr>
            <p:cNvSpPr/>
            <p:nvPr/>
          </p:nvSpPr>
          <p:spPr>
            <a:xfrm>
              <a:off x="5491364" y="541040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6" name="pt1177">
              <a:extLst>
                <a:ext uri="{FF2B5EF4-FFF2-40B4-BE49-F238E27FC236}">
                  <a16:creationId xmlns:a16="http://schemas.microsoft.com/office/drawing/2014/main" id="{8F10FB65-AAEE-4591-9255-5D1DB26E5107}"/>
                </a:ext>
              </a:extLst>
            </p:cNvPr>
            <p:cNvSpPr/>
            <p:nvPr/>
          </p:nvSpPr>
          <p:spPr>
            <a:xfrm>
              <a:off x="5622603" y="536555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7" name="pt1178">
              <a:extLst>
                <a:ext uri="{FF2B5EF4-FFF2-40B4-BE49-F238E27FC236}">
                  <a16:creationId xmlns:a16="http://schemas.microsoft.com/office/drawing/2014/main" id="{9292CB31-7564-4C93-AE21-387102381500}"/>
                </a:ext>
              </a:extLst>
            </p:cNvPr>
            <p:cNvSpPr/>
            <p:nvPr/>
          </p:nvSpPr>
          <p:spPr>
            <a:xfrm>
              <a:off x="5410544" y="509982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8" name="pt1179">
              <a:extLst>
                <a:ext uri="{FF2B5EF4-FFF2-40B4-BE49-F238E27FC236}">
                  <a16:creationId xmlns:a16="http://schemas.microsoft.com/office/drawing/2014/main" id="{D8601987-3A4D-45AD-9E4D-8657FB4231F4}"/>
                </a:ext>
              </a:extLst>
            </p:cNvPr>
            <p:cNvSpPr/>
            <p:nvPr/>
          </p:nvSpPr>
          <p:spPr>
            <a:xfrm>
              <a:off x="5790671" y="52111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599" name="pt1180">
              <a:extLst>
                <a:ext uri="{FF2B5EF4-FFF2-40B4-BE49-F238E27FC236}">
                  <a16:creationId xmlns:a16="http://schemas.microsoft.com/office/drawing/2014/main" id="{27DFBA68-BC11-40EC-9581-FDC74FA953AE}"/>
                </a:ext>
              </a:extLst>
            </p:cNvPr>
            <p:cNvSpPr/>
            <p:nvPr/>
          </p:nvSpPr>
          <p:spPr>
            <a:xfrm>
              <a:off x="5575634" y="532796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0" name="pt1181">
              <a:extLst>
                <a:ext uri="{FF2B5EF4-FFF2-40B4-BE49-F238E27FC236}">
                  <a16:creationId xmlns:a16="http://schemas.microsoft.com/office/drawing/2014/main" id="{D0291E30-8E06-4845-8B0A-4AACADF7FB67}"/>
                </a:ext>
              </a:extLst>
            </p:cNvPr>
            <p:cNvSpPr/>
            <p:nvPr/>
          </p:nvSpPr>
          <p:spPr>
            <a:xfrm>
              <a:off x="6034143" y="545715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1" name="pt1182">
              <a:extLst>
                <a:ext uri="{FF2B5EF4-FFF2-40B4-BE49-F238E27FC236}">
                  <a16:creationId xmlns:a16="http://schemas.microsoft.com/office/drawing/2014/main" id="{56612A64-D817-4C66-A991-FB036E07A423}"/>
                </a:ext>
              </a:extLst>
            </p:cNvPr>
            <p:cNvSpPr/>
            <p:nvPr/>
          </p:nvSpPr>
          <p:spPr>
            <a:xfrm>
              <a:off x="6193154" y="52475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2" name="pt1183">
              <a:extLst>
                <a:ext uri="{FF2B5EF4-FFF2-40B4-BE49-F238E27FC236}">
                  <a16:creationId xmlns:a16="http://schemas.microsoft.com/office/drawing/2014/main" id="{9726FA00-C70D-4670-8E8B-D67ECE27565B}"/>
                </a:ext>
              </a:extLst>
            </p:cNvPr>
            <p:cNvSpPr/>
            <p:nvPr/>
          </p:nvSpPr>
          <p:spPr>
            <a:xfrm>
              <a:off x="5589517" y="5721319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3" name="pt1184">
              <a:extLst>
                <a:ext uri="{FF2B5EF4-FFF2-40B4-BE49-F238E27FC236}">
                  <a16:creationId xmlns:a16="http://schemas.microsoft.com/office/drawing/2014/main" id="{94C46B7C-F7F9-4BA5-96D8-C4808A1A7BD2}"/>
                </a:ext>
              </a:extLst>
            </p:cNvPr>
            <p:cNvSpPr/>
            <p:nvPr/>
          </p:nvSpPr>
          <p:spPr>
            <a:xfrm>
              <a:off x="5562955" y="56771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4" name="pt1185">
              <a:extLst>
                <a:ext uri="{FF2B5EF4-FFF2-40B4-BE49-F238E27FC236}">
                  <a16:creationId xmlns:a16="http://schemas.microsoft.com/office/drawing/2014/main" id="{C03C815C-3444-4433-A644-A500C48EF5C7}"/>
                </a:ext>
              </a:extLst>
            </p:cNvPr>
            <p:cNvSpPr/>
            <p:nvPr/>
          </p:nvSpPr>
          <p:spPr>
            <a:xfrm>
              <a:off x="6027335" y="543688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5" name="pt1186">
              <a:extLst>
                <a:ext uri="{FF2B5EF4-FFF2-40B4-BE49-F238E27FC236}">
                  <a16:creationId xmlns:a16="http://schemas.microsoft.com/office/drawing/2014/main" id="{414BF502-CF20-4D91-A112-D8CB1F8F73C2}"/>
                </a:ext>
              </a:extLst>
            </p:cNvPr>
            <p:cNvSpPr/>
            <p:nvPr/>
          </p:nvSpPr>
          <p:spPr>
            <a:xfrm>
              <a:off x="5747932" y="526933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6" name="pt1187">
              <a:extLst>
                <a:ext uri="{FF2B5EF4-FFF2-40B4-BE49-F238E27FC236}">
                  <a16:creationId xmlns:a16="http://schemas.microsoft.com/office/drawing/2014/main" id="{1FA486A1-461F-4650-A0F2-4BFA0B216047}"/>
                </a:ext>
              </a:extLst>
            </p:cNvPr>
            <p:cNvSpPr/>
            <p:nvPr/>
          </p:nvSpPr>
          <p:spPr>
            <a:xfrm>
              <a:off x="5799645" y="519218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7" name="pt1188">
              <a:extLst>
                <a:ext uri="{FF2B5EF4-FFF2-40B4-BE49-F238E27FC236}">
                  <a16:creationId xmlns:a16="http://schemas.microsoft.com/office/drawing/2014/main" id="{50552C90-0202-4159-932E-DE8F4B89AE4B}"/>
                </a:ext>
              </a:extLst>
            </p:cNvPr>
            <p:cNvSpPr/>
            <p:nvPr/>
          </p:nvSpPr>
          <p:spPr>
            <a:xfrm>
              <a:off x="5486846" y="552113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8" name="pt1189">
              <a:extLst>
                <a:ext uri="{FF2B5EF4-FFF2-40B4-BE49-F238E27FC236}">
                  <a16:creationId xmlns:a16="http://schemas.microsoft.com/office/drawing/2014/main" id="{28144FA3-EFC4-4702-BD8A-CCCA98126E6F}"/>
                </a:ext>
              </a:extLst>
            </p:cNvPr>
            <p:cNvSpPr/>
            <p:nvPr/>
          </p:nvSpPr>
          <p:spPr>
            <a:xfrm>
              <a:off x="5747823" y="543202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09" name="pt1190">
              <a:extLst>
                <a:ext uri="{FF2B5EF4-FFF2-40B4-BE49-F238E27FC236}">
                  <a16:creationId xmlns:a16="http://schemas.microsoft.com/office/drawing/2014/main" id="{45E0F41D-27A1-4187-844C-99167E41C22E}"/>
                </a:ext>
              </a:extLst>
            </p:cNvPr>
            <p:cNvSpPr/>
            <p:nvPr/>
          </p:nvSpPr>
          <p:spPr>
            <a:xfrm>
              <a:off x="6078273" y="481487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0" name="pt1191">
              <a:extLst>
                <a:ext uri="{FF2B5EF4-FFF2-40B4-BE49-F238E27FC236}">
                  <a16:creationId xmlns:a16="http://schemas.microsoft.com/office/drawing/2014/main" id="{E86FDA46-C6F9-422D-A0FC-6DD0A3FF5678}"/>
                </a:ext>
              </a:extLst>
            </p:cNvPr>
            <p:cNvSpPr/>
            <p:nvPr/>
          </p:nvSpPr>
          <p:spPr>
            <a:xfrm>
              <a:off x="5784289" y="490270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1" name="pt1192">
              <a:extLst>
                <a:ext uri="{FF2B5EF4-FFF2-40B4-BE49-F238E27FC236}">
                  <a16:creationId xmlns:a16="http://schemas.microsoft.com/office/drawing/2014/main" id="{FCC5DD71-B1D6-4DC6-8616-6A736988B25C}"/>
                </a:ext>
              </a:extLst>
            </p:cNvPr>
            <p:cNvSpPr/>
            <p:nvPr/>
          </p:nvSpPr>
          <p:spPr>
            <a:xfrm>
              <a:off x="5752963" y="52079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2" name="pt1193">
              <a:extLst>
                <a:ext uri="{FF2B5EF4-FFF2-40B4-BE49-F238E27FC236}">
                  <a16:creationId xmlns:a16="http://schemas.microsoft.com/office/drawing/2014/main" id="{1BC3CCED-4A54-4701-88F6-D63721C2629B}"/>
                </a:ext>
              </a:extLst>
            </p:cNvPr>
            <p:cNvSpPr/>
            <p:nvPr/>
          </p:nvSpPr>
          <p:spPr>
            <a:xfrm>
              <a:off x="5834284" y="503494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3" name="pt1194">
              <a:extLst>
                <a:ext uri="{FF2B5EF4-FFF2-40B4-BE49-F238E27FC236}">
                  <a16:creationId xmlns:a16="http://schemas.microsoft.com/office/drawing/2014/main" id="{C20D7F22-6457-43B0-8302-C3C973D80046}"/>
                </a:ext>
              </a:extLst>
            </p:cNvPr>
            <p:cNvSpPr/>
            <p:nvPr/>
          </p:nvSpPr>
          <p:spPr>
            <a:xfrm>
              <a:off x="5418607" y="555479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4" name="pt1195">
              <a:extLst>
                <a:ext uri="{FF2B5EF4-FFF2-40B4-BE49-F238E27FC236}">
                  <a16:creationId xmlns:a16="http://schemas.microsoft.com/office/drawing/2014/main" id="{2478AE11-A576-4452-B5E7-12900D091135}"/>
                </a:ext>
              </a:extLst>
            </p:cNvPr>
            <p:cNvSpPr/>
            <p:nvPr/>
          </p:nvSpPr>
          <p:spPr>
            <a:xfrm>
              <a:off x="5590536" y="546699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5" name="pt1196">
              <a:extLst>
                <a:ext uri="{FF2B5EF4-FFF2-40B4-BE49-F238E27FC236}">
                  <a16:creationId xmlns:a16="http://schemas.microsoft.com/office/drawing/2014/main" id="{4218BC40-3AC2-4CEE-B8F6-0D2DB3C7E551}"/>
                </a:ext>
              </a:extLst>
            </p:cNvPr>
            <p:cNvSpPr/>
            <p:nvPr/>
          </p:nvSpPr>
          <p:spPr>
            <a:xfrm>
              <a:off x="5771810" y="53495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6" name="pt1197">
              <a:extLst>
                <a:ext uri="{FF2B5EF4-FFF2-40B4-BE49-F238E27FC236}">
                  <a16:creationId xmlns:a16="http://schemas.microsoft.com/office/drawing/2014/main" id="{19632752-0A2B-4C9B-BE7E-3E8433DE9577}"/>
                </a:ext>
              </a:extLst>
            </p:cNvPr>
            <p:cNvSpPr/>
            <p:nvPr/>
          </p:nvSpPr>
          <p:spPr>
            <a:xfrm>
              <a:off x="5504786" y="517603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7" name="pt1198">
              <a:extLst>
                <a:ext uri="{FF2B5EF4-FFF2-40B4-BE49-F238E27FC236}">
                  <a16:creationId xmlns:a16="http://schemas.microsoft.com/office/drawing/2014/main" id="{E76FB6CB-1A8D-49EE-BB32-0535CCE4B50E}"/>
                </a:ext>
              </a:extLst>
            </p:cNvPr>
            <p:cNvSpPr/>
            <p:nvPr/>
          </p:nvSpPr>
          <p:spPr>
            <a:xfrm>
              <a:off x="5767346" y="561969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8" name="pt1199">
              <a:extLst>
                <a:ext uri="{FF2B5EF4-FFF2-40B4-BE49-F238E27FC236}">
                  <a16:creationId xmlns:a16="http://schemas.microsoft.com/office/drawing/2014/main" id="{C9D3265C-0D4C-48B7-BD3A-5E217426DF41}"/>
                </a:ext>
              </a:extLst>
            </p:cNvPr>
            <p:cNvSpPr/>
            <p:nvPr/>
          </p:nvSpPr>
          <p:spPr>
            <a:xfrm>
              <a:off x="5867815" y="512156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19" name="pt1200">
              <a:extLst>
                <a:ext uri="{FF2B5EF4-FFF2-40B4-BE49-F238E27FC236}">
                  <a16:creationId xmlns:a16="http://schemas.microsoft.com/office/drawing/2014/main" id="{F20216CF-7489-40CF-8160-DDACE880E6A2}"/>
                </a:ext>
              </a:extLst>
            </p:cNvPr>
            <p:cNvSpPr/>
            <p:nvPr/>
          </p:nvSpPr>
          <p:spPr>
            <a:xfrm>
              <a:off x="5596816" y="53422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0" name="pt1201">
              <a:extLst>
                <a:ext uri="{FF2B5EF4-FFF2-40B4-BE49-F238E27FC236}">
                  <a16:creationId xmlns:a16="http://schemas.microsoft.com/office/drawing/2014/main" id="{B280F9AE-AA74-48D4-9AD9-2F733B7D0E7F}"/>
                </a:ext>
              </a:extLst>
            </p:cNvPr>
            <p:cNvSpPr/>
            <p:nvPr/>
          </p:nvSpPr>
          <p:spPr>
            <a:xfrm>
              <a:off x="5692933" y="518761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1" name="pt1202">
              <a:extLst>
                <a:ext uri="{FF2B5EF4-FFF2-40B4-BE49-F238E27FC236}">
                  <a16:creationId xmlns:a16="http://schemas.microsoft.com/office/drawing/2014/main" id="{F476D825-AF11-4DBB-BA82-9896487CE4B5}"/>
                </a:ext>
              </a:extLst>
            </p:cNvPr>
            <p:cNvSpPr/>
            <p:nvPr/>
          </p:nvSpPr>
          <p:spPr>
            <a:xfrm>
              <a:off x="5563623" y="517942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2" name="pt1203">
              <a:extLst>
                <a:ext uri="{FF2B5EF4-FFF2-40B4-BE49-F238E27FC236}">
                  <a16:creationId xmlns:a16="http://schemas.microsoft.com/office/drawing/2014/main" id="{C3558A22-0A45-4BF4-B0BA-4C099CFDDC73}"/>
                </a:ext>
              </a:extLst>
            </p:cNvPr>
            <p:cNvSpPr/>
            <p:nvPr/>
          </p:nvSpPr>
          <p:spPr>
            <a:xfrm>
              <a:off x="6980891" y="396956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3" name="pt1204">
              <a:extLst>
                <a:ext uri="{FF2B5EF4-FFF2-40B4-BE49-F238E27FC236}">
                  <a16:creationId xmlns:a16="http://schemas.microsoft.com/office/drawing/2014/main" id="{51D90E5E-629E-4FB1-A9AF-7199FD075AE3}"/>
                </a:ext>
              </a:extLst>
            </p:cNvPr>
            <p:cNvSpPr/>
            <p:nvPr/>
          </p:nvSpPr>
          <p:spPr>
            <a:xfrm>
              <a:off x="5549627" y="536862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4" name="pt1205">
              <a:extLst>
                <a:ext uri="{FF2B5EF4-FFF2-40B4-BE49-F238E27FC236}">
                  <a16:creationId xmlns:a16="http://schemas.microsoft.com/office/drawing/2014/main" id="{1D20BC98-0536-495B-95CE-7F0B88EE938E}"/>
                </a:ext>
              </a:extLst>
            </p:cNvPr>
            <p:cNvSpPr/>
            <p:nvPr/>
          </p:nvSpPr>
          <p:spPr>
            <a:xfrm>
              <a:off x="5422614" y="5547445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5" name="pt1206">
              <a:extLst>
                <a:ext uri="{FF2B5EF4-FFF2-40B4-BE49-F238E27FC236}">
                  <a16:creationId xmlns:a16="http://schemas.microsoft.com/office/drawing/2014/main" id="{4B8F036D-E53D-4734-AA03-90E5C8D070BF}"/>
                </a:ext>
              </a:extLst>
            </p:cNvPr>
            <p:cNvSpPr/>
            <p:nvPr/>
          </p:nvSpPr>
          <p:spPr>
            <a:xfrm>
              <a:off x="5608140" y="523505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6" name="pt1207">
              <a:extLst>
                <a:ext uri="{FF2B5EF4-FFF2-40B4-BE49-F238E27FC236}">
                  <a16:creationId xmlns:a16="http://schemas.microsoft.com/office/drawing/2014/main" id="{6EFCBB3A-7D73-4A91-9E36-0CB1B5615BBD}"/>
                </a:ext>
              </a:extLst>
            </p:cNvPr>
            <p:cNvSpPr/>
            <p:nvPr/>
          </p:nvSpPr>
          <p:spPr>
            <a:xfrm>
              <a:off x="5594007" y="521356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7" name="pt1208">
              <a:extLst>
                <a:ext uri="{FF2B5EF4-FFF2-40B4-BE49-F238E27FC236}">
                  <a16:creationId xmlns:a16="http://schemas.microsoft.com/office/drawing/2014/main" id="{E0C1AA90-0F4E-4987-9937-31A352D36B0B}"/>
                </a:ext>
              </a:extLst>
            </p:cNvPr>
            <p:cNvSpPr/>
            <p:nvPr/>
          </p:nvSpPr>
          <p:spPr>
            <a:xfrm>
              <a:off x="5593785" y="508379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8" name="pt1209">
              <a:extLst>
                <a:ext uri="{FF2B5EF4-FFF2-40B4-BE49-F238E27FC236}">
                  <a16:creationId xmlns:a16="http://schemas.microsoft.com/office/drawing/2014/main" id="{C001FC3F-37F2-4AFD-A81B-00A54BF9FF7C}"/>
                </a:ext>
              </a:extLst>
            </p:cNvPr>
            <p:cNvSpPr/>
            <p:nvPr/>
          </p:nvSpPr>
          <p:spPr>
            <a:xfrm>
              <a:off x="5897968" y="521233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29" name="pt1210">
              <a:extLst>
                <a:ext uri="{FF2B5EF4-FFF2-40B4-BE49-F238E27FC236}">
                  <a16:creationId xmlns:a16="http://schemas.microsoft.com/office/drawing/2014/main" id="{37CDE235-E208-4362-8B1F-A9E360FAAA06}"/>
                </a:ext>
              </a:extLst>
            </p:cNvPr>
            <p:cNvSpPr/>
            <p:nvPr/>
          </p:nvSpPr>
          <p:spPr>
            <a:xfrm>
              <a:off x="5463425" y="518461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0" name="pt1211">
              <a:extLst>
                <a:ext uri="{FF2B5EF4-FFF2-40B4-BE49-F238E27FC236}">
                  <a16:creationId xmlns:a16="http://schemas.microsoft.com/office/drawing/2014/main" id="{9D63C26D-C31C-499C-87D5-805DDDB4560C}"/>
                </a:ext>
              </a:extLst>
            </p:cNvPr>
            <p:cNvSpPr/>
            <p:nvPr/>
          </p:nvSpPr>
          <p:spPr>
            <a:xfrm>
              <a:off x="5797752" y="534740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1" name="pt1212">
              <a:extLst>
                <a:ext uri="{FF2B5EF4-FFF2-40B4-BE49-F238E27FC236}">
                  <a16:creationId xmlns:a16="http://schemas.microsoft.com/office/drawing/2014/main" id="{C8B04C66-141E-4FA5-AC07-A7A1582EC5CF}"/>
                </a:ext>
              </a:extLst>
            </p:cNvPr>
            <p:cNvSpPr/>
            <p:nvPr/>
          </p:nvSpPr>
          <p:spPr>
            <a:xfrm>
              <a:off x="4982224" y="511573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2" name="pt1213">
              <a:extLst>
                <a:ext uri="{FF2B5EF4-FFF2-40B4-BE49-F238E27FC236}">
                  <a16:creationId xmlns:a16="http://schemas.microsoft.com/office/drawing/2014/main" id="{2BFF6A72-EB44-4E4B-AA8F-397B55673613}"/>
                </a:ext>
              </a:extLst>
            </p:cNvPr>
            <p:cNvSpPr/>
            <p:nvPr/>
          </p:nvSpPr>
          <p:spPr>
            <a:xfrm>
              <a:off x="5777835" y="525862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3" name="pt1214">
              <a:extLst>
                <a:ext uri="{FF2B5EF4-FFF2-40B4-BE49-F238E27FC236}">
                  <a16:creationId xmlns:a16="http://schemas.microsoft.com/office/drawing/2014/main" id="{628A0970-990E-4895-AF33-447EEED57539}"/>
                </a:ext>
              </a:extLst>
            </p:cNvPr>
            <p:cNvSpPr/>
            <p:nvPr/>
          </p:nvSpPr>
          <p:spPr>
            <a:xfrm>
              <a:off x="5535519" y="529846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4" name="pt1215">
              <a:extLst>
                <a:ext uri="{FF2B5EF4-FFF2-40B4-BE49-F238E27FC236}">
                  <a16:creationId xmlns:a16="http://schemas.microsoft.com/office/drawing/2014/main" id="{44E9F2A6-5222-4F20-B5D8-0DC9B6E8DD62}"/>
                </a:ext>
              </a:extLst>
            </p:cNvPr>
            <p:cNvSpPr/>
            <p:nvPr/>
          </p:nvSpPr>
          <p:spPr>
            <a:xfrm>
              <a:off x="5438283" y="538169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5" name="pt1216">
              <a:extLst>
                <a:ext uri="{FF2B5EF4-FFF2-40B4-BE49-F238E27FC236}">
                  <a16:creationId xmlns:a16="http://schemas.microsoft.com/office/drawing/2014/main" id="{1BE9C4F8-55E3-408D-A88A-82FFB80BE486}"/>
                </a:ext>
              </a:extLst>
            </p:cNvPr>
            <p:cNvSpPr/>
            <p:nvPr/>
          </p:nvSpPr>
          <p:spPr>
            <a:xfrm>
              <a:off x="5442512" y="559309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6" name="pt1217">
              <a:extLst>
                <a:ext uri="{FF2B5EF4-FFF2-40B4-BE49-F238E27FC236}">
                  <a16:creationId xmlns:a16="http://schemas.microsoft.com/office/drawing/2014/main" id="{5EA8A6F7-C732-46F6-87BE-FCFB28419509}"/>
                </a:ext>
              </a:extLst>
            </p:cNvPr>
            <p:cNvSpPr/>
            <p:nvPr/>
          </p:nvSpPr>
          <p:spPr>
            <a:xfrm>
              <a:off x="5713627" y="52758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7" name="pt1218">
              <a:extLst>
                <a:ext uri="{FF2B5EF4-FFF2-40B4-BE49-F238E27FC236}">
                  <a16:creationId xmlns:a16="http://schemas.microsoft.com/office/drawing/2014/main" id="{82CD0B1B-4C35-4492-88FD-83514A644AE2}"/>
                </a:ext>
              </a:extLst>
            </p:cNvPr>
            <p:cNvSpPr/>
            <p:nvPr/>
          </p:nvSpPr>
          <p:spPr>
            <a:xfrm>
              <a:off x="5448360" y="506428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8" name="pt1219">
              <a:extLst>
                <a:ext uri="{FF2B5EF4-FFF2-40B4-BE49-F238E27FC236}">
                  <a16:creationId xmlns:a16="http://schemas.microsoft.com/office/drawing/2014/main" id="{76405545-1498-46F3-BDF5-C998A6623FB7}"/>
                </a:ext>
              </a:extLst>
            </p:cNvPr>
            <p:cNvSpPr/>
            <p:nvPr/>
          </p:nvSpPr>
          <p:spPr>
            <a:xfrm>
              <a:off x="5381761" y="50856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39" name="pt1220">
              <a:extLst>
                <a:ext uri="{FF2B5EF4-FFF2-40B4-BE49-F238E27FC236}">
                  <a16:creationId xmlns:a16="http://schemas.microsoft.com/office/drawing/2014/main" id="{E038F011-79DD-43F5-9988-38733F6E2DEF}"/>
                </a:ext>
              </a:extLst>
            </p:cNvPr>
            <p:cNvSpPr/>
            <p:nvPr/>
          </p:nvSpPr>
          <p:spPr>
            <a:xfrm>
              <a:off x="5607618" y="504164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0" name="pt1221">
              <a:extLst>
                <a:ext uri="{FF2B5EF4-FFF2-40B4-BE49-F238E27FC236}">
                  <a16:creationId xmlns:a16="http://schemas.microsoft.com/office/drawing/2014/main" id="{721EBF87-CA88-49C3-8750-8466A06AF5C8}"/>
                </a:ext>
              </a:extLst>
            </p:cNvPr>
            <p:cNvSpPr/>
            <p:nvPr/>
          </p:nvSpPr>
          <p:spPr>
            <a:xfrm>
              <a:off x="5623528" y="521473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1" name="pt1222">
              <a:extLst>
                <a:ext uri="{FF2B5EF4-FFF2-40B4-BE49-F238E27FC236}">
                  <a16:creationId xmlns:a16="http://schemas.microsoft.com/office/drawing/2014/main" id="{A1EC1AF6-C702-4E1F-91CB-07A5C8D048DB}"/>
                </a:ext>
              </a:extLst>
            </p:cNvPr>
            <p:cNvSpPr/>
            <p:nvPr/>
          </p:nvSpPr>
          <p:spPr>
            <a:xfrm>
              <a:off x="5993622" y="531932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2" name="pt1223">
              <a:extLst>
                <a:ext uri="{FF2B5EF4-FFF2-40B4-BE49-F238E27FC236}">
                  <a16:creationId xmlns:a16="http://schemas.microsoft.com/office/drawing/2014/main" id="{F9C5FDA2-BAD1-4F61-A12F-3FCCC9BAE5DD}"/>
                </a:ext>
              </a:extLst>
            </p:cNvPr>
            <p:cNvSpPr/>
            <p:nvPr/>
          </p:nvSpPr>
          <p:spPr>
            <a:xfrm>
              <a:off x="5890761" y="489411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3" name="pt1224">
              <a:extLst>
                <a:ext uri="{FF2B5EF4-FFF2-40B4-BE49-F238E27FC236}">
                  <a16:creationId xmlns:a16="http://schemas.microsoft.com/office/drawing/2014/main" id="{63B1F85C-AA62-446A-B9CA-8C75620492DB}"/>
                </a:ext>
              </a:extLst>
            </p:cNvPr>
            <p:cNvSpPr/>
            <p:nvPr/>
          </p:nvSpPr>
          <p:spPr>
            <a:xfrm>
              <a:off x="5707324" y="543497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4" name="pt1225">
              <a:extLst>
                <a:ext uri="{FF2B5EF4-FFF2-40B4-BE49-F238E27FC236}">
                  <a16:creationId xmlns:a16="http://schemas.microsoft.com/office/drawing/2014/main" id="{87304F1F-E65E-437F-BB56-926CCCBB4178}"/>
                </a:ext>
              </a:extLst>
            </p:cNvPr>
            <p:cNvSpPr/>
            <p:nvPr/>
          </p:nvSpPr>
          <p:spPr>
            <a:xfrm>
              <a:off x="5399816" y="524532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5" name="pt1226">
              <a:extLst>
                <a:ext uri="{FF2B5EF4-FFF2-40B4-BE49-F238E27FC236}">
                  <a16:creationId xmlns:a16="http://schemas.microsoft.com/office/drawing/2014/main" id="{BED0FF53-6927-431A-B5D3-9D98FA2703E6}"/>
                </a:ext>
              </a:extLst>
            </p:cNvPr>
            <p:cNvSpPr/>
            <p:nvPr/>
          </p:nvSpPr>
          <p:spPr>
            <a:xfrm>
              <a:off x="5642488" y="509333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6" name="pt1227">
              <a:extLst>
                <a:ext uri="{FF2B5EF4-FFF2-40B4-BE49-F238E27FC236}">
                  <a16:creationId xmlns:a16="http://schemas.microsoft.com/office/drawing/2014/main" id="{D6EDAF16-2F49-4FE5-99D7-FF953A45D893}"/>
                </a:ext>
              </a:extLst>
            </p:cNvPr>
            <p:cNvSpPr/>
            <p:nvPr/>
          </p:nvSpPr>
          <p:spPr>
            <a:xfrm>
              <a:off x="5401925" y="5539555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7" name="pt1228">
              <a:extLst>
                <a:ext uri="{FF2B5EF4-FFF2-40B4-BE49-F238E27FC236}">
                  <a16:creationId xmlns:a16="http://schemas.microsoft.com/office/drawing/2014/main" id="{618535B0-6502-4691-817F-091C2E810C84}"/>
                </a:ext>
              </a:extLst>
            </p:cNvPr>
            <p:cNvSpPr/>
            <p:nvPr/>
          </p:nvSpPr>
          <p:spPr>
            <a:xfrm>
              <a:off x="5584017" y="534685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8" name="pt1229">
              <a:extLst>
                <a:ext uri="{FF2B5EF4-FFF2-40B4-BE49-F238E27FC236}">
                  <a16:creationId xmlns:a16="http://schemas.microsoft.com/office/drawing/2014/main" id="{1CB95D47-E942-4FA7-BE82-18F7C8EF9EBE}"/>
                </a:ext>
              </a:extLst>
            </p:cNvPr>
            <p:cNvSpPr/>
            <p:nvPr/>
          </p:nvSpPr>
          <p:spPr>
            <a:xfrm>
              <a:off x="5484110" y="513210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49" name="pt1230">
              <a:extLst>
                <a:ext uri="{FF2B5EF4-FFF2-40B4-BE49-F238E27FC236}">
                  <a16:creationId xmlns:a16="http://schemas.microsoft.com/office/drawing/2014/main" id="{28D9B397-517B-4156-A625-DD09B0DE6D45}"/>
                </a:ext>
              </a:extLst>
            </p:cNvPr>
            <p:cNvSpPr/>
            <p:nvPr/>
          </p:nvSpPr>
          <p:spPr>
            <a:xfrm>
              <a:off x="5636632" y="498919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0" name="pt1231">
              <a:extLst>
                <a:ext uri="{FF2B5EF4-FFF2-40B4-BE49-F238E27FC236}">
                  <a16:creationId xmlns:a16="http://schemas.microsoft.com/office/drawing/2014/main" id="{96F03AED-A56B-4D03-A2F2-FDE753D23B7B}"/>
                </a:ext>
              </a:extLst>
            </p:cNvPr>
            <p:cNvSpPr/>
            <p:nvPr/>
          </p:nvSpPr>
          <p:spPr>
            <a:xfrm>
              <a:off x="5339188" y="53404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1" name="pt1232">
              <a:extLst>
                <a:ext uri="{FF2B5EF4-FFF2-40B4-BE49-F238E27FC236}">
                  <a16:creationId xmlns:a16="http://schemas.microsoft.com/office/drawing/2014/main" id="{FFE27A7F-A361-44F8-831B-0CCC65168045}"/>
                </a:ext>
              </a:extLst>
            </p:cNvPr>
            <p:cNvSpPr/>
            <p:nvPr/>
          </p:nvSpPr>
          <p:spPr>
            <a:xfrm>
              <a:off x="5488357" y="527044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2" name="pt1233">
              <a:extLst>
                <a:ext uri="{FF2B5EF4-FFF2-40B4-BE49-F238E27FC236}">
                  <a16:creationId xmlns:a16="http://schemas.microsoft.com/office/drawing/2014/main" id="{86815F6A-2213-4E78-88E0-369F8DDC1CB9}"/>
                </a:ext>
              </a:extLst>
            </p:cNvPr>
            <p:cNvSpPr/>
            <p:nvPr/>
          </p:nvSpPr>
          <p:spPr>
            <a:xfrm>
              <a:off x="5617081" y="518142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3" name="pt1234">
              <a:extLst>
                <a:ext uri="{FF2B5EF4-FFF2-40B4-BE49-F238E27FC236}">
                  <a16:creationId xmlns:a16="http://schemas.microsoft.com/office/drawing/2014/main" id="{3B5E18EF-A9A7-4DFB-9CEA-595638EEEB1B}"/>
                </a:ext>
              </a:extLst>
            </p:cNvPr>
            <p:cNvSpPr/>
            <p:nvPr/>
          </p:nvSpPr>
          <p:spPr>
            <a:xfrm>
              <a:off x="5494257" y="520598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4" name="pt1235">
              <a:extLst>
                <a:ext uri="{FF2B5EF4-FFF2-40B4-BE49-F238E27FC236}">
                  <a16:creationId xmlns:a16="http://schemas.microsoft.com/office/drawing/2014/main" id="{B71EEE39-E033-4192-8B79-1BA28A53EBF3}"/>
                </a:ext>
              </a:extLst>
            </p:cNvPr>
            <p:cNvSpPr/>
            <p:nvPr/>
          </p:nvSpPr>
          <p:spPr>
            <a:xfrm>
              <a:off x="5443527" y="511252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5" name="pt1236">
              <a:extLst>
                <a:ext uri="{FF2B5EF4-FFF2-40B4-BE49-F238E27FC236}">
                  <a16:creationId xmlns:a16="http://schemas.microsoft.com/office/drawing/2014/main" id="{2FD6B011-DE28-4349-A972-9EB059C2812C}"/>
                </a:ext>
              </a:extLst>
            </p:cNvPr>
            <p:cNvSpPr/>
            <p:nvPr/>
          </p:nvSpPr>
          <p:spPr>
            <a:xfrm>
              <a:off x="5694570" y="525384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6" name="pt1237">
              <a:extLst>
                <a:ext uri="{FF2B5EF4-FFF2-40B4-BE49-F238E27FC236}">
                  <a16:creationId xmlns:a16="http://schemas.microsoft.com/office/drawing/2014/main" id="{B1F557F9-FC6E-4590-AB68-47BC5B674286}"/>
                </a:ext>
              </a:extLst>
            </p:cNvPr>
            <p:cNvSpPr/>
            <p:nvPr/>
          </p:nvSpPr>
          <p:spPr>
            <a:xfrm>
              <a:off x="5575306" y="532438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7" name="pt1238">
              <a:extLst>
                <a:ext uri="{FF2B5EF4-FFF2-40B4-BE49-F238E27FC236}">
                  <a16:creationId xmlns:a16="http://schemas.microsoft.com/office/drawing/2014/main" id="{56B03E27-439A-4922-A964-CA48E04FE79B}"/>
                </a:ext>
              </a:extLst>
            </p:cNvPr>
            <p:cNvSpPr/>
            <p:nvPr/>
          </p:nvSpPr>
          <p:spPr>
            <a:xfrm>
              <a:off x="5485887" y="524001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8" name="pt1239">
              <a:extLst>
                <a:ext uri="{FF2B5EF4-FFF2-40B4-BE49-F238E27FC236}">
                  <a16:creationId xmlns:a16="http://schemas.microsoft.com/office/drawing/2014/main" id="{83A3213D-D501-40D6-9483-BF772576EC3D}"/>
                </a:ext>
              </a:extLst>
            </p:cNvPr>
            <p:cNvSpPr/>
            <p:nvPr/>
          </p:nvSpPr>
          <p:spPr>
            <a:xfrm>
              <a:off x="5420500" y="5575454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59" name="pt1240">
              <a:extLst>
                <a:ext uri="{FF2B5EF4-FFF2-40B4-BE49-F238E27FC236}">
                  <a16:creationId xmlns:a16="http://schemas.microsoft.com/office/drawing/2014/main" id="{E405A1BB-99BC-44E5-9053-9013CBC425F5}"/>
                </a:ext>
              </a:extLst>
            </p:cNvPr>
            <p:cNvSpPr/>
            <p:nvPr/>
          </p:nvSpPr>
          <p:spPr>
            <a:xfrm>
              <a:off x="5337736" y="526711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0" name="pt1241">
              <a:extLst>
                <a:ext uri="{FF2B5EF4-FFF2-40B4-BE49-F238E27FC236}">
                  <a16:creationId xmlns:a16="http://schemas.microsoft.com/office/drawing/2014/main" id="{4716ACC3-E2F2-4D82-9CE5-32262CBE4DBA}"/>
                </a:ext>
              </a:extLst>
            </p:cNvPr>
            <p:cNvSpPr/>
            <p:nvPr/>
          </p:nvSpPr>
          <p:spPr>
            <a:xfrm>
              <a:off x="5569667" y="532878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1" name="pt1242">
              <a:extLst>
                <a:ext uri="{FF2B5EF4-FFF2-40B4-BE49-F238E27FC236}">
                  <a16:creationId xmlns:a16="http://schemas.microsoft.com/office/drawing/2014/main" id="{711617E5-EB0E-4D19-B4D4-14665181ABE2}"/>
                </a:ext>
              </a:extLst>
            </p:cNvPr>
            <p:cNvSpPr/>
            <p:nvPr/>
          </p:nvSpPr>
          <p:spPr>
            <a:xfrm>
              <a:off x="5758144" y="52911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2" name="pt1243">
              <a:extLst>
                <a:ext uri="{FF2B5EF4-FFF2-40B4-BE49-F238E27FC236}">
                  <a16:creationId xmlns:a16="http://schemas.microsoft.com/office/drawing/2014/main" id="{E2F2E7A6-0706-42FD-B798-A95208D0C0E4}"/>
                </a:ext>
              </a:extLst>
            </p:cNvPr>
            <p:cNvSpPr/>
            <p:nvPr/>
          </p:nvSpPr>
          <p:spPr>
            <a:xfrm>
              <a:off x="5673126" y="513379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3" name="pt1244">
              <a:extLst>
                <a:ext uri="{FF2B5EF4-FFF2-40B4-BE49-F238E27FC236}">
                  <a16:creationId xmlns:a16="http://schemas.microsoft.com/office/drawing/2014/main" id="{9894E298-1212-4796-BCFD-B0C044D10136}"/>
                </a:ext>
              </a:extLst>
            </p:cNvPr>
            <p:cNvSpPr/>
            <p:nvPr/>
          </p:nvSpPr>
          <p:spPr>
            <a:xfrm>
              <a:off x="5564579" y="51018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4" name="pt1245">
              <a:extLst>
                <a:ext uri="{FF2B5EF4-FFF2-40B4-BE49-F238E27FC236}">
                  <a16:creationId xmlns:a16="http://schemas.microsoft.com/office/drawing/2014/main" id="{71FC96CE-E5EE-415B-B93C-E82DA74757BC}"/>
                </a:ext>
              </a:extLst>
            </p:cNvPr>
            <p:cNvSpPr/>
            <p:nvPr/>
          </p:nvSpPr>
          <p:spPr>
            <a:xfrm>
              <a:off x="5512370" y="53717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5" name="pt1246">
              <a:extLst>
                <a:ext uri="{FF2B5EF4-FFF2-40B4-BE49-F238E27FC236}">
                  <a16:creationId xmlns:a16="http://schemas.microsoft.com/office/drawing/2014/main" id="{84001BF0-8B49-4624-9B41-72B4996CB5E7}"/>
                </a:ext>
              </a:extLst>
            </p:cNvPr>
            <p:cNvSpPr/>
            <p:nvPr/>
          </p:nvSpPr>
          <p:spPr>
            <a:xfrm>
              <a:off x="5395171" y="518121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6" name="pt1247">
              <a:extLst>
                <a:ext uri="{FF2B5EF4-FFF2-40B4-BE49-F238E27FC236}">
                  <a16:creationId xmlns:a16="http://schemas.microsoft.com/office/drawing/2014/main" id="{52F2957E-D800-4C03-B729-229E51142A3F}"/>
                </a:ext>
              </a:extLst>
            </p:cNvPr>
            <p:cNvSpPr/>
            <p:nvPr/>
          </p:nvSpPr>
          <p:spPr>
            <a:xfrm>
              <a:off x="5504109" y="524243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7" name="pt1248">
              <a:extLst>
                <a:ext uri="{FF2B5EF4-FFF2-40B4-BE49-F238E27FC236}">
                  <a16:creationId xmlns:a16="http://schemas.microsoft.com/office/drawing/2014/main" id="{A7324665-A9B1-46E6-8AFA-4B09A265241B}"/>
                </a:ext>
              </a:extLst>
            </p:cNvPr>
            <p:cNvSpPr/>
            <p:nvPr/>
          </p:nvSpPr>
          <p:spPr>
            <a:xfrm>
              <a:off x="5447816" y="531759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8" name="pt1249">
              <a:extLst>
                <a:ext uri="{FF2B5EF4-FFF2-40B4-BE49-F238E27FC236}">
                  <a16:creationId xmlns:a16="http://schemas.microsoft.com/office/drawing/2014/main" id="{774E64F9-D4DF-4DE8-81DC-E8AB03A19FBD}"/>
                </a:ext>
              </a:extLst>
            </p:cNvPr>
            <p:cNvSpPr/>
            <p:nvPr/>
          </p:nvSpPr>
          <p:spPr>
            <a:xfrm>
              <a:off x="5633375" y="53302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69" name="pt1250">
              <a:extLst>
                <a:ext uri="{FF2B5EF4-FFF2-40B4-BE49-F238E27FC236}">
                  <a16:creationId xmlns:a16="http://schemas.microsoft.com/office/drawing/2014/main" id="{73E78E62-EFB2-4C5F-AFCE-0F7F130476A7}"/>
                </a:ext>
              </a:extLst>
            </p:cNvPr>
            <p:cNvSpPr/>
            <p:nvPr/>
          </p:nvSpPr>
          <p:spPr>
            <a:xfrm>
              <a:off x="5409201" y="5536352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0" name="pt1251">
              <a:extLst>
                <a:ext uri="{FF2B5EF4-FFF2-40B4-BE49-F238E27FC236}">
                  <a16:creationId xmlns:a16="http://schemas.microsoft.com/office/drawing/2014/main" id="{897C4333-7E8F-44A9-BE20-05D9EC21E5E8}"/>
                </a:ext>
              </a:extLst>
            </p:cNvPr>
            <p:cNvSpPr/>
            <p:nvPr/>
          </p:nvSpPr>
          <p:spPr>
            <a:xfrm>
              <a:off x="5343614" y="533411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1" name="pt1252">
              <a:extLst>
                <a:ext uri="{FF2B5EF4-FFF2-40B4-BE49-F238E27FC236}">
                  <a16:creationId xmlns:a16="http://schemas.microsoft.com/office/drawing/2014/main" id="{31289AE3-5130-4FD7-8F15-9541BDB225A9}"/>
                </a:ext>
              </a:extLst>
            </p:cNvPr>
            <p:cNvSpPr/>
            <p:nvPr/>
          </p:nvSpPr>
          <p:spPr>
            <a:xfrm>
              <a:off x="5684275" y="540072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2" name="pt1253">
              <a:extLst>
                <a:ext uri="{FF2B5EF4-FFF2-40B4-BE49-F238E27FC236}">
                  <a16:creationId xmlns:a16="http://schemas.microsoft.com/office/drawing/2014/main" id="{9834316D-BA8C-459A-8327-0BDB07C343AC}"/>
                </a:ext>
              </a:extLst>
            </p:cNvPr>
            <p:cNvSpPr/>
            <p:nvPr/>
          </p:nvSpPr>
          <p:spPr>
            <a:xfrm>
              <a:off x="6027826" y="51153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3" name="pt1254">
              <a:extLst>
                <a:ext uri="{FF2B5EF4-FFF2-40B4-BE49-F238E27FC236}">
                  <a16:creationId xmlns:a16="http://schemas.microsoft.com/office/drawing/2014/main" id="{4563FD8D-977F-47F5-8795-EB6709C7BA9B}"/>
                </a:ext>
              </a:extLst>
            </p:cNvPr>
            <p:cNvSpPr/>
            <p:nvPr/>
          </p:nvSpPr>
          <p:spPr>
            <a:xfrm>
              <a:off x="5416884" y="528529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4" name="pt1255">
              <a:extLst>
                <a:ext uri="{FF2B5EF4-FFF2-40B4-BE49-F238E27FC236}">
                  <a16:creationId xmlns:a16="http://schemas.microsoft.com/office/drawing/2014/main" id="{BBB938B4-DBA7-4182-ACAA-CC6705C09E32}"/>
                </a:ext>
              </a:extLst>
            </p:cNvPr>
            <p:cNvSpPr/>
            <p:nvPr/>
          </p:nvSpPr>
          <p:spPr>
            <a:xfrm>
              <a:off x="5520748" y="542962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5" name="pt1256">
              <a:extLst>
                <a:ext uri="{FF2B5EF4-FFF2-40B4-BE49-F238E27FC236}">
                  <a16:creationId xmlns:a16="http://schemas.microsoft.com/office/drawing/2014/main" id="{72B9A387-ECA0-4355-8F35-BD1687F62270}"/>
                </a:ext>
              </a:extLst>
            </p:cNvPr>
            <p:cNvSpPr/>
            <p:nvPr/>
          </p:nvSpPr>
          <p:spPr>
            <a:xfrm>
              <a:off x="5585045" y="528130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6" name="pt1257">
              <a:extLst>
                <a:ext uri="{FF2B5EF4-FFF2-40B4-BE49-F238E27FC236}">
                  <a16:creationId xmlns:a16="http://schemas.microsoft.com/office/drawing/2014/main" id="{E0E113AB-90F1-4071-941B-F07714B130A2}"/>
                </a:ext>
              </a:extLst>
            </p:cNvPr>
            <p:cNvSpPr/>
            <p:nvPr/>
          </p:nvSpPr>
          <p:spPr>
            <a:xfrm>
              <a:off x="5975544" y="54879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7" name="pt1258">
              <a:extLst>
                <a:ext uri="{FF2B5EF4-FFF2-40B4-BE49-F238E27FC236}">
                  <a16:creationId xmlns:a16="http://schemas.microsoft.com/office/drawing/2014/main" id="{EEF28AC6-221B-4389-89AD-F1622F225761}"/>
                </a:ext>
              </a:extLst>
            </p:cNvPr>
            <p:cNvSpPr/>
            <p:nvPr/>
          </p:nvSpPr>
          <p:spPr>
            <a:xfrm>
              <a:off x="5627103" y="51841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8" name="pt1259">
              <a:extLst>
                <a:ext uri="{FF2B5EF4-FFF2-40B4-BE49-F238E27FC236}">
                  <a16:creationId xmlns:a16="http://schemas.microsoft.com/office/drawing/2014/main" id="{E0A28BC6-3C9F-4F49-B545-450A9895AEDC}"/>
                </a:ext>
              </a:extLst>
            </p:cNvPr>
            <p:cNvSpPr/>
            <p:nvPr/>
          </p:nvSpPr>
          <p:spPr>
            <a:xfrm>
              <a:off x="6019056" y="57555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79" name="pt1260">
              <a:extLst>
                <a:ext uri="{FF2B5EF4-FFF2-40B4-BE49-F238E27FC236}">
                  <a16:creationId xmlns:a16="http://schemas.microsoft.com/office/drawing/2014/main" id="{447DFDBB-B5F4-4DF6-9130-4F02B2CFD848}"/>
                </a:ext>
              </a:extLst>
            </p:cNvPr>
            <p:cNvSpPr/>
            <p:nvPr/>
          </p:nvSpPr>
          <p:spPr>
            <a:xfrm>
              <a:off x="6108160" y="54454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0" name="pt1261">
              <a:extLst>
                <a:ext uri="{FF2B5EF4-FFF2-40B4-BE49-F238E27FC236}">
                  <a16:creationId xmlns:a16="http://schemas.microsoft.com/office/drawing/2014/main" id="{2DC6CA39-99BE-41BB-ACC7-4F1F9E681392}"/>
                </a:ext>
              </a:extLst>
            </p:cNvPr>
            <p:cNvSpPr/>
            <p:nvPr/>
          </p:nvSpPr>
          <p:spPr>
            <a:xfrm>
              <a:off x="5513094" y="5660478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1" name="pt1262">
              <a:extLst>
                <a:ext uri="{FF2B5EF4-FFF2-40B4-BE49-F238E27FC236}">
                  <a16:creationId xmlns:a16="http://schemas.microsoft.com/office/drawing/2014/main" id="{FF0F7872-DA45-4C74-9272-501F54B4C191}"/>
                </a:ext>
              </a:extLst>
            </p:cNvPr>
            <p:cNvSpPr/>
            <p:nvPr/>
          </p:nvSpPr>
          <p:spPr>
            <a:xfrm>
              <a:off x="5832328" y="529394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2" name="pt1263">
              <a:extLst>
                <a:ext uri="{FF2B5EF4-FFF2-40B4-BE49-F238E27FC236}">
                  <a16:creationId xmlns:a16="http://schemas.microsoft.com/office/drawing/2014/main" id="{4C680E7D-8D1A-4E33-9154-AE13B69E8CA6}"/>
                </a:ext>
              </a:extLst>
            </p:cNvPr>
            <p:cNvSpPr/>
            <p:nvPr/>
          </p:nvSpPr>
          <p:spPr>
            <a:xfrm>
              <a:off x="5531359" y="530328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3" name="pt1264">
              <a:extLst>
                <a:ext uri="{FF2B5EF4-FFF2-40B4-BE49-F238E27FC236}">
                  <a16:creationId xmlns:a16="http://schemas.microsoft.com/office/drawing/2014/main" id="{A0DBC19B-718C-4C55-BAF8-591A299BECB6}"/>
                </a:ext>
              </a:extLst>
            </p:cNvPr>
            <p:cNvSpPr/>
            <p:nvPr/>
          </p:nvSpPr>
          <p:spPr>
            <a:xfrm>
              <a:off x="5666502" y="541625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4" name="pt1265">
              <a:extLst>
                <a:ext uri="{FF2B5EF4-FFF2-40B4-BE49-F238E27FC236}">
                  <a16:creationId xmlns:a16="http://schemas.microsoft.com/office/drawing/2014/main" id="{DC1DD71C-151A-441D-8555-67B43AC2C3F6}"/>
                </a:ext>
              </a:extLst>
            </p:cNvPr>
            <p:cNvSpPr/>
            <p:nvPr/>
          </p:nvSpPr>
          <p:spPr>
            <a:xfrm>
              <a:off x="5756238" y="522213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5" name="pt1266">
              <a:extLst>
                <a:ext uri="{FF2B5EF4-FFF2-40B4-BE49-F238E27FC236}">
                  <a16:creationId xmlns:a16="http://schemas.microsoft.com/office/drawing/2014/main" id="{F7F3EE27-9850-488C-B98C-3FF9E26A0A2E}"/>
                </a:ext>
              </a:extLst>
            </p:cNvPr>
            <p:cNvSpPr/>
            <p:nvPr/>
          </p:nvSpPr>
          <p:spPr>
            <a:xfrm>
              <a:off x="5518459" y="545114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6" name="pt1267">
              <a:extLst>
                <a:ext uri="{FF2B5EF4-FFF2-40B4-BE49-F238E27FC236}">
                  <a16:creationId xmlns:a16="http://schemas.microsoft.com/office/drawing/2014/main" id="{4CDCECE5-6132-4AE5-B009-6BE86EFDE959}"/>
                </a:ext>
              </a:extLst>
            </p:cNvPr>
            <p:cNvSpPr/>
            <p:nvPr/>
          </p:nvSpPr>
          <p:spPr>
            <a:xfrm>
              <a:off x="6321390" y="484066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7" name="pt1268">
              <a:extLst>
                <a:ext uri="{FF2B5EF4-FFF2-40B4-BE49-F238E27FC236}">
                  <a16:creationId xmlns:a16="http://schemas.microsoft.com/office/drawing/2014/main" id="{40FBAB1D-5220-44FC-B722-7D81231CF73F}"/>
                </a:ext>
              </a:extLst>
            </p:cNvPr>
            <p:cNvSpPr/>
            <p:nvPr/>
          </p:nvSpPr>
          <p:spPr>
            <a:xfrm>
              <a:off x="5696603" y="524291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8" name="pt1269">
              <a:extLst>
                <a:ext uri="{FF2B5EF4-FFF2-40B4-BE49-F238E27FC236}">
                  <a16:creationId xmlns:a16="http://schemas.microsoft.com/office/drawing/2014/main" id="{8CF80129-7227-4763-8F7F-58E8F9476C46}"/>
                </a:ext>
              </a:extLst>
            </p:cNvPr>
            <p:cNvSpPr/>
            <p:nvPr/>
          </p:nvSpPr>
          <p:spPr>
            <a:xfrm>
              <a:off x="5960709" y="521174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89" name="pt1270">
              <a:extLst>
                <a:ext uri="{FF2B5EF4-FFF2-40B4-BE49-F238E27FC236}">
                  <a16:creationId xmlns:a16="http://schemas.microsoft.com/office/drawing/2014/main" id="{0F58D09F-17B4-433E-80CA-3C0B442620F7}"/>
                </a:ext>
              </a:extLst>
            </p:cNvPr>
            <p:cNvSpPr/>
            <p:nvPr/>
          </p:nvSpPr>
          <p:spPr>
            <a:xfrm>
              <a:off x="5462964" y="526260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0" name="pt1271">
              <a:extLst>
                <a:ext uri="{FF2B5EF4-FFF2-40B4-BE49-F238E27FC236}">
                  <a16:creationId xmlns:a16="http://schemas.microsoft.com/office/drawing/2014/main" id="{12EA3045-74B5-43FD-A2DE-30A1BA05F163}"/>
                </a:ext>
              </a:extLst>
            </p:cNvPr>
            <p:cNvSpPr/>
            <p:nvPr/>
          </p:nvSpPr>
          <p:spPr>
            <a:xfrm>
              <a:off x="5480302" y="54394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1" name="pt1272">
              <a:extLst>
                <a:ext uri="{FF2B5EF4-FFF2-40B4-BE49-F238E27FC236}">
                  <a16:creationId xmlns:a16="http://schemas.microsoft.com/office/drawing/2014/main" id="{1F8BB8A7-F9FD-4767-B52E-C738D1822E6B}"/>
                </a:ext>
              </a:extLst>
            </p:cNvPr>
            <p:cNvSpPr/>
            <p:nvPr/>
          </p:nvSpPr>
          <p:spPr>
            <a:xfrm>
              <a:off x="5436029" y="5601918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2" name="pt1273">
              <a:extLst>
                <a:ext uri="{FF2B5EF4-FFF2-40B4-BE49-F238E27FC236}">
                  <a16:creationId xmlns:a16="http://schemas.microsoft.com/office/drawing/2014/main" id="{39F57BB2-AF05-409D-A4C6-AEFC56EA9287}"/>
                </a:ext>
              </a:extLst>
            </p:cNvPr>
            <p:cNvSpPr/>
            <p:nvPr/>
          </p:nvSpPr>
          <p:spPr>
            <a:xfrm>
              <a:off x="5512497" y="502376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3" name="pt1274">
              <a:extLst>
                <a:ext uri="{FF2B5EF4-FFF2-40B4-BE49-F238E27FC236}">
                  <a16:creationId xmlns:a16="http://schemas.microsoft.com/office/drawing/2014/main" id="{C4355F53-C894-41ED-8EC3-3E79939D08A5}"/>
                </a:ext>
              </a:extLst>
            </p:cNvPr>
            <p:cNvSpPr/>
            <p:nvPr/>
          </p:nvSpPr>
          <p:spPr>
            <a:xfrm>
              <a:off x="5785883" y="524821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4" name="pt1275">
              <a:extLst>
                <a:ext uri="{FF2B5EF4-FFF2-40B4-BE49-F238E27FC236}">
                  <a16:creationId xmlns:a16="http://schemas.microsoft.com/office/drawing/2014/main" id="{A251DA76-002C-4D84-997D-190BCE7D1574}"/>
                </a:ext>
              </a:extLst>
            </p:cNvPr>
            <p:cNvSpPr/>
            <p:nvPr/>
          </p:nvSpPr>
          <p:spPr>
            <a:xfrm>
              <a:off x="5679515" y="520530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5" name="pt1276">
              <a:extLst>
                <a:ext uri="{FF2B5EF4-FFF2-40B4-BE49-F238E27FC236}">
                  <a16:creationId xmlns:a16="http://schemas.microsoft.com/office/drawing/2014/main" id="{8AE78D19-E3DA-49AA-8B6A-A745FE14FE10}"/>
                </a:ext>
              </a:extLst>
            </p:cNvPr>
            <p:cNvSpPr/>
            <p:nvPr/>
          </p:nvSpPr>
          <p:spPr>
            <a:xfrm>
              <a:off x="5610731" y="537756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6" name="pt1277">
              <a:extLst>
                <a:ext uri="{FF2B5EF4-FFF2-40B4-BE49-F238E27FC236}">
                  <a16:creationId xmlns:a16="http://schemas.microsoft.com/office/drawing/2014/main" id="{358FD5BE-15ED-4C07-89EC-A9705A6ADD03}"/>
                </a:ext>
              </a:extLst>
            </p:cNvPr>
            <p:cNvSpPr/>
            <p:nvPr/>
          </p:nvSpPr>
          <p:spPr>
            <a:xfrm>
              <a:off x="5337050" y="534306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7" name="pt1278">
              <a:extLst>
                <a:ext uri="{FF2B5EF4-FFF2-40B4-BE49-F238E27FC236}">
                  <a16:creationId xmlns:a16="http://schemas.microsoft.com/office/drawing/2014/main" id="{0069F20F-74A1-4125-8CD9-F29E28C193B5}"/>
                </a:ext>
              </a:extLst>
            </p:cNvPr>
            <p:cNvSpPr/>
            <p:nvPr/>
          </p:nvSpPr>
          <p:spPr>
            <a:xfrm>
              <a:off x="5962649" y="51082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8" name="pt1279">
              <a:extLst>
                <a:ext uri="{FF2B5EF4-FFF2-40B4-BE49-F238E27FC236}">
                  <a16:creationId xmlns:a16="http://schemas.microsoft.com/office/drawing/2014/main" id="{C1F59B11-0298-4A1E-AFB2-401BCF1CB2D0}"/>
                </a:ext>
              </a:extLst>
            </p:cNvPr>
            <p:cNvSpPr/>
            <p:nvPr/>
          </p:nvSpPr>
          <p:spPr>
            <a:xfrm>
              <a:off x="5471981" y="54505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699" name="pt1280">
              <a:extLst>
                <a:ext uri="{FF2B5EF4-FFF2-40B4-BE49-F238E27FC236}">
                  <a16:creationId xmlns:a16="http://schemas.microsoft.com/office/drawing/2014/main" id="{B7307720-ECF3-4A10-A3BA-4872313D2A0A}"/>
                </a:ext>
              </a:extLst>
            </p:cNvPr>
            <p:cNvSpPr/>
            <p:nvPr/>
          </p:nvSpPr>
          <p:spPr>
            <a:xfrm>
              <a:off x="5571484" y="504206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0" name="pt1281">
              <a:extLst>
                <a:ext uri="{FF2B5EF4-FFF2-40B4-BE49-F238E27FC236}">
                  <a16:creationId xmlns:a16="http://schemas.microsoft.com/office/drawing/2014/main" id="{429F5ABD-00A9-42B9-9B26-BA4F4958EAE7}"/>
                </a:ext>
              </a:extLst>
            </p:cNvPr>
            <p:cNvSpPr/>
            <p:nvPr/>
          </p:nvSpPr>
          <p:spPr>
            <a:xfrm>
              <a:off x="5655784" y="520304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1" name="pt1282">
              <a:extLst>
                <a:ext uri="{FF2B5EF4-FFF2-40B4-BE49-F238E27FC236}">
                  <a16:creationId xmlns:a16="http://schemas.microsoft.com/office/drawing/2014/main" id="{045AAA2A-009B-4AC7-AC28-6E7B4C0F6ED2}"/>
                </a:ext>
              </a:extLst>
            </p:cNvPr>
            <p:cNvSpPr/>
            <p:nvPr/>
          </p:nvSpPr>
          <p:spPr>
            <a:xfrm>
              <a:off x="5481221" y="519434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2" name="pt1283">
              <a:extLst>
                <a:ext uri="{FF2B5EF4-FFF2-40B4-BE49-F238E27FC236}">
                  <a16:creationId xmlns:a16="http://schemas.microsoft.com/office/drawing/2014/main" id="{F6C46FC4-BEA6-4A74-B13A-FC11579CA747}"/>
                </a:ext>
              </a:extLst>
            </p:cNvPr>
            <p:cNvSpPr/>
            <p:nvPr/>
          </p:nvSpPr>
          <p:spPr>
            <a:xfrm>
              <a:off x="5400978" y="5542871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3" name="pt1284">
              <a:extLst>
                <a:ext uri="{FF2B5EF4-FFF2-40B4-BE49-F238E27FC236}">
                  <a16:creationId xmlns:a16="http://schemas.microsoft.com/office/drawing/2014/main" id="{2E66899F-E42F-4CD7-9B3E-78861B0CB2A7}"/>
                </a:ext>
              </a:extLst>
            </p:cNvPr>
            <p:cNvSpPr/>
            <p:nvPr/>
          </p:nvSpPr>
          <p:spPr>
            <a:xfrm>
              <a:off x="5818238" y="500461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4" name="pt1285">
              <a:extLst>
                <a:ext uri="{FF2B5EF4-FFF2-40B4-BE49-F238E27FC236}">
                  <a16:creationId xmlns:a16="http://schemas.microsoft.com/office/drawing/2014/main" id="{892383CC-BC35-43BC-A816-F9E86E9F02C8}"/>
                </a:ext>
              </a:extLst>
            </p:cNvPr>
            <p:cNvSpPr/>
            <p:nvPr/>
          </p:nvSpPr>
          <p:spPr>
            <a:xfrm>
              <a:off x="5856640" y="517579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5" name="pt1286">
              <a:extLst>
                <a:ext uri="{FF2B5EF4-FFF2-40B4-BE49-F238E27FC236}">
                  <a16:creationId xmlns:a16="http://schemas.microsoft.com/office/drawing/2014/main" id="{253F1DE6-BB95-4775-8E05-B9AAB20AECF4}"/>
                </a:ext>
              </a:extLst>
            </p:cNvPr>
            <p:cNvSpPr/>
            <p:nvPr/>
          </p:nvSpPr>
          <p:spPr>
            <a:xfrm>
              <a:off x="5521725" y="533749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6" name="pt1287">
              <a:extLst>
                <a:ext uri="{FF2B5EF4-FFF2-40B4-BE49-F238E27FC236}">
                  <a16:creationId xmlns:a16="http://schemas.microsoft.com/office/drawing/2014/main" id="{1489921E-1B74-4829-A86A-838B4EDEA113}"/>
                </a:ext>
              </a:extLst>
            </p:cNvPr>
            <p:cNvSpPr/>
            <p:nvPr/>
          </p:nvSpPr>
          <p:spPr>
            <a:xfrm>
              <a:off x="5576844" y="512835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7" name="pt1288">
              <a:extLst>
                <a:ext uri="{FF2B5EF4-FFF2-40B4-BE49-F238E27FC236}">
                  <a16:creationId xmlns:a16="http://schemas.microsoft.com/office/drawing/2014/main" id="{6F6DA1E0-158D-45CC-BF73-679775B2ADEE}"/>
                </a:ext>
              </a:extLst>
            </p:cNvPr>
            <p:cNvSpPr/>
            <p:nvPr/>
          </p:nvSpPr>
          <p:spPr>
            <a:xfrm>
              <a:off x="5450165" y="533626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8" name="pt1289">
              <a:extLst>
                <a:ext uri="{FF2B5EF4-FFF2-40B4-BE49-F238E27FC236}">
                  <a16:creationId xmlns:a16="http://schemas.microsoft.com/office/drawing/2014/main" id="{C6586699-DF9B-423E-A2FA-F93F56E4F56D}"/>
                </a:ext>
              </a:extLst>
            </p:cNvPr>
            <p:cNvSpPr/>
            <p:nvPr/>
          </p:nvSpPr>
          <p:spPr>
            <a:xfrm>
              <a:off x="5586093" y="534654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09" name="pt1290">
              <a:extLst>
                <a:ext uri="{FF2B5EF4-FFF2-40B4-BE49-F238E27FC236}">
                  <a16:creationId xmlns:a16="http://schemas.microsoft.com/office/drawing/2014/main" id="{F7816B4E-026F-4253-A427-5B8D2534ED78}"/>
                </a:ext>
              </a:extLst>
            </p:cNvPr>
            <p:cNvSpPr/>
            <p:nvPr/>
          </p:nvSpPr>
          <p:spPr>
            <a:xfrm>
              <a:off x="5446677" y="51125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0" name="pt1291">
              <a:extLst>
                <a:ext uri="{FF2B5EF4-FFF2-40B4-BE49-F238E27FC236}">
                  <a16:creationId xmlns:a16="http://schemas.microsoft.com/office/drawing/2014/main" id="{45E25B1F-B968-4FDF-AFC5-22501CDF9D7D}"/>
                </a:ext>
              </a:extLst>
            </p:cNvPr>
            <p:cNvSpPr/>
            <p:nvPr/>
          </p:nvSpPr>
          <p:spPr>
            <a:xfrm>
              <a:off x="5687517" y="493180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1" name="pt1292">
              <a:extLst>
                <a:ext uri="{FF2B5EF4-FFF2-40B4-BE49-F238E27FC236}">
                  <a16:creationId xmlns:a16="http://schemas.microsoft.com/office/drawing/2014/main" id="{98BE1E16-5548-4705-8719-0021187A5F47}"/>
                </a:ext>
              </a:extLst>
            </p:cNvPr>
            <p:cNvSpPr/>
            <p:nvPr/>
          </p:nvSpPr>
          <p:spPr>
            <a:xfrm>
              <a:off x="5897284" y="518866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2" name="pt1293">
              <a:extLst>
                <a:ext uri="{FF2B5EF4-FFF2-40B4-BE49-F238E27FC236}">
                  <a16:creationId xmlns:a16="http://schemas.microsoft.com/office/drawing/2014/main" id="{03BC647A-DD8D-4676-B0B3-5F40DC8FB2CD}"/>
                </a:ext>
              </a:extLst>
            </p:cNvPr>
            <p:cNvSpPr/>
            <p:nvPr/>
          </p:nvSpPr>
          <p:spPr>
            <a:xfrm>
              <a:off x="5624579" y="52387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3" name="pt1294">
              <a:extLst>
                <a:ext uri="{FF2B5EF4-FFF2-40B4-BE49-F238E27FC236}">
                  <a16:creationId xmlns:a16="http://schemas.microsoft.com/office/drawing/2014/main" id="{38F7822F-51FF-404B-9288-25E510CA7962}"/>
                </a:ext>
              </a:extLst>
            </p:cNvPr>
            <p:cNvSpPr/>
            <p:nvPr/>
          </p:nvSpPr>
          <p:spPr>
            <a:xfrm>
              <a:off x="5394415" y="5534253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4" name="pt1295">
              <a:extLst>
                <a:ext uri="{FF2B5EF4-FFF2-40B4-BE49-F238E27FC236}">
                  <a16:creationId xmlns:a16="http://schemas.microsoft.com/office/drawing/2014/main" id="{EF315434-B7AF-4E31-B233-90A2CE1AFDE5}"/>
                </a:ext>
              </a:extLst>
            </p:cNvPr>
            <p:cNvSpPr/>
            <p:nvPr/>
          </p:nvSpPr>
          <p:spPr>
            <a:xfrm>
              <a:off x="6131050" y="47588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5" name="pt1296">
              <a:extLst>
                <a:ext uri="{FF2B5EF4-FFF2-40B4-BE49-F238E27FC236}">
                  <a16:creationId xmlns:a16="http://schemas.microsoft.com/office/drawing/2014/main" id="{DA666BAC-873D-4744-8FF9-AD0AB077A5AE}"/>
                </a:ext>
              </a:extLst>
            </p:cNvPr>
            <p:cNvSpPr/>
            <p:nvPr/>
          </p:nvSpPr>
          <p:spPr>
            <a:xfrm>
              <a:off x="5672642" y="504419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6" name="pt1297">
              <a:extLst>
                <a:ext uri="{FF2B5EF4-FFF2-40B4-BE49-F238E27FC236}">
                  <a16:creationId xmlns:a16="http://schemas.microsoft.com/office/drawing/2014/main" id="{B2F877E5-1547-44F7-AF28-EF0B8B022B18}"/>
                </a:ext>
              </a:extLst>
            </p:cNvPr>
            <p:cNvSpPr/>
            <p:nvPr/>
          </p:nvSpPr>
          <p:spPr>
            <a:xfrm>
              <a:off x="5629680" y="52320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7" name="pt1298">
              <a:extLst>
                <a:ext uri="{FF2B5EF4-FFF2-40B4-BE49-F238E27FC236}">
                  <a16:creationId xmlns:a16="http://schemas.microsoft.com/office/drawing/2014/main" id="{C7DE6E32-70B3-4CF5-9584-38D476A83D5E}"/>
                </a:ext>
              </a:extLst>
            </p:cNvPr>
            <p:cNvSpPr/>
            <p:nvPr/>
          </p:nvSpPr>
          <p:spPr>
            <a:xfrm>
              <a:off x="5675607" y="537898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8" name="pt1299">
              <a:extLst>
                <a:ext uri="{FF2B5EF4-FFF2-40B4-BE49-F238E27FC236}">
                  <a16:creationId xmlns:a16="http://schemas.microsoft.com/office/drawing/2014/main" id="{B3EC7588-ED63-46D9-8C31-D855F57DC38C}"/>
                </a:ext>
              </a:extLst>
            </p:cNvPr>
            <p:cNvSpPr/>
            <p:nvPr/>
          </p:nvSpPr>
          <p:spPr>
            <a:xfrm>
              <a:off x="5735202" y="51492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19" name="pt1300">
              <a:extLst>
                <a:ext uri="{FF2B5EF4-FFF2-40B4-BE49-F238E27FC236}">
                  <a16:creationId xmlns:a16="http://schemas.microsoft.com/office/drawing/2014/main" id="{8C0114A7-25F2-4447-B67C-B1754B5994AA}"/>
                </a:ext>
              </a:extLst>
            </p:cNvPr>
            <p:cNvSpPr/>
            <p:nvPr/>
          </p:nvSpPr>
          <p:spPr>
            <a:xfrm>
              <a:off x="5180049" y="541483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20" name="pt1301">
              <a:extLst>
                <a:ext uri="{FF2B5EF4-FFF2-40B4-BE49-F238E27FC236}">
                  <a16:creationId xmlns:a16="http://schemas.microsoft.com/office/drawing/2014/main" id="{DF4D39EA-234F-4084-93E3-AA463E91F9C0}"/>
                </a:ext>
              </a:extLst>
            </p:cNvPr>
            <p:cNvSpPr/>
            <p:nvPr/>
          </p:nvSpPr>
          <p:spPr>
            <a:xfrm>
              <a:off x="5995856" y="54594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21" name="pt1302">
              <a:extLst>
                <a:ext uri="{FF2B5EF4-FFF2-40B4-BE49-F238E27FC236}">
                  <a16:creationId xmlns:a16="http://schemas.microsoft.com/office/drawing/2014/main" id="{3838E8DE-218C-4A39-BCA9-17F9EE542FEE}"/>
                </a:ext>
              </a:extLst>
            </p:cNvPr>
            <p:cNvSpPr/>
            <p:nvPr/>
          </p:nvSpPr>
          <p:spPr>
            <a:xfrm>
              <a:off x="5373256" y="5529221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22" name="tx1320">
              <a:extLst>
                <a:ext uri="{FF2B5EF4-FFF2-40B4-BE49-F238E27FC236}">
                  <a16:creationId xmlns:a16="http://schemas.microsoft.com/office/drawing/2014/main" id="{B5F4E988-68F1-497B-BB0D-95FEDDB0BD24}"/>
                </a:ext>
              </a:extLst>
            </p:cNvPr>
            <p:cNvSpPr/>
            <p:nvPr/>
          </p:nvSpPr>
          <p:spPr>
            <a:xfrm rot="16200000">
              <a:off x="4346228" y="4015100"/>
              <a:ext cx="551044" cy="19122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3200" dirty="0">
                  <a:solidFill>
                    <a:srgbClr val="000000">
                      <a:alpha val="100000"/>
                    </a:srgbClr>
                  </a:solidFill>
                  <a:latin typeface="Play" panose="00000500000000000000" pitchFamily="2" charset="0"/>
                  <a:cs typeface="Times New Roman"/>
                </a:rPr>
                <a:t>PC2</a:t>
              </a:r>
            </a:p>
          </p:txBody>
        </p:sp>
        <p:sp>
          <p:nvSpPr>
            <p:cNvPr id="3728" name="pt1327">
              <a:extLst>
                <a:ext uri="{FF2B5EF4-FFF2-40B4-BE49-F238E27FC236}">
                  <a16:creationId xmlns:a16="http://schemas.microsoft.com/office/drawing/2014/main" id="{A64D830A-B684-4A3E-8335-592214509D79}"/>
                </a:ext>
              </a:extLst>
            </p:cNvPr>
            <p:cNvSpPr/>
            <p:nvPr/>
          </p:nvSpPr>
          <p:spPr>
            <a:xfrm>
              <a:off x="4193975" y="5526709"/>
              <a:ext cx="45152" cy="4515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29" name="pt1328">
              <a:extLst>
                <a:ext uri="{FF2B5EF4-FFF2-40B4-BE49-F238E27FC236}">
                  <a16:creationId xmlns:a16="http://schemas.microsoft.com/office/drawing/2014/main" id="{390484EA-7354-481D-A248-3C941FC1EF78}"/>
                </a:ext>
              </a:extLst>
            </p:cNvPr>
            <p:cNvSpPr/>
            <p:nvPr/>
          </p:nvSpPr>
          <p:spPr>
            <a:xfrm>
              <a:off x="4193351" y="5647663"/>
              <a:ext cx="45152" cy="4515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30" name="pt1329">
              <a:extLst>
                <a:ext uri="{FF2B5EF4-FFF2-40B4-BE49-F238E27FC236}">
                  <a16:creationId xmlns:a16="http://schemas.microsoft.com/office/drawing/2014/main" id="{FBD5B353-D1E9-4180-8BFC-2BAF0EABFCE1}"/>
                </a:ext>
              </a:extLst>
            </p:cNvPr>
            <p:cNvSpPr/>
            <p:nvPr/>
          </p:nvSpPr>
          <p:spPr>
            <a:xfrm>
              <a:off x="4190970" y="5760154"/>
              <a:ext cx="45152" cy="4515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31" name="pt1330">
              <a:extLst>
                <a:ext uri="{FF2B5EF4-FFF2-40B4-BE49-F238E27FC236}">
                  <a16:creationId xmlns:a16="http://schemas.microsoft.com/office/drawing/2014/main" id="{A7FFD4BF-A352-4704-87C1-69E3CB4D6FEE}"/>
                </a:ext>
              </a:extLst>
            </p:cNvPr>
            <p:cNvSpPr/>
            <p:nvPr/>
          </p:nvSpPr>
          <p:spPr>
            <a:xfrm>
              <a:off x="4193352" y="5892690"/>
              <a:ext cx="45152" cy="4515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32" name="tx1331">
              <a:extLst>
                <a:ext uri="{FF2B5EF4-FFF2-40B4-BE49-F238E27FC236}">
                  <a16:creationId xmlns:a16="http://schemas.microsoft.com/office/drawing/2014/main" id="{8D28D46C-F4DD-426D-B54D-A5C645490B8D}"/>
                </a:ext>
              </a:extLst>
            </p:cNvPr>
            <p:cNvSpPr/>
            <p:nvPr/>
          </p:nvSpPr>
          <p:spPr>
            <a:xfrm>
              <a:off x="4353046" y="5527110"/>
              <a:ext cx="41272" cy="38695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A</a:t>
              </a:r>
            </a:p>
          </p:txBody>
        </p:sp>
        <p:sp>
          <p:nvSpPr>
            <p:cNvPr id="3733" name="tx1332">
              <a:extLst>
                <a:ext uri="{FF2B5EF4-FFF2-40B4-BE49-F238E27FC236}">
                  <a16:creationId xmlns:a16="http://schemas.microsoft.com/office/drawing/2014/main" id="{CF184986-4996-44EC-9615-6196A1AFC73F}"/>
                </a:ext>
              </a:extLst>
            </p:cNvPr>
            <p:cNvSpPr/>
            <p:nvPr/>
          </p:nvSpPr>
          <p:spPr>
            <a:xfrm>
              <a:off x="4354991" y="5653719"/>
              <a:ext cx="38119" cy="3780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B</a:t>
              </a:r>
            </a:p>
          </p:txBody>
        </p:sp>
        <p:sp>
          <p:nvSpPr>
            <p:cNvPr id="3734" name="tx1333">
              <a:extLst>
                <a:ext uri="{FF2B5EF4-FFF2-40B4-BE49-F238E27FC236}">
                  <a16:creationId xmlns:a16="http://schemas.microsoft.com/office/drawing/2014/main" id="{0ED8DEC6-8820-40A2-8447-45233EBE6EE8}"/>
                </a:ext>
              </a:extLst>
            </p:cNvPr>
            <p:cNvSpPr/>
            <p:nvPr/>
          </p:nvSpPr>
          <p:spPr>
            <a:xfrm>
              <a:off x="4359755" y="5769186"/>
              <a:ext cx="38119" cy="39588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C</a:t>
              </a:r>
            </a:p>
          </p:txBody>
        </p:sp>
        <p:sp>
          <p:nvSpPr>
            <p:cNvPr id="3735" name="tx1334">
              <a:extLst>
                <a:ext uri="{FF2B5EF4-FFF2-40B4-BE49-F238E27FC236}">
                  <a16:creationId xmlns:a16="http://schemas.microsoft.com/office/drawing/2014/main" id="{F02E4810-7C80-4EC8-A20C-858341E2EB18}"/>
                </a:ext>
              </a:extLst>
            </p:cNvPr>
            <p:cNvSpPr/>
            <p:nvPr/>
          </p:nvSpPr>
          <p:spPr>
            <a:xfrm>
              <a:off x="4362137" y="5909358"/>
              <a:ext cx="41272" cy="37802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88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sz="880" dirty="0">
                  <a:solidFill>
                    <a:srgbClr val="000000">
                      <a:alpha val="100000"/>
                    </a:srgbClr>
                  </a:solidFill>
                  <a:latin typeface="Times New Roman"/>
                  <a:cs typeface="Times New Roman"/>
                </a:rPr>
                <a:t>D</a:t>
              </a:r>
            </a:p>
          </p:txBody>
        </p:sp>
        <p:sp>
          <p:nvSpPr>
            <p:cNvPr id="3736" name="pt4">
              <a:extLst>
                <a:ext uri="{FF2B5EF4-FFF2-40B4-BE49-F238E27FC236}">
                  <a16:creationId xmlns:a16="http://schemas.microsoft.com/office/drawing/2014/main" id="{FDB18ED2-8FBB-45BB-9B40-471018E4AB18}"/>
                </a:ext>
              </a:extLst>
            </p:cNvPr>
            <p:cNvSpPr/>
            <p:nvPr/>
          </p:nvSpPr>
          <p:spPr>
            <a:xfrm>
              <a:off x="5720647" y="2131342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37" name="pt5">
              <a:extLst>
                <a:ext uri="{FF2B5EF4-FFF2-40B4-BE49-F238E27FC236}">
                  <a16:creationId xmlns:a16="http://schemas.microsoft.com/office/drawing/2014/main" id="{53D8E61A-EFD3-40E0-BE1F-4CBA209BC9D9}"/>
                </a:ext>
              </a:extLst>
            </p:cNvPr>
            <p:cNvSpPr/>
            <p:nvPr/>
          </p:nvSpPr>
          <p:spPr>
            <a:xfrm>
              <a:off x="5880838" y="23178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38" name="pt6">
              <a:extLst>
                <a:ext uri="{FF2B5EF4-FFF2-40B4-BE49-F238E27FC236}">
                  <a16:creationId xmlns:a16="http://schemas.microsoft.com/office/drawing/2014/main" id="{F2B0CE91-D57C-466F-B186-6E5337255152}"/>
                </a:ext>
              </a:extLst>
            </p:cNvPr>
            <p:cNvSpPr/>
            <p:nvPr/>
          </p:nvSpPr>
          <p:spPr>
            <a:xfrm>
              <a:off x="5947708" y="223557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39" name="pt7">
              <a:extLst>
                <a:ext uri="{FF2B5EF4-FFF2-40B4-BE49-F238E27FC236}">
                  <a16:creationId xmlns:a16="http://schemas.microsoft.com/office/drawing/2014/main" id="{9B4CC7FF-6FF1-4BB8-9D70-87545906C522}"/>
                </a:ext>
              </a:extLst>
            </p:cNvPr>
            <p:cNvSpPr/>
            <p:nvPr/>
          </p:nvSpPr>
          <p:spPr>
            <a:xfrm>
              <a:off x="5918362" y="20705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0" name="pt8">
              <a:extLst>
                <a:ext uri="{FF2B5EF4-FFF2-40B4-BE49-F238E27FC236}">
                  <a16:creationId xmlns:a16="http://schemas.microsoft.com/office/drawing/2014/main" id="{7042A968-C111-41C7-9135-EC5089D1BB24}"/>
                </a:ext>
              </a:extLst>
            </p:cNvPr>
            <p:cNvSpPr/>
            <p:nvPr/>
          </p:nvSpPr>
          <p:spPr>
            <a:xfrm>
              <a:off x="5910732" y="23382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1" name="pt9">
              <a:extLst>
                <a:ext uri="{FF2B5EF4-FFF2-40B4-BE49-F238E27FC236}">
                  <a16:creationId xmlns:a16="http://schemas.microsoft.com/office/drawing/2014/main" id="{ADC25EEC-DBFF-42D3-A906-72E57D0E8575}"/>
                </a:ext>
              </a:extLst>
            </p:cNvPr>
            <p:cNvSpPr/>
            <p:nvPr/>
          </p:nvSpPr>
          <p:spPr>
            <a:xfrm>
              <a:off x="5707346" y="25253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2" name="pt10">
              <a:extLst>
                <a:ext uri="{FF2B5EF4-FFF2-40B4-BE49-F238E27FC236}">
                  <a16:creationId xmlns:a16="http://schemas.microsoft.com/office/drawing/2014/main" id="{905D982A-078F-40EE-9B4E-8C6D5F79B22E}"/>
                </a:ext>
              </a:extLst>
            </p:cNvPr>
            <p:cNvSpPr/>
            <p:nvPr/>
          </p:nvSpPr>
          <p:spPr>
            <a:xfrm>
              <a:off x="5949872" y="21532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3" name="pt11">
              <a:extLst>
                <a:ext uri="{FF2B5EF4-FFF2-40B4-BE49-F238E27FC236}">
                  <a16:creationId xmlns:a16="http://schemas.microsoft.com/office/drawing/2014/main" id="{DA1CD369-D9DC-4969-962A-090572768548}"/>
                </a:ext>
              </a:extLst>
            </p:cNvPr>
            <p:cNvSpPr/>
            <p:nvPr/>
          </p:nvSpPr>
          <p:spPr>
            <a:xfrm>
              <a:off x="5420476" y="21563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4" name="pt12">
              <a:extLst>
                <a:ext uri="{FF2B5EF4-FFF2-40B4-BE49-F238E27FC236}">
                  <a16:creationId xmlns:a16="http://schemas.microsoft.com/office/drawing/2014/main" id="{D4C03B4E-5F39-41B2-89CC-51CEABB79693}"/>
                </a:ext>
              </a:extLst>
            </p:cNvPr>
            <p:cNvSpPr/>
            <p:nvPr/>
          </p:nvSpPr>
          <p:spPr>
            <a:xfrm>
              <a:off x="5700434" y="23477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5" name="pt13">
              <a:extLst>
                <a:ext uri="{FF2B5EF4-FFF2-40B4-BE49-F238E27FC236}">
                  <a16:creationId xmlns:a16="http://schemas.microsoft.com/office/drawing/2014/main" id="{EC15D476-BA1F-4D71-A150-DBC90665D7E0}"/>
                </a:ext>
              </a:extLst>
            </p:cNvPr>
            <p:cNvSpPr/>
            <p:nvPr/>
          </p:nvSpPr>
          <p:spPr>
            <a:xfrm>
              <a:off x="5783641" y="228802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6" name="pt14">
              <a:extLst>
                <a:ext uri="{FF2B5EF4-FFF2-40B4-BE49-F238E27FC236}">
                  <a16:creationId xmlns:a16="http://schemas.microsoft.com/office/drawing/2014/main" id="{2390163E-1221-42A2-94EB-766DC274832B}"/>
                </a:ext>
              </a:extLst>
            </p:cNvPr>
            <p:cNvSpPr/>
            <p:nvPr/>
          </p:nvSpPr>
          <p:spPr>
            <a:xfrm>
              <a:off x="6063408" y="24746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7" name="pt15">
              <a:extLst>
                <a:ext uri="{FF2B5EF4-FFF2-40B4-BE49-F238E27FC236}">
                  <a16:creationId xmlns:a16="http://schemas.microsoft.com/office/drawing/2014/main" id="{80522D10-6429-4A4F-AD4B-42CD81E48861}"/>
                </a:ext>
              </a:extLst>
            </p:cNvPr>
            <p:cNvSpPr/>
            <p:nvPr/>
          </p:nvSpPr>
          <p:spPr>
            <a:xfrm>
              <a:off x="5769003" y="249787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8" name="pt16">
              <a:extLst>
                <a:ext uri="{FF2B5EF4-FFF2-40B4-BE49-F238E27FC236}">
                  <a16:creationId xmlns:a16="http://schemas.microsoft.com/office/drawing/2014/main" id="{F8D04FA8-6C0E-4F1A-95B9-2982EF636829}"/>
                </a:ext>
              </a:extLst>
            </p:cNvPr>
            <p:cNvSpPr/>
            <p:nvPr/>
          </p:nvSpPr>
          <p:spPr>
            <a:xfrm>
              <a:off x="5734123" y="2170366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49" name="pt17">
              <a:extLst>
                <a:ext uri="{FF2B5EF4-FFF2-40B4-BE49-F238E27FC236}">
                  <a16:creationId xmlns:a16="http://schemas.microsoft.com/office/drawing/2014/main" id="{EAA24FE0-8219-45B2-942A-0671F16E2383}"/>
                </a:ext>
              </a:extLst>
            </p:cNvPr>
            <p:cNvSpPr/>
            <p:nvPr/>
          </p:nvSpPr>
          <p:spPr>
            <a:xfrm>
              <a:off x="5555058" y="21510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0" name="pt18">
              <a:extLst>
                <a:ext uri="{FF2B5EF4-FFF2-40B4-BE49-F238E27FC236}">
                  <a16:creationId xmlns:a16="http://schemas.microsoft.com/office/drawing/2014/main" id="{F59EF8E6-E5D0-4B53-99EC-3BC4E8BF6763}"/>
                </a:ext>
              </a:extLst>
            </p:cNvPr>
            <p:cNvSpPr/>
            <p:nvPr/>
          </p:nvSpPr>
          <p:spPr>
            <a:xfrm>
              <a:off x="5634080" y="22781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1" name="pt19">
              <a:extLst>
                <a:ext uri="{FF2B5EF4-FFF2-40B4-BE49-F238E27FC236}">
                  <a16:creationId xmlns:a16="http://schemas.microsoft.com/office/drawing/2014/main" id="{4266B1FB-9EC5-440D-B10C-D5BB4CF7F710}"/>
                </a:ext>
              </a:extLst>
            </p:cNvPr>
            <p:cNvSpPr/>
            <p:nvPr/>
          </p:nvSpPr>
          <p:spPr>
            <a:xfrm>
              <a:off x="5784823" y="221014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2" name="pt20">
              <a:extLst>
                <a:ext uri="{FF2B5EF4-FFF2-40B4-BE49-F238E27FC236}">
                  <a16:creationId xmlns:a16="http://schemas.microsoft.com/office/drawing/2014/main" id="{65BC3A18-1BEB-49E0-8D9B-AFACE4CB7F70}"/>
                </a:ext>
              </a:extLst>
            </p:cNvPr>
            <p:cNvSpPr/>
            <p:nvPr/>
          </p:nvSpPr>
          <p:spPr>
            <a:xfrm>
              <a:off x="5706465" y="25167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3" name="pt21">
              <a:extLst>
                <a:ext uri="{FF2B5EF4-FFF2-40B4-BE49-F238E27FC236}">
                  <a16:creationId xmlns:a16="http://schemas.microsoft.com/office/drawing/2014/main" id="{2959716F-F660-468F-90A1-D58590792A0F}"/>
                </a:ext>
              </a:extLst>
            </p:cNvPr>
            <p:cNvSpPr/>
            <p:nvPr/>
          </p:nvSpPr>
          <p:spPr>
            <a:xfrm>
              <a:off x="5889357" y="21672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4" name="pt22">
              <a:extLst>
                <a:ext uri="{FF2B5EF4-FFF2-40B4-BE49-F238E27FC236}">
                  <a16:creationId xmlns:a16="http://schemas.microsoft.com/office/drawing/2014/main" id="{C8FA52A9-16E0-484B-9335-93D676BA7C0C}"/>
                </a:ext>
              </a:extLst>
            </p:cNvPr>
            <p:cNvSpPr/>
            <p:nvPr/>
          </p:nvSpPr>
          <p:spPr>
            <a:xfrm>
              <a:off x="5682043" y="229922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5" name="pt23">
              <a:extLst>
                <a:ext uri="{FF2B5EF4-FFF2-40B4-BE49-F238E27FC236}">
                  <a16:creationId xmlns:a16="http://schemas.microsoft.com/office/drawing/2014/main" id="{0851B6EC-D5B5-48B4-B224-6F89CAAB08E7}"/>
                </a:ext>
              </a:extLst>
            </p:cNvPr>
            <p:cNvSpPr/>
            <p:nvPr/>
          </p:nvSpPr>
          <p:spPr>
            <a:xfrm>
              <a:off x="5475527" y="225251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6" name="pt24">
              <a:extLst>
                <a:ext uri="{FF2B5EF4-FFF2-40B4-BE49-F238E27FC236}">
                  <a16:creationId xmlns:a16="http://schemas.microsoft.com/office/drawing/2014/main" id="{2509E49D-5DF3-4D8F-9F76-60EE0BE94476}"/>
                </a:ext>
              </a:extLst>
            </p:cNvPr>
            <p:cNvSpPr/>
            <p:nvPr/>
          </p:nvSpPr>
          <p:spPr>
            <a:xfrm>
              <a:off x="6065874" y="22710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7" name="pt25">
              <a:extLst>
                <a:ext uri="{FF2B5EF4-FFF2-40B4-BE49-F238E27FC236}">
                  <a16:creationId xmlns:a16="http://schemas.microsoft.com/office/drawing/2014/main" id="{EB462E3A-8C82-4B4A-8C3B-321104A9A735}"/>
                </a:ext>
              </a:extLst>
            </p:cNvPr>
            <p:cNvSpPr/>
            <p:nvPr/>
          </p:nvSpPr>
          <p:spPr>
            <a:xfrm>
              <a:off x="5684959" y="232382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8" name="pt26">
              <a:extLst>
                <a:ext uri="{FF2B5EF4-FFF2-40B4-BE49-F238E27FC236}">
                  <a16:creationId xmlns:a16="http://schemas.microsoft.com/office/drawing/2014/main" id="{DCBA8687-BD95-4B97-8722-477D0C18B3F5}"/>
                </a:ext>
              </a:extLst>
            </p:cNvPr>
            <p:cNvSpPr/>
            <p:nvPr/>
          </p:nvSpPr>
          <p:spPr>
            <a:xfrm>
              <a:off x="6197362" y="22979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59" name="pt27">
              <a:extLst>
                <a:ext uri="{FF2B5EF4-FFF2-40B4-BE49-F238E27FC236}">
                  <a16:creationId xmlns:a16="http://schemas.microsoft.com/office/drawing/2014/main" id="{81BBA072-5752-4C40-937B-8EC55D4019AE}"/>
                </a:ext>
              </a:extLst>
            </p:cNvPr>
            <p:cNvSpPr/>
            <p:nvPr/>
          </p:nvSpPr>
          <p:spPr>
            <a:xfrm>
              <a:off x="5744246" y="203575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0" name="pt28">
              <a:extLst>
                <a:ext uri="{FF2B5EF4-FFF2-40B4-BE49-F238E27FC236}">
                  <a16:creationId xmlns:a16="http://schemas.microsoft.com/office/drawing/2014/main" id="{BE8B86D3-52A5-4B49-8535-78B15BD1D25B}"/>
                </a:ext>
              </a:extLst>
            </p:cNvPr>
            <p:cNvSpPr/>
            <p:nvPr/>
          </p:nvSpPr>
          <p:spPr>
            <a:xfrm>
              <a:off x="5943746" y="23442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1" name="pt29">
              <a:extLst>
                <a:ext uri="{FF2B5EF4-FFF2-40B4-BE49-F238E27FC236}">
                  <a16:creationId xmlns:a16="http://schemas.microsoft.com/office/drawing/2014/main" id="{14927A48-11D2-4651-A89F-8C1D0F1570DB}"/>
                </a:ext>
              </a:extLst>
            </p:cNvPr>
            <p:cNvSpPr/>
            <p:nvPr/>
          </p:nvSpPr>
          <p:spPr>
            <a:xfrm>
              <a:off x="5639213" y="255921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2" name="pt30">
              <a:extLst>
                <a:ext uri="{FF2B5EF4-FFF2-40B4-BE49-F238E27FC236}">
                  <a16:creationId xmlns:a16="http://schemas.microsoft.com/office/drawing/2014/main" id="{01D0BF4B-94FD-48B1-9817-AC21200DEC29}"/>
                </a:ext>
              </a:extLst>
            </p:cNvPr>
            <p:cNvSpPr/>
            <p:nvPr/>
          </p:nvSpPr>
          <p:spPr>
            <a:xfrm>
              <a:off x="5665629" y="248279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3" name="pt31">
              <a:extLst>
                <a:ext uri="{FF2B5EF4-FFF2-40B4-BE49-F238E27FC236}">
                  <a16:creationId xmlns:a16="http://schemas.microsoft.com/office/drawing/2014/main" id="{513F5531-70B1-478B-8034-894FFBCD7AC6}"/>
                </a:ext>
              </a:extLst>
            </p:cNvPr>
            <p:cNvSpPr/>
            <p:nvPr/>
          </p:nvSpPr>
          <p:spPr>
            <a:xfrm>
              <a:off x="5772234" y="26003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4" name="pt32">
              <a:extLst>
                <a:ext uri="{FF2B5EF4-FFF2-40B4-BE49-F238E27FC236}">
                  <a16:creationId xmlns:a16="http://schemas.microsoft.com/office/drawing/2014/main" id="{627EE499-533A-4F3A-9885-A9B8707927E0}"/>
                </a:ext>
              </a:extLst>
            </p:cNvPr>
            <p:cNvSpPr/>
            <p:nvPr/>
          </p:nvSpPr>
          <p:spPr>
            <a:xfrm>
              <a:off x="5755055" y="216737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5" name="pt33">
              <a:extLst>
                <a:ext uri="{FF2B5EF4-FFF2-40B4-BE49-F238E27FC236}">
                  <a16:creationId xmlns:a16="http://schemas.microsoft.com/office/drawing/2014/main" id="{65127024-7DA0-4D9B-8251-B8538D7F1886}"/>
                </a:ext>
              </a:extLst>
            </p:cNvPr>
            <p:cNvSpPr/>
            <p:nvPr/>
          </p:nvSpPr>
          <p:spPr>
            <a:xfrm>
              <a:off x="5494081" y="235261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6" name="pt34">
              <a:extLst>
                <a:ext uri="{FF2B5EF4-FFF2-40B4-BE49-F238E27FC236}">
                  <a16:creationId xmlns:a16="http://schemas.microsoft.com/office/drawing/2014/main" id="{FBD4B5B4-AFC6-4E70-BB76-CE4426F3CDEA}"/>
                </a:ext>
              </a:extLst>
            </p:cNvPr>
            <p:cNvSpPr/>
            <p:nvPr/>
          </p:nvSpPr>
          <p:spPr>
            <a:xfrm>
              <a:off x="5709720" y="228516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7" name="pt35">
              <a:extLst>
                <a:ext uri="{FF2B5EF4-FFF2-40B4-BE49-F238E27FC236}">
                  <a16:creationId xmlns:a16="http://schemas.microsoft.com/office/drawing/2014/main" id="{A608D44D-F933-43A6-A886-8C949F5C0C20}"/>
                </a:ext>
              </a:extLst>
            </p:cNvPr>
            <p:cNvSpPr/>
            <p:nvPr/>
          </p:nvSpPr>
          <p:spPr>
            <a:xfrm>
              <a:off x="6266694" y="28533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8" name="pt36">
              <a:extLst>
                <a:ext uri="{FF2B5EF4-FFF2-40B4-BE49-F238E27FC236}">
                  <a16:creationId xmlns:a16="http://schemas.microsoft.com/office/drawing/2014/main" id="{D4B93290-5C1D-4588-908B-9B128AB57240}"/>
                </a:ext>
              </a:extLst>
            </p:cNvPr>
            <p:cNvSpPr/>
            <p:nvPr/>
          </p:nvSpPr>
          <p:spPr>
            <a:xfrm>
              <a:off x="5899261" y="23998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69" name="pt37">
              <a:extLst>
                <a:ext uri="{FF2B5EF4-FFF2-40B4-BE49-F238E27FC236}">
                  <a16:creationId xmlns:a16="http://schemas.microsoft.com/office/drawing/2014/main" id="{3953F905-A009-428D-8129-83B9AC851420}"/>
                </a:ext>
              </a:extLst>
            </p:cNvPr>
            <p:cNvSpPr/>
            <p:nvPr/>
          </p:nvSpPr>
          <p:spPr>
            <a:xfrm>
              <a:off x="5937250" y="232766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0" name="pt38">
              <a:extLst>
                <a:ext uri="{FF2B5EF4-FFF2-40B4-BE49-F238E27FC236}">
                  <a16:creationId xmlns:a16="http://schemas.microsoft.com/office/drawing/2014/main" id="{5ACDBC77-57D3-48B7-80E6-5DF7B55A8746}"/>
                </a:ext>
              </a:extLst>
            </p:cNvPr>
            <p:cNvSpPr/>
            <p:nvPr/>
          </p:nvSpPr>
          <p:spPr>
            <a:xfrm>
              <a:off x="5789537" y="2045429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1" name="pt39">
              <a:extLst>
                <a:ext uri="{FF2B5EF4-FFF2-40B4-BE49-F238E27FC236}">
                  <a16:creationId xmlns:a16="http://schemas.microsoft.com/office/drawing/2014/main" id="{EC3E13E0-4A2E-44B3-BD1F-D53E0B2F8F3C}"/>
                </a:ext>
              </a:extLst>
            </p:cNvPr>
            <p:cNvSpPr/>
            <p:nvPr/>
          </p:nvSpPr>
          <p:spPr>
            <a:xfrm>
              <a:off x="5846146" y="218128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2" name="pt40">
              <a:extLst>
                <a:ext uri="{FF2B5EF4-FFF2-40B4-BE49-F238E27FC236}">
                  <a16:creationId xmlns:a16="http://schemas.microsoft.com/office/drawing/2014/main" id="{7C7C78D9-648E-4CD2-8320-EDE6214984EF}"/>
                </a:ext>
              </a:extLst>
            </p:cNvPr>
            <p:cNvSpPr/>
            <p:nvPr/>
          </p:nvSpPr>
          <p:spPr>
            <a:xfrm>
              <a:off x="5847725" y="238373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3" name="pt41">
              <a:extLst>
                <a:ext uri="{FF2B5EF4-FFF2-40B4-BE49-F238E27FC236}">
                  <a16:creationId xmlns:a16="http://schemas.microsoft.com/office/drawing/2014/main" id="{0D1F6EBA-8C80-4BA5-9C68-BE9FF5999A7F}"/>
                </a:ext>
              </a:extLst>
            </p:cNvPr>
            <p:cNvSpPr/>
            <p:nvPr/>
          </p:nvSpPr>
          <p:spPr>
            <a:xfrm>
              <a:off x="5563868" y="22090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4" name="pt42">
              <a:extLst>
                <a:ext uri="{FF2B5EF4-FFF2-40B4-BE49-F238E27FC236}">
                  <a16:creationId xmlns:a16="http://schemas.microsoft.com/office/drawing/2014/main" id="{614964D2-2DAA-47EF-A48B-4CDE62A7AFFC}"/>
                </a:ext>
              </a:extLst>
            </p:cNvPr>
            <p:cNvSpPr/>
            <p:nvPr/>
          </p:nvSpPr>
          <p:spPr>
            <a:xfrm>
              <a:off x="5767330" y="22955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5" name="pt43">
              <a:extLst>
                <a:ext uri="{FF2B5EF4-FFF2-40B4-BE49-F238E27FC236}">
                  <a16:creationId xmlns:a16="http://schemas.microsoft.com/office/drawing/2014/main" id="{67D2FECC-E1A5-4BE7-8FC2-4A51A4395B55}"/>
                </a:ext>
              </a:extLst>
            </p:cNvPr>
            <p:cNvSpPr/>
            <p:nvPr/>
          </p:nvSpPr>
          <p:spPr>
            <a:xfrm>
              <a:off x="5642840" y="24078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6" name="pt44">
              <a:extLst>
                <a:ext uri="{FF2B5EF4-FFF2-40B4-BE49-F238E27FC236}">
                  <a16:creationId xmlns:a16="http://schemas.microsoft.com/office/drawing/2014/main" id="{CA75BFE0-B05A-4ED8-B255-D9ED8B226771}"/>
                </a:ext>
              </a:extLst>
            </p:cNvPr>
            <p:cNvSpPr/>
            <p:nvPr/>
          </p:nvSpPr>
          <p:spPr>
            <a:xfrm>
              <a:off x="5801845" y="23532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7" name="pt45">
              <a:extLst>
                <a:ext uri="{FF2B5EF4-FFF2-40B4-BE49-F238E27FC236}">
                  <a16:creationId xmlns:a16="http://schemas.microsoft.com/office/drawing/2014/main" id="{CB97C839-EA2E-4AE1-B332-852990B83DB5}"/>
                </a:ext>
              </a:extLst>
            </p:cNvPr>
            <p:cNvSpPr/>
            <p:nvPr/>
          </p:nvSpPr>
          <p:spPr>
            <a:xfrm>
              <a:off x="5683742" y="24464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8" name="pt46">
              <a:extLst>
                <a:ext uri="{FF2B5EF4-FFF2-40B4-BE49-F238E27FC236}">
                  <a16:creationId xmlns:a16="http://schemas.microsoft.com/office/drawing/2014/main" id="{EF3A0005-E00D-40A8-9C59-D06B867D5DF5}"/>
                </a:ext>
              </a:extLst>
            </p:cNvPr>
            <p:cNvSpPr/>
            <p:nvPr/>
          </p:nvSpPr>
          <p:spPr>
            <a:xfrm>
              <a:off x="6051789" y="237773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79" name="pt47">
              <a:extLst>
                <a:ext uri="{FF2B5EF4-FFF2-40B4-BE49-F238E27FC236}">
                  <a16:creationId xmlns:a16="http://schemas.microsoft.com/office/drawing/2014/main" id="{BF13728D-6602-4DA3-8124-824FF8496F04}"/>
                </a:ext>
              </a:extLst>
            </p:cNvPr>
            <p:cNvSpPr/>
            <p:nvPr/>
          </p:nvSpPr>
          <p:spPr>
            <a:xfrm>
              <a:off x="5696596" y="227283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0" name="pt48">
              <a:extLst>
                <a:ext uri="{FF2B5EF4-FFF2-40B4-BE49-F238E27FC236}">
                  <a16:creationId xmlns:a16="http://schemas.microsoft.com/office/drawing/2014/main" id="{A1F41B33-FA5C-43DB-9C3A-04198C829274}"/>
                </a:ext>
              </a:extLst>
            </p:cNvPr>
            <p:cNvSpPr/>
            <p:nvPr/>
          </p:nvSpPr>
          <p:spPr>
            <a:xfrm>
              <a:off x="5689623" y="260332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1" name="pt49">
              <a:extLst>
                <a:ext uri="{FF2B5EF4-FFF2-40B4-BE49-F238E27FC236}">
                  <a16:creationId xmlns:a16="http://schemas.microsoft.com/office/drawing/2014/main" id="{344F66D3-B2C1-433D-B6AB-88998CB83221}"/>
                </a:ext>
              </a:extLst>
            </p:cNvPr>
            <p:cNvSpPr/>
            <p:nvPr/>
          </p:nvSpPr>
          <p:spPr>
            <a:xfrm>
              <a:off x="5600462" y="198621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2" name="pt50">
              <a:extLst>
                <a:ext uri="{FF2B5EF4-FFF2-40B4-BE49-F238E27FC236}">
                  <a16:creationId xmlns:a16="http://schemas.microsoft.com/office/drawing/2014/main" id="{33EF7CEE-A6F4-49D5-94FA-54C9F602B8B5}"/>
                </a:ext>
              </a:extLst>
            </p:cNvPr>
            <p:cNvSpPr/>
            <p:nvPr/>
          </p:nvSpPr>
          <p:spPr>
            <a:xfrm>
              <a:off x="5856406" y="24582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3" name="pt51">
              <a:extLst>
                <a:ext uri="{FF2B5EF4-FFF2-40B4-BE49-F238E27FC236}">
                  <a16:creationId xmlns:a16="http://schemas.microsoft.com/office/drawing/2014/main" id="{97D0EE83-190B-41CD-9132-DFC09D0392DE}"/>
                </a:ext>
              </a:extLst>
            </p:cNvPr>
            <p:cNvSpPr/>
            <p:nvPr/>
          </p:nvSpPr>
          <p:spPr>
            <a:xfrm>
              <a:off x="5457367" y="23416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4" name="pt52">
              <a:extLst>
                <a:ext uri="{FF2B5EF4-FFF2-40B4-BE49-F238E27FC236}">
                  <a16:creationId xmlns:a16="http://schemas.microsoft.com/office/drawing/2014/main" id="{DCA9B103-B1C7-40C2-8D10-B2FF02222B8D}"/>
                </a:ext>
              </a:extLst>
            </p:cNvPr>
            <p:cNvSpPr/>
            <p:nvPr/>
          </p:nvSpPr>
          <p:spPr>
            <a:xfrm>
              <a:off x="5743571" y="218214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5" name="pt53">
              <a:extLst>
                <a:ext uri="{FF2B5EF4-FFF2-40B4-BE49-F238E27FC236}">
                  <a16:creationId xmlns:a16="http://schemas.microsoft.com/office/drawing/2014/main" id="{E88E5F4B-FA06-4AAC-8B67-99FEAA056C6F}"/>
                </a:ext>
              </a:extLst>
            </p:cNvPr>
            <p:cNvSpPr/>
            <p:nvPr/>
          </p:nvSpPr>
          <p:spPr>
            <a:xfrm>
              <a:off x="5573145" y="23870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6" name="pt54">
              <a:extLst>
                <a:ext uri="{FF2B5EF4-FFF2-40B4-BE49-F238E27FC236}">
                  <a16:creationId xmlns:a16="http://schemas.microsoft.com/office/drawing/2014/main" id="{6FA20912-AC5A-43DE-BAEC-667A3B158488}"/>
                </a:ext>
              </a:extLst>
            </p:cNvPr>
            <p:cNvSpPr/>
            <p:nvPr/>
          </p:nvSpPr>
          <p:spPr>
            <a:xfrm>
              <a:off x="5585277" y="237323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7" name="pt55">
              <a:extLst>
                <a:ext uri="{FF2B5EF4-FFF2-40B4-BE49-F238E27FC236}">
                  <a16:creationId xmlns:a16="http://schemas.microsoft.com/office/drawing/2014/main" id="{C0EBCDA8-9843-4DBC-9FDE-6184985E197F}"/>
                </a:ext>
              </a:extLst>
            </p:cNvPr>
            <p:cNvSpPr/>
            <p:nvPr/>
          </p:nvSpPr>
          <p:spPr>
            <a:xfrm>
              <a:off x="5708956" y="235400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8" name="pt56">
              <a:extLst>
                <a:ext uri="{FF2B5EF4-FFF2-40B4-BE49-F238E27FC236}">
                  <a16:creationId xmlns:a16="http://schemas.microsoft.com/office/drawing/2014/main" id="{C1EB8BAF-A665-4EAE-83F2-6BBC949629D8}"/>
                </a:ext>
              </a:extLst>
            </p:cNvPr>
            <p:cNvSpPr/>
            <p:nvPr/>
          </p:nvSpPr>
          <p:spPr>
            <a:xfrm>
              <a:off x="5739244" y="230114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89" name="pt57">
              <a:extLst>
                <a:ext uri="{FF2B5EF4-FFF2-40B4-BE49-F238E27FC236}">
                  <a16:creationId xmlns:a16="http://schemas.microsoft.com/office/drawing/2014/main" id="{B1AB01D2-70C6-4B27-A976-1559375F011F}"/>
                </a:ext>
              </a:extLst>
            </p:cNvPr>
            <p:cNvSpPr/>
            <p:nvPr/>
          </p:nvSpPr>
          <p:spPr>
            <a:xfrm>
              <a:off x="5712278" y="23373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0" name="pt58">
              <a:extLst>
                <a:ext uri="{FF2B5EF4-FFF2-40B4-BE49-F238E27FC236}">
                  <a16:creationId xmlns:a16="http://schemas.microsoft.com/office/drawing/2014/main" id="{7E1AAA10-10E9-4FF4-8940-0C6F14E191BF}"/>
                </a:ext>
              </a:extLst>
            </p:cNvPr>
            <p:cNvSpPr/>
            <p:nvPr/>
          </p:nvSpPr>
          <p:spPr>
            <a:xfrm>
              <a:off x="5942590" y="20216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1" name="pt59">
              <a:extLst>
                <a:ext uri="{FF2B5EF4-FFF2-40B4-BE49-F238E27FC236}">
                  <a16:creationId xmlns:a16="http://schemas.microsoft.com/office/drawing/2014/main" id="{BE369038-8F17-4765-B269-4C899452C4F4}"/>
                </a:ext>
              </a:extLst>
            </p:cNvPr>
            <p:cNvSpPr/>
            <p:nvPr/>
          </p:nvSpPr>
          <p:spPr>
            <a:xfrm>
              <a:off x="5622218" y="24239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2" name="pt60">
              <a:extLst>
                <a:ext uri="{FF2B5EF4-FFF2-40B4-BE49-F238E27FC236}">
                  <a16:creationId xmlns:a16="http://schemas.microsoft.com/office/drawing/2014/main" id="{8B7E8308-BCC4-496B-B62F-FAE6B6231F4C}"/>
                </a:ext>
              </a:extLst>
            </p:cNvPr>
            <p:cNvSpPr/>
            <p:nvPr/>
          </p:nvSpPr>
          <p:spPr>
            <a:xfrm>
              <a:off x="5638911" y="199019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3" name="pt61">
              <a:extLst>
                <a:ext uri="{FF2B5EF4-FFF2-40B4-BE49-F238E27FC236}">
                  <a16:creationId xmlns:a16="http://schemas.microsoft.com/office/drawing/2014/main" id="{CB41C465-0AB7-4D59-9373-109F46B805B1}"/>
                </a:ext>
              </a:extLst>
            </p:cNvPr>
            <p:cNvSpPr/>
            <p:nvPr/>
          </p:nvSpPr>
          <p:spPr>
            <a:xfrm>
              <a:off x="6015499" y="268632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4" name="pt62">
              <a:extLst>
                <a:ext uri="{FF2B5EF4-FFF2-40B4-BE49-F238E27FC236}">
                  <a16:creationId xmlns:a16="http://schemas.microsoft.com/office/drawing/2014/main" id="{2A3AAAA9-50B5-48EC-973A-E979F143930E}"/>
                </a:ext>
              </a:extLst>
            </p:cNvPr>
            <p:cNvSpPr/>
            <p:nvPr/>
          </p:nvSpPr>
          <p:spPr>
            <a:xfrm>
              <a:off x="5830088" y="20500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5" name="pt63">
              <a:extLst>
                <a:ext uri="{FF2B5EF4-FFF2-40B4-BE49-F238E27FC236}">
                  <a16:creationId xmlns:a16="http://schemas.microsoft.com/office/drawing/2014/main" id="{BEDA483E-A968-407F-BFE2-52641B50ACFE}"/>
                </a:ext>
              </a:extLst>
            </p:cNvPr>
            <p:cNvSpPr/>
            <p:nvPr/>
          </p:nvSpPr>
          <p:spPr>
            <a:xfrm>
              <a:off x="5718731" y="225974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6" name="pt64">
              <a:extLst>
                <a:ext uri="{FF2B5EF4-FFF2-40B4-BE49-F238E27FC236}">
                  <a16:creationId xmlns:a16="http://schemas.microsoft.com/office/drawing/2014/main" id="{5D603EEC-E1F4-41A4-9D66-B947A43C335F}"/>
                </a:ext>
              </a:extLst>
            </p:cNvPr>
            <p:cNvSpPr/>
            <p:nvPr/>
          </p:nvSpPr>
          <p:spPr>
            <a:xfrm>
              <a:off x="5929561" y="21035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7" name="pt65">
              <a:extLst>
                <a:ext uri="{FF2B5EF4-FFF2-40B4-BE49-F238E27FC236}">
                  <a16:creationId xmlns:a16="http://schemas.microsoft.com/office/drawing/2014/main" id="{800A85E5-36D2-4EB0-A838-81825A76FFF4}"/>
                </a:ext>
              </a:extLst>
            </p:cNvPr>
            <p:cNvSpPr/>
            <p:nvPr/>
          </p:nvSpPr>
          <p:spPr>
            <a:xfrm>
              <a:off x="6665403" y="270226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8" name="pt66">
              <a:extLst>
                <a:ext uri="{FF2B5EF4-FFF2-40B4-BE49-F238E27FC236}">
                  <a16:creationId xmlns:a16="http://schemas.microsoft.com/office/drawing/2014/main" id="{EE3D37E3-C548-4BF5-8552-537B97DE2FD7}"/>
                </a:ext>
              </a:extLst>
            </p:cNvPr>
            <p:cNvSpPr/>
            <p:nvPr/>
          </p:nvSpPr>
          <p:spPr>
            <a:xfrm>
              <a:off x="5653531" y="257842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799" name="pt67">
              <a:extLst>
                <a:ext uri="{FF2B5EF4-FFF2-40B4-BE49-F238E27FC236}">
                  <a16:creationId xmlns:a16="http://schemas.microsoft.com/office/drawing/2014/main" id="{8C9539FF-CA6A-4BB8-9AE8-8C3A17E06EE3}"/>
                </a:ext>
              </a:extLst>
            </p:cNvPr>
            <p:cNvSpPr/>
            <p:nvPr/>
          </p:nvSpPr>
          <p:spPr>
            <a:xfrm>
              <a:off x="5842203" y="219826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0" name="pt68">
              <a:extLst>
                <a:ext uri="{FF2B5EF4-FFF2-40B4-BE49-F238E27FC236}">
                  <a16:creationId xmlns:a16="http://schemas.microsoft.com/office/drawing/2014/main" id="{D8654FB9-7307-4667-A5A2-65C50125367D}"/>
                </a:ext>
              </a:extLst>
            </p:cNvPr>
            <p:cNvSpPr/>
            <p:nvPr/>
          </p:nvSpPr>
          <p:spPr>
            <a:xfrm>
              <a:off x="5585263" y="24054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1" name="pt69">
              <a:extLst>
                <a:ext uri="{FF2B5EF4-FFF2-40B4-BE49-F238E27FC236}">
                  <a16:creationId xmlns:a16="http://schemas.microsoft.com/office/drawing/2014/main" id="{41CBB266-AB75-4DA0-9372-C098C1D46FD0}"/>
                </a:ext>
              </a:extLst>
            </p:cNvPr>
            <p:cNvSpPr/>
            <p:nvPr/>
          </p:nvSpPr>
          <p:spPr>
            <a:xfrm>
              <a:off x="5768798" y="250521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2" name="pt70">
              <a:extLst>
                <a:ext uri="{FF2B5EF4-FFF2-40B4-BE49-F238E27FC236}">
                  <a16:creationId xmlns:a16="http://schemas.microsoft.com/office/drawing/2014/main" id="{E70984DF-4E4D-4C40-8096-C7D4CAEB9010}"/>
                </a:ext>
              </a:extLst>
            </p:cNvPr>
            <p:cNvSpPr/>
            <p:nvPr/>
          </p:nvSpPr>
          <p:spPr>
            <a:xfrm>
              <a:off x="5932542" y="224359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3" name="pt71">
              <a:extLst>
                <a:ext uri="{FF2B5EF4-FFF2-40B4-BE49-F238E27FC236}">
                  <a16:creationId xmlns:a16="http://schemas.microsoft.com/office/drawing/2014/main" id="{65D7140C-11E0-488E-958B-69255DB986AC}"/>
                </a:ext>
              </a:extLst>
            </p:cNvPr>
            <p:cNvSpPr/>
            <p:nvPr/>
          </p:nvSpPr>
          <p:spPr>
            <a:xfrm>
              <a:off x="5768868" y="207072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4" name="pt72">
              <a:extLst>
                <a:ext uri="{FF2B5EF4-FFF2-40B4-BE49-F238E27FC236}">
                  <a16:creationId xmlns:a16="http://schemas.microsoft.com/office/drawing/2014/main" id="{508133A7-B8D4-46FB-B1BB-1E33138BF7FD}"/>
                </a:ext>
              </a:extLst>
            </p:cNvPr>
            <p:cNvSpPr/>
            <p:nvPr/>
          </p:nvSpPr>
          <p:spPr>
            <a:xfrm>
              <a:off x="5670733" y="23047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5" name="pt73">
              <a:extLst>
                <a:ext uri="{FF2B5EF4-FFF2-40B4-BE49-F238E27FC236}">
                  <a16:creationId xmlns:a16="http://schemas.microsoft.com/office/drawing/2014/main" id="{8F2FF7AA-4F23-4726-AEA3-BBE97C996C73}"/>
                </a:ext>
              </a:extLst>
            </p:cNvPr>
            <p:cNvSpPr/>
            <p:nvPr/>
          </p:nvSpPr>
          <p:spPr>
            <a:xfrm>
              <a:off x="5971864" y="24451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6" name="pt74">
              <a:extLst>
                <a:ext uri="{FF2B5EF4-FFF2-40B4-BE49-F238E27FC236}">
                  <a16:creationId xmlns:a16="http://schemas.microsoft.com/office/drawing/2014/main" id="{4CA2E0B1-4542-47D9-AE96-9BCF72FF5714}"/>
                </a:ext>
              </a:extLst>
            </p:cNvPr>
            <p:cNvSpPr/>
            <p:nvPr/>
          </p:nvSpPr>
          <p:spPr>
            <a:xfrm>
              <a:off x="5847331" y="237395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7" name="pt75">
              <a:extLst>
                <a:ext uri="{FF2B5EF4-FFF2-40B4-BE49-F238E27FC236}">
                  <a16:creationId xmlns:a16="http://schemas.microsoft.com/office/drawing/2014/main" id="{263E61E4-5C67-40E8-B345-A3F05D7961F3}"/>
                </a:ext>
              </a:extLst>
            </p:cNvPr>
            <p:cNvSpPr/>
            <p:nvPr/>
          </p:nvSpPr>
          <p:spPr>
            <a:xfrm>
              <a:off x="5834933" y="22420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8" name="pt76">
              <a:extLst>
                <a:ext uri="{FF2B5EF4-FFF2-40B4-BE49-F238E27FC236}">
                  <a16:creationId xmlns:a16="http://schemas.microsoft.com/office/drawing/2014/main" id="{8E52DB92-8ABE-43B3-A33A-CFA892C13AD5}"/>
                </a:ext>
              </a:extLst>
            </p:cNvPr>
            <p:cNvSpPr/>
            <p:nvPr/>
          </p:nvSpPr>
          <p:spPr>
            <a:xfrm>
              <a:off x="5567713" y="225388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09" name="pt77">
              <a:extLst>
                <a:ext uri="{FF2B5EF4-FFF2-40B4-BE49-F238E27FC236}">
                  <a16:creationId xmlns:a16="http://schemas.microsoft.com/office/drawing/2014/main" id="{E97D4FFD-06D7-4949-8BEA-BECC13445DEA}"/>
                </a:ext>
              </a:extLst>
            </p:cNvPr>
            <p:cNvSpPr/>
            <p:nvPr/>
          </p:nvSpPr>
          <p:spPr>
            <a:xfrm>
              <a:off x="6004626" y="20918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0" name="pt78">
              <a:extLst>
                <a:ext uri="{FF2B5EF4-FFF2-40B4-BE49-F238E27FC236}">
                  <a16:creationId xmlns:a16="http://schemas.microsoft.com/office/drawing/2014/main" id="{589F721A-F372-4288-BC12-8B8308DA85E4}"/>
                </a:ext>
              </a:extLst>
            </p:cNvPr>
            <p:cNvSpPr/>
            <p:nvPr/>
          </p:nvSpPr>
          <p:spPr>
            <a:xfrm>
              <a:off x="5755394" y="252920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1" name="pt79">
              <a:extLst>
                <a:ext uri="{FF2B5EF4-FFF2-40B4-BE49-F238E27FC236}">
                  <a16:creationId xmlns:a16="http://schemas.microsoft.com/office/drawing/2014/main" id="{5B159ED5-2694-46DC-95BA-5EBC8CBF9343}"/>
                </a:ext>
              </a:extLst>
            </p:cNvPr>
            <p:cNvSpPr/>
            <p:nvPr/>
          </p:nvSpPr>
          <p:spPr>
            <a:xfrm>
              <a:off x="5549622" y="254294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2" name="pt80">
              <a:extLst>
                <a:ext uri="{FF2B5EF4-FFF2-40B4-BE49-F238E27FC236}">
                  <a16:creationId xmlns:a16="http://schemas.microsoft.com/office/drawing/2014/main" id="{2DBFF548-B6C9-4EEE-A1CA-FEC2758505ED}"/>
                </a:ext>
              </a:extLst>
            </p:cNvPr>
            <p:cNvSpPr/>
            <p:nvPr/>
          </p:nvSpPr>
          <p:spPr>
            <a:xfrm>
              <a:off x="5567301" y="215656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3" name="pt81">
              <a:extLst>
                <a:ext uri="{FF2B5EF4-FFF2-40B4-BE49-F238E27FC236}">
                  <a16:creationId xmlns:a16="http://schemas.microsoft.com/office/drawing/2014/main" id="{372ADBF2-E38A-4770-8B32-9DF03F0989C6}"/>
                </a:ext>
              </a:extLst>
            </p:cNvPr>
            <p:cNvSpPr/>
            <p:nvPr/>
          </p:nvSpPr>
          <p:spPr>
            <a:xfrm>
              <a:off x="5331114" y="245044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4" name="pt82">
              <a:extLst>
                <a:ext uri="{FF2B5EF4-FFF2-40B4-BE49-F238E27FC236}">
                  <a16:creationId xmlns:a16="http://schemas.microsoft.com/office/drawing/2014/main" id="{3B3C6A13-C3CB-4E83-B3DD-D0A78C553F34}"/>
                </a:ext>
              </a:extLst>
            </p:cNvPr>
            <p:cNvSpPr/>
            <p:nvPr/>
          </p:nvSpPr>
          <p:spPr>
            <a:xfrm>
              <a:off x="5712351" y="1973919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5" name="pt83">
              <a:extLst>
                <a:ext uri="{FF2B5EF4-FFF2-40B4-BE49-F238E27FC236}">
                  <a16:creationId xmlns:a16="http://schemas.microsoft.com/office/drawing/2014/main" id="{72286795-8CBF-4E16-A42B-00F50D47F8D7}"/>
                </a:ext>
              </a:extLst>
            </p:cNvPr>
            <p:cNvSpPr/>
            <p:nvPr/>
          </p:nvSpPr>
          <p:spPr>
            <a:xfrm>
              <a:off x="5857537" y="21772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6" name="pt84">
              <a:extLst>
                <a:ext uri="{FF2B5EF4-FFF2-40B4-BE49-F238E27FC236}">
                  <a16:creationId xmlns:a16="http://schemas.microsoft.com/office/drawing/2014/main" id="{B2B3ABDA-9373-4934-A75C-D97CF4234BA5}"/>
                </a:ext>
              </a:extLst>
            </p:cNvPr>
            <p:cNvSpPr/>
            <p:nvPr/>
          </p:nvSpPr>
          <p:spPr>
            <a:xfrm>
              <a:off x="5839196" y="22939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7" name="pt85">
              <a:extLst>
                <a:ext uri="{FF2B5EF4-FFF2-40B4-BE49-F238E27FC236}">
                  <a16:creationId xmlns:a16="http://schemas.microsoft.com/office/drawing/2014/main" id="{306E9E35-3939-46C1-8574-1A48A9D78368}"/>
                </a:ext>
              </a:extLst>
            </p:cNvPr>
            <p:cNvSpPr/>
            <p:nvPr/>
          </p:nvSpPr>
          <p:spPr>
            <a:xfrm>
              <a:off x="5970905" y="26344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8" name="pt86">
              <a:extLst>
                <a:ext uri="{FF2B5EF4-FFF2-40B4-BE49-F238E27FC236}">
                  <a16:creationId xmlns:a16="http://schemas.microsoft.com/office/drawing/2014/main" id="{2E995912-9D49-4D92-95A0-AD7FF6515806}"/>
                </a:ext>
              </a:extLst>
            </p:cNvPr>
            <p:cNvSpPr/>
            <p:nvPr/>
          </p:nvSpPr>
          <p:spPr>
            <a:xfrm>
              <a:off x="5662406" y="234417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19" name="pt87">
              <a:extLst>
                <a:ext uri="{FF2B5EF4-FFF2-40B4-BE49-F238E27FC236}">
                  <a16:creationId xmlns:a16="http://schemas.microsoft.com/office/drawing/2014/main" id="{9A4164FF-B894-4BC5-85AD-0B7AF0C504EB}"/>
                </a:ext>
              </a:extLst>
            </p:cNvPr>
            <p:cNvSpPr/>
            <p:nvPr/>
          </p:nvSpPr>
          <p:spPr>
            <a:xfrm>
              <a:off x="6156287" y="237113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0" name="pt88">
              <a:extLst>
                <a:ext uri="{FF2B5EF4-FFF2-40B4-BE49-F238E27FC236}">
                  <a16:creationId xmlns:a16="http://schemas.microsoft.com/office/drawing/2014/main" id="{DD69F0DE-E785-4537-9A47-1CB481BDDA46}"/>
                </a:ext>
              </a:extLst>
            </p:cNvPr>
            <p:cNvSpPr/>
            <p:nvPr/>
          </p:nvSpPr>
          <p:spPr>
            <a:xfrm>
              <a:off x="5531465" y="22924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1" name="pt89">
              <a:extLst>
                <a:ext uri="{FF2B5EF4-FFF2-40B4-BE49-F238E27FC236}">
                  <a16:creationId xmlns:a16="http://schemas.microsoft.com/office/drawing/2014/main" id="{E5963BFF-198E-4584-983A-FBDBFCFC4541}"/>
                </a:ext>
              </a:extLst>
            </p:cNvPr>
            <p:cNvSpPr/>
            <p:nvPr/>
          </p:nvSpPr>
          <p:spPr>
            <a:xfrm>
              <a:off x="6054273" y="211420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2" name="pt90">
              <a:extLst>
                <a:ext uri="{FF2B5EF4-FFF2-40B4-BE49-F238E27FC236}">
                  <a16:creationId xmlns:a16="http://schemas.microsoft.com/office/drawing/2014/main" id="{C6CED8F7-F269-4F34-8FEF-9F3200E211C1}"/>
                </a:ext>
              </a:extLst>
            </p:cNvPr>
            <p:cNvSpPr/>
            <p:nvPr/>
          </p:nvSpPr>
          <p:spPr>
            <a:xfrm>
              <a:off x="5732524" y="240041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3" name="pt91">
              <a:extLst>
                <a:ext uri="{FF2B5EF4-FFF2-40B4-BE49-F238E27FC236}">
                  <a16:creationId xmlns:a16="http://schemas.microsoft.com/office/drawing/2014/main" id="{1651AFBB-04A8-411E-B630-82AC03CBB020}"/>
                </a:ext>
              </a:extLst>
            </p:cNvPr>
            <p:cNvSpPr/>
            <p:nvPr/>
          </p:nvSpPr>
          <p:spPr>
            <a:xfrm>
              <a:off x="5463161" y="237005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4" name="pt92">
              <a:extLst>
                <a:ext uri="{FF2B5EF4-FFF2-40B4-BE49-F238E27FC236}">
                  <a16:creationId xmlns:a16="http://schemas.microsoft.com/office/drawing/2014/main" id="{CD4CE485-34A1-4175-AD21-81F2D87FE950}"/>
                </a:ext>
              </a:extLst>
            </p:cNvPr>
            <p:cNvSpPr/>
            <p:nvPr/>
          </p:nvSpPr>
          <p:spPr>
            <a:xfrm>
              <a:off x="5889313" y="229955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5" name="pt93">
              <a:extLst>
                <a:ext uri="{FF2B5EF4-FFF2-40B4-BE49-F238E27FC236}">
                  <a16:creationId xmlns:a16="http://schemas.microsoft.com/office/drawing/2014/main" id="{A70A5822-720A-49CB-AA93-A77B631DEDF5}"/>
                </a:ext>
              </a:extLst>
            </p:cNvPr>
            <p:cNvSpPr/>
            <p:nvPr/>
          </p:nvSpPr>
          <p:spPr>
            <a:xfrm>
              <a:off x="5793569" y="2049546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6" name="pt94">
              <a:extLst>
                <a:ext uri="{FF2B5EF4-FFF2-40B4-BE49-F238E27FC236}">
                  <a16:creationId xmlns:a16="http://schemas.microsoft.com/office/drawing/2014/main" id="{5B14CD5E-9379-4EA1-BFA7-53C3DF3E1205}"/>
                </a:ext>
              </a:extLst>
            </p:cNvPr>
            <p:cNvSpPr/>
            <p:nvPr/>
          </p:nvSpPr>
          <p:spPr>
            <a:xfrm>
              <a:off x="5990664" y="215948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7" name="pt95">
              <a:extLst>
                <a:ext uri="{FF2B5EF4-FFF2-40B4-BE49-F238E27FC236}">
                  <a16:creationId xmlns:a16="http://schemas.microsoft.com/office/drawing/2014/main" id="{5CD62461-7AFD-4F52-A9F4-9EA089A192A5}"/>
                </a:ext>
              </a:extLst>
            </p:cNvPr>
            <p:cNvSpPr/>
            <p:nvPr/>
          </p:nvSpPr>
          <p:spPr>
            <a:xfrm>
              <a:off x="5511297" y="24570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8" name="pt96">
              <a:extLst>
                <a:ext uri="{FF2B5EF4-FFF2-40B4-BE49-F238E27FC236}">
                  <a16:creationId xmlns:a16="http://schemas.microsoft.com/office/drawing/2014/main" id="{A3629084-103D-47DA-8884-C8C57EAE7D89}"/>
                </a:ext>
              </a:extLst>
            </p:cNvPr>
            <p:cNvSpPr/>
            <p:nvPr/>
          </p:nvSpPr>
          <p:spPr>
            <a:xfrm>
              <a:off x="5832988" y="234345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29" name="pt97">
              <a:extLst>
                <a:ext uri="{FF2B5EF4-FFF2-40B4-BE49-F238E27FC236}">
                  <a16:creationId xmlns:a16="http://schemas.microsoft.com/office/drawing/2014/main" id="{5D57E468-0BDC-4F52-8A69-50E696FEF694}"/>
                </a:ext>
              </a:extLst>
            </p:cNvPr>
            <p:cNvSpPr/>
            <p:nvPr/>
          </p:nvSpPr>
          <p:spPr>
            <a:xfrm>
              <a:off x="5245777" y="229137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0" name="pt98">
              <a:extLst>
                <a:ext uri="{FF2B5EF4-FFF2-40B4-BE49-F238E27FC236}">
                  <a16:creationId xmlns:a16="http://schemas.microsoft.com/office/drawing/2014/main" id="{9B37DEBF-BC72-4526-8C0A-2FD617F23747}"/>
                </a:ext>
              </a:extLst>
            </p:cNvPr>
            <p:cNvSpPr/>
            <p:nvPr/>
          </p:nvSpPr>
          <p:spPr>
            <a:xfrm>
              <a:off x="5352449" y="24876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1" name="pt99">
              <a:extLst>
                <a:ext uri="{FF2B5EF4-FFF2-40B4-BE49-F238E27FC236}">
                  <a16:creationId xmlns:a16="http://schemas.microsoft.com/office/drawing/2014/main" id="{7B3531C5-F3EF-42F7-8DC8-10400B5D8B3E}"/>
                </a:ext>
              </a:extLst>
            </p:cNvPr>
            <p:cNvSpPr/>
            <p:nvPr/>
          </p:nvSpPr>
          <p:spPr>
            <a:xfrm>
              <a:off x="5596979" y="216114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2" name="pt100">
              <a:extLst>
                <a:ext uri="{FF2B5EF4-FFF2-40B4-BE49-F238E27FC236}">
                  <a16:creationId xmlns:a16="http://schemas.microsoft.com/office/drawing/2014/main" id="{636886D1-4238-46BA-BDC6-23FD75961C6D}"/>
                </a:ext>
              </a:extLst>
            </p:cNvPr>
            <p:cNvSpPr/>
            <p:nvPr/>
          </p:nvSpPr>
          <p:spPr>
            <a:xfrm>
              <a:off x="5672393" y="227918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3" name="pt101">
              <a:extLst>
                <a:ext uri="{FF2B5EF4-FFF2-40B4-BE49-F238E27FC236}">
                  <a16:creationId xmlns:a16="http://schemas.microsoft.com/office/drawing/2014/main" id="{A1F3594A-527E-44FA-A9C5-BCE2983ECAB0}"/>
                </a:ext>
              </a:extLst>
            </p:cNvPr>
            <p:cNvSpPr/>
            <p:nvPr/>
          </p:nvSpPr>
          <p:spPr>
            <a:xfrm>
              <a:off x="5977937" y="239043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4" name="pt102">
              <a:extLst>
                <a:ext uri="{FF2B5EF4-FFF2-40B4-BE49-F238E27FC236}">
                  <a16:creationId xmlns:a16="http://schemas.microsoft.com/office/drawing/2014/main" id="{0F235AA9-2E2C-48F8-A9C0-18993693A080}"/>
                </a:ext>
              </a:extLst>
            </p:cNvPr>
            <p:cNvSpPr/>
            <p:nvPr/>
          </p:nvSpPr>
          <p:spPr>
            <a:xfrm>
              <a:off x="5323360" y="246264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5" name="pt103">
              <a:extLst>
                <a:ext uri="{FF2B5EF4-FFF2-40B4-BE49-F238E27FC236}">
                  <a16:creationId xmlns:a16="http://schemas.microsoft.com/office/drawing/2014/main" id="{1064396A-E3B4-48DE-889D-0F4CAD810440}"/>
                </a:ext>
              </a:extLst>
            </p:cNvPr>
            <p:cNvSpPr/>
            <p:nvPr/>
          </p:nvSpPr>
          <p:spPr>
            <a:xfrm>
              <a:off x="5776162" y="243632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6" name="pt104">
              <a:extLst>
                <a:ext uri="{FF2B5EF4-FFF2-40B4-BE49-F238E27FC236}">
                  <a16:creationId xmlns:a16="http://schemas.microsoft.com/office/drawing/2014/main" id="{A0FD543F-BFC0-4365-A398-1A048F6010D6}"/>
                </a:ext>
              </a:extLst>
            </p:cNvPr>
            <p:cNvSpPr/>
            <p:nvPr/>
          </p:nvSpPr>
          <p:spPr>
            <a:xfrm>
              <a:off x="5722790" y="1992090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7" name="pt105">
              <a:extLst>
                <a:ext uri="{FF2B5EF4-FFF2-40B4-BE49-F238E27FC236}">
                  <a16:creationId xmlns:a16="http://schemas.microsoft.com/office/drawing/2014/main" id="{6D2186CD-9EDB-4859-8769-C5FD7F70EAEB}"/>
                </a:ext>
              </a:extLst>
            </p:cNvPr>
            <p:cNvSpPr/>
            <p:nvPr/>
          </p:nvSpPr>
          <p:spPr>
            <a:xfrm>
              <a:off x="5942662" y="23244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8" name="pt106">
              <a:extLst>
                <a:ext uri="{FF2B5EF4-FFF2-40B4-BE49-F238E27FC236}">
                  <a16:creationId xmlns:a16="http://schemas.microsoft.com/office/drawing/2014/main" id="{5BF3E541-F2DE-44CF-9F96-A63903482848}"/>
                </a:ext>
              </a:extLst>
            </p:cNvPr>
            <p:cNvSpPr/>
            <p:nvPr/>
          </p:nvSpPr>
          <p:spPr>
            <a:xfrm>
              <a:off x="5595086" y="233013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39" name="pt107">
              <a:extLst>
                <a:ext uri="{FF2B5EF4-FFF2-40B4-BE49-F238E27FC236}">
                  <a16:creationId xmlns:a16="http://schemas.microsoft.com/office/drawing/2014/main" id="{0B176312-1E9C-4DE6-B353-0D9A2452438D}"/>
                </a:ext>
              </a:extLst>
            </p:cNvPr>
            <p:cNvSpPr/>
            <p:nvPr/>
          </p:nvSpPr>
          <p:spPr>
            <a:xfrm>
              <a:off x="6952208" y="26404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0" name="pt108">
              <a:extLst>
                <a:ext uri="{FF2B5EF4-FFF2-40B4-BE49-F238E27FC236}">
                  <a16:creationId xmlns:a16="http://schemas.microsoft.com/office/drawing/2014/main" id="{91321548-1BB4-4DF5-8462-0DE6E09675BD}"/>
                </a:ext>
              </a:extLst>
            </p:cNvPr>
            <p:cNvSpPr/>
            <p:nvPr/>
          </p:nvSpPr>
          <p:spPr>
            <a:xfrm>
              <a:off x="5672216" y="223151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1" name="pt109">
              <a:extLst>
                <a:ext uri="{FF2B5EF4-FFF2-40B4-BE49-F238E27FC236}">
                  <a16:creationId xmlns:a16="http://schemas.microsoft.com/office/drawing/2014/main" id="{1FC10407-01C9-49B5-8677-E183953CE005}"/>
                </a:ext>
              </a:extLst>
            </p:cNvPr>
            <p:cNvSpPr/>
            <p:nvPr/>
          </p:nvSpPr>
          <p:spPr>
            <a:xfrm>
              <a:off x="5765506" y="230099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2" name="pt110">
              <a:extLst>
                <a:ext uri="{FF2B5EF4-FFF2-40B4-BE49-F238E27FC236}">
                  <a16:creationId xmlns:a16="http://schemas.microsoft.com/office/drawing/2014/main" id="{DEDE9E3B-8FCA-44AC-83CB-38D192DF86D2}"/>
                </a:ext>
              </a:extLst>
            </p:cNvPr>
            <p:cNvSpPr/>
            <p:nvPr/>
          </p:nvSpPr>
          <p:spPr>
            <a:xfrm>
              <a:off x="6066620" y="21247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3" name="pt111">
              <a:extLst>
                <a:ext uri="{FF2B5EF4-FFF2-40B4-BE49-F238E27FC236}">
                  <a16:creationId xmlns:a16="http://schemas.microsoft.com/office/drawing/2014/main" id="{26FF2281-100A-4329-A981-708B5D949C45}"/>
                </a:ext>
              </a:extLst>
            </p:cNvPr>
            <p:cNvSpPr/>
            <p:nvPr/>
          </p:nvSpPr>
          <p:spPr>
            <a:xfrm>
              <a:off x="5820570" y="227783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4" name="pt112">
              <a:extLst>
                <a:ext uri="{FF2B5EF4-FFF2-40B4-BE49-F238E27FC236}">
                  <a16:creationId xmlns:a16="http://schemas.microsoft.com/office/drawing/2014/main" id="{7F429817-FEC0-48FA-847B-D19306A8C973}"/>
                </a:ext>
              </a:extLst>
            </p:cNvPr>
            <p:cNvSpPr/>
            <p:nvPr/>
          </p:nvSpPr>
          <p:spPr>
            <a:xfrm>
              <a:off x="5867997" y="225729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5" name="pt113">
              <a:extLst>
                <a:ext uri="{FF2B5EF4-FFF2-40B4-BE49-F238E27FC236}">
                  <a16:creationId xmlns:a16="http://schemas.microsoft.com/office/drawing/2014/main" id="{49C13A8E-FB8B-4F00-8EF2-C48534D6A336}"/>
                </a:ext>
              </a:extLst>
            </p:cNvPr>
            <p:cNvSpPr/>
            <p:nvPr/>
          </p:nvSpPr>
          <p:spPr>
            <a:xfrm>
              <a:off x="6125192" y="22991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6" name="pt114">
              <a:extLst>
                <a:ext uri="{FF2B5EF4-FFF2-40B4-BE49-F238E27FC236}">
                  <a16:creationId xmlns:a16="http://schemas.microsoft.com/office/drawing/2014/main" id="{3C058EFA-80AE-4ADC-B231-439F0D7315CC}"/>
                </a:ext>
              </a:extLst>
            </p:cNvPr>
            <p:cNvSpPr/>
            <p:nvPr/>
          </p:nvSpPr>
          <p:spPr>
            <a:xfrm>
              <a:off x="5696391" y="23525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7" name="pt115">
              <a:extLst>
                <a:ext uri="{FF2B5EF4-FFF2-40B4-BE49-F238E27FC236}">
                  <a16:creationId xmlns:a16="http://schemas.microsoft.com/office/drawing/2014/main" id="{91F41EE2-10E5-4B52-BFAE-8307331DFF58}"/>
                </a:ext>
              </a:extLst>
            </p:cNvPr>
            <p:cNvSpPr/>
            <p:nvPr/>
          </p:nvSpPr>
          <p:spPr>
            <a:xfrm>
              <a:off x="5714666" y="2224208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8" name="pt116">
              <a:extLst>
                <a:ext uri="{FF2B5EF4-FFF2-40B4-BE49-F238E27FC236}">
                  <a16:creationId xmlns:a16="http://schemas.microsoft.com/office/drawing/2014/main" id="{4BEB8FE1-5338-4236-98A5-EEF91F3DE4D3}"/>
                </a:ext>
              </a:extLst>
            </p:cNvPr>
            <p:cNvSpPr/>
            <p:nvPr/>
          </p:nvSpPr>
          <p:spPr>
            <a:xfrm>
              <a:off x="5796485" y="224665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49" name="pt117">
              <a:extLst>
                <a:ext uri="{FF2B5EF4-FFF2-40B4-BE49-F238E27FC236}">
                  <a16:creationId xmlns:a16="http://schemas.microsoft.com/office/drawing/2014/main" id="{8FE78C70-94D4-471B-9ACC-F49A57D8E473}"/>
                </a:ext>
              </a:extLst>
            </p:cNvPr>
            <p:cNvSpPr/>
            <p:nvPr/>
          </p:nvSpPr>
          <p:spPr>
            <a:xfrm>
              <a:off x="5334885" y="215374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0" name="pt118">
              <a:extLst>
                <a:ext uri="{FF2B5EF4-FFF2-40B4-BE49-F238E27FC236}">
                  <a16:creationId xmlns:a16="http://schemas.microsoft.com/office/drawing/2014/main" id="{9D46B817-81D3-43C5-B15C-657823FA8399}"/>
                </a:ext>
              </a:extLst>
            </p:cNvPr>
            <p:cNvSpPr/>
            <p:nvPr/>
          </p:nvSpPr>
          <p:spPr>
            <a:xfrm>
              <a:off x="5801230" y="23919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1" name="pt119">
              <a:extLst>
                <a:ext uri="{FF2B5EF4-FFF2-40B4-BE49-F238E27FC236}">
                  <a16:creationId xmlns:a16="http://schemas.microsoft.com/office/drawing/2014/main" id="{B882CFC1-C78A-4F21-BD97-02103BE33BED}"/>
                </a:ext>
              </a:extLst>
            </p:cNvPr>
            <p:cNvSpPr/>
            <p:nvPr/>
          </p:nvSpPr>
          <p:spPr>
            <a:xfrm>
              <a:off x="6233548" y="200556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2" name="pt120">
              <a:extLst>
                <a:ext uri="{FF2B5EF4-FFF2-40B4-BE49-F238E27FC236}">
                  <a16:creationId xmlns:a16="http://schemas.microsoft.com/office/drawing/2014/main" id="{26D9222F-490E-4F06-9B4C-50536917110F}"/>
                </a:ext>
              </a:extLst>
            </p:cNvPr>
            <p:cNvSpPr/>
            <p:nvPr/>
          </p:nvSpPr>
          <p:spPr>
            <a:xfrm>
              <a:off x="5932457" y="219004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3" name="pt121">
              <a:extLst>
                <a:ext uri="{FF2B5EF4-FFF2-40B4-BE49-F238E27FC236}">
                  <a16:creationId xmlns:a16="http://schemas.microsoft.com/office/drawing/2014/main" id="{BD663C46-B4C5-4DC8-A68B-D6FF80B97232}"/>
                </a:ext>
              </a:extLst>
            </p:cNvPr>
            <p:cNvSpPr/>
            <p:nvPr/>
          </p:nvSpPr>
          <p:spPr>
            <a:xfrm>
              <a:off x="6053447" y="267478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4" name="pt122">
              <a:extLst>
                <a:ext uri="{FF2B5EF4-FFF2-40B4-BE49-F238E27FC236}">
                  <a16:creationId xmlns:a16="http://schemas.microsoft.com/office/drawing/2014/main" id="{550C306D-6237-4D55-BD8D-A91253E905C9}"/>
                </a:ext>
              </a:extLst>
            </p:cNvPr>
            <p:cNvSpPr/>
            <p:nvPr/>
          </p:nvSpPr>
          <p:spPr>
            <a:xfrm>
              <a:off x="5732721" y="229541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5" name="pt123">
              <a:extLst>
                <a:ext uri="{FF2B5EF4-FFF2-40B4-BE49-F238E27FC236}">
                  <a16:creationId xmlns:a16="http://schemas.microsoft.com/office/drawing/2014/main" id="{8CEA6D86-8A02-475D-94CA-EC83037B0AF7}"/>
                </a:ext>
              </a:extLst>
            </p:cNvPr>
            <p:cNvSpPr/>
            <p:nvPr/>
          </p:nvSpPr>
          <p:spPr>
            <a:xfrm>
              <a:off x="5636272" y="21202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6" name="pt124">
              <a:extLst>
                <a:ext uri="{FF2B5EF4-FFF2-40B4-BE49-F238E27FC236}">
                  <a16:creationId xmlns:a16="http://schemas.microsoft.com/office/drawing/2014/main" id="{6746D783-DE71-4A8F-A96B-462D35B5D893}"/>
                </a:ext>
              </a:extLst>
            </p:cNvPr>
            <p:cNvSpPr/>
            <p:nvPr/>
          </p:nvSpPr>
          <p:spPr>
            <a:xfrm>
              <a:off x="5859456" y="227494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7" name="pt125">
              <a:extLst>
                <a:ext uri="{FF2B5EF4-FFF2-40B4-BE49-F238E27FC236}">
                  <a16:creationId xmlns:a16="http://schemas.microsoft.com/office/drawing/2014/main" id="{52B5959F-A498-4570-AFF2-2E17B570BA92}"/>
                </a:ext>
              </a:extLst>
            </p:cNvPr>
            <p:cNvSpPr/>
            <p:nvPr/>
          </p:nvSpPr>
          <p:spPr>
            <a:xfrm>
              <a:off x="5733287" y="23351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8" name="pt126">
              <a:extLst>
                <a:ext uri="{FF2B5EF4-FFF2-40B4-BE49-F238E27FC236}">
                  <a16:creationId xmlns:a16="http://schemas.microsoft.com/office/drawing/2014/main" id="{B9576304-5DDA-495F-8AE0-6F0F1FE3E92B}"/>
                </a:ext>
              </a:extLst>
            </p:cNvPr>
            <p:cNvSpPr/>
            <p:nvPr/>
          </p:nvSpPr>
          <p:spPr>
            <a:xfrm>
              <a:off x="5853067" y="242013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59" name="pt127">
              <a:extLst>
                <a:ext uri="{FF2B5EF4-FFF2-40B4-BE49-F238E27FC236}">
                  <a16:creationId xmlns:a16="http://schemas.microsoft.com/office/drawing/2014/main" id="{3D356AC6-C669-4BAC-880A-B49360F365EE}"/>
                </a:ext>
              </a:extLst>
            </p:cNvPr>
            <p:cNvSpPr/>
            <p:nvPr/>
          </p:nvSpPr>
          <p:spPr>
            <a:xfrm>
              <a:off x="5778783" y="2208210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0" name="pt128">
              <a:extLst>
                <a:ext uri="{FF2B5EF4-FFF2-40B4-BE49-F238E27FC236}">
                  <a16:creationId xmlns:a16="http://schemas.microsoft.com/office/drawing/2014/main" id="{05FBF8ED-9B69-461C-B8F3-5A6B3EBB7820}"/>
                </a:ext>
              </a:extLst>
            </p:cNvPr>
            <p:cNvSpPr/>
            <p:nvPr/>
          </p:nvSpPr>
          <p:spPr>
            <a:xfrm>
              <a:off x="5887637" y="23785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1" name="pt129">
              <a:extLst>
                <a:ext uri="{FF2B5EF4-FFF2-40B4-BE49-F238E27FC236}">
                  <a16:creationId xmlns:a16="http://schemas.microsoft.com/office/drawing/2014/main" id="{38B2BC7E-7FCA-48AD-8A57-43BE2044A8A8}"/>
                </a:ext>
              </a:extLst>
            </p:cNvPr>
            <p:cNvSpPr/>
            <p:nvPr/>
          </p:nvSpPr>
          <p:spPr>
            <a:xfrm>
              <a:off x="6360117" y="23300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2" name="pt130">
              <a:extLst>
                <a:ext uri="{FF2B5EF4-FFF2-40B4-BE49-F238E27FC236}">
                  <a16:creationId xmlns:a16="http://schemas.microsoft.com/office/drawing/2014/main" id="{186C8587-CC18-4F3D-B007-70C1DC1509CE}"/>
                </a:ext>
              </a:extLst>
            </p:cNvPr>
            <p:cNvSpPr/>
            <p:nvPr/>
          </p:nvSpPr>
          <p:spPr>
            <a:xfrm>
              <a:off x="5686568" y="22742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3" name="pt131">
              <a:extLst>
                <a:ext uri="{FF2B5EF4-FFF2-40B4-BE49-F238E27FC236}">
                  <a16:creationId xmlns:a16="http://schemas.microsoft.com/office/drawing/2014/main" id="{8DE29F23-27A8-4595-B669-F73A84176CA0}"/>
                </a:ext>
              </a:extLst>
            </p:cNvPr>
            <p:cNvSpPr/>
            <p:nvPr/>
          </p:nvSpPr>
          <p:spPr>
            <a:xfrm>
              <a:off x="5707022" y="237920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4" name="pt132">
              <a:extLst>
                <a:ext uri="{FF2B5EF4-FFF2-40B4-BE49-F238E27FC236}">
                  <a16:creationId xmlns:a16="http://schemas.microsoft.com/office/drawing/2014/main" id="{5EC5F9F1-EA3F-4FEA-87AB-DB789D0D5222}"/>
                </a:ext>
              </a:extLst>
            </p:cNvPr>
            <p:cNvSpPr/>
            <p:nvPr/>
          </p:nvSpPr>
          <p:spPr>
            <a:xfrm>
              <a:off x="6087971" y="236817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5" name="pt133">
              <a:extLst>
                <a:ext uri="{FF2B5EF4-FFF2-40B4-BE49-F238E27FC236}">
                  <a16:creationId xmlns:a16="http://schemas.microsoft.com/office/drawing/2014/main" id="{AEE35A74-62F2-4981-A00D-BF78B5ABCDD6}"/>
                </a:ext>
              </a:extLst>
            </p:cNvPr>
            <p:cNvSpPr/>
            <p:nvPr/>
          </p:nvSpPr>
          <p:spPr>
            <a:xfrm>
              <a:off x="6306800" y="269391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6" name="pt134">
              <a:extLst>
                <a:ext uri="{FF2B5EF4-FFF2-40B4-BE49-F238E27FC236}">
                  <a16:creationId xmlns:a16="http://schemas.microsoft.com/office/drawing/2014/main" id="{5959E6C7-EB1C-4A75-B1E5-11096CD0B342}"/>
                </a:ext>
              </a:extLst>
            </p:cNvPr>
            <p:cNvSpPr/>
            <p:nvPr/>
          </p:nvSpPr>
          <p:spPr>
            <a:xfrm>
              <a:off x="5738093" y="232928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7" name="pt135">
              <a:extLst>
                <a:ext uri="{FF2B5EF4-FFF2-40B4-BE49-F238E27FC236}">
                  <a16:creationId xmlns:a16="http://schemas.microsoft.com/office/drawing/2014/main" id="{336856F8-CC43-4833-94E2-B86609434360}"/>
                </a:ext>
              </a:extLst>
            </p:cNvPr>
            <p:cNvSpPr/>
            <p:nvPr/>
          </p:nvSpPr>
          <p:spPr>
            <a:xfrm>
              <a:off x="5692422" y="240457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8" name="pt136">
              <a:extLst>
                <a:ext uri="{FF2B5EF4-FFF2-40B4-BE49-F238E27FC236}">
                  <a16:creationId xmlns:a16="http://schemas.microsoft.com/office/drawing/2014/main" id="{A65F9337-DF53-4BD6-8555-416C8BDF6813}"/>
                </a:ext>
              </a:extLst>
            </p:cNvPr>
            <p:cNvSpPr/>
            <p:nvPr/>
          </p:nvSpPr>
          <p:spPr>
            <a:xfrm>
              <a:off x="6214866" y="245018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69" name="pt137">
              <a:extLst>
                <a:ext uri="{FF2B5EF4-FFF2-40B4-BE49-F238E27FC236}">
                  <a16:creationId xmlns:a16="http://schemas.microsoft.com/office/drawing/2014/main" id="{509A15AF-A0B9-456F-898D-9CC69D32B167}"/>
                </a:ext>
              </a:extLst>
            </p:cNvPr>
            <p:cNvSpPr/>
            <p:nvPr/>
          </p:nvSpPr>
          <p:spPr>
            <a:xfrm>
              <a:off x="6074017" y="220752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0" name="pt138">
              <a:extLst>
                <a:ext uri="{FF2B5EF4-FFF2-40B4-BE49-F238E27FC236}">
                  <a16:creationId xmlns:a16="http://schemas.microsoft.com/office/drawing/2014/main" id="{3B2D8389-261D-46F3-948C-C5D2015B7637}"/>
                </a:ext>
              </a:extLst>
            </p:cNvPr>
            <p:cNvSpPr/>
            <p:nvPr/>
          </p:nvSpPr>
          <p:spPr>
            <a:xfrm>
              <a:off x="5615368" y="2178277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1" name="pt139">
              <a:extLst>
                <a:ext uri="{FF2B5EF4-FFF2-40B4-BE49-F238E27FC236}">
                  <a16:creationId xmlns:a16="http://schemas.microsoft.com/office/drawing/2014/main" id="{1CF1D81E-3A05-4A7A-BAA1-0A76A20BE117}"/>
                </a:ext>
              </a:extLst>
            </p:cNvPr>
            <p:cNvSpPr/>
            <p:nvPr/>
          </p:nvSpPr>
          <p:spPr>
            <a:xfrm>
              <a:off x="6029605" y="23347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2" name="pt140">
              <a:extLst>
                <a:ext uri="{FF2B5EF4-FFF2-40B4-BE49-F238E27FC236}">
                  <a16:creationId xmlns:a16="http://schemas.microsoft.com/office/drawing/2014/main" id="{7BD24FA5-3EA8-43DE-B740-467C89952082}"/>
                </a:ext>
              </a:extLst>
            </p:cNvPr>
            <p:cNvSpPr/>
            <p:nvPr/>
          </p:nvSpPr>
          <p:spPr>
            <a:xfrm>
              <a:off x="5912169" y="230379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3" name="pt141">
              <a:extLst>
                <a:ext uri="{FF2B5EF4-FFF2-40B4-BE49-F238E27FC236}">
                  <a16:creationId xmlns:a16="http://schemas.microsoft.com/office/drawing/2014/main" id="{4BED4FEC-BC82-4167-A36A-53561D421D42}"/>
                </a:ext>
              </a:extLst>
            </p:cNvPr>
            <p:cNvSpPr/>
            <p:nvPr/>
          </p:nvSpPr>
          <p:spPr>
            <a:xfrm>
              <a:off x="5528909" y="210641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4" name="pt142">
              <a:extLst>
                <a:ext uri="{FF2B5EF4-FFF2-40B4-BE49-F238E27FC236}">
                  <a16:creationId xmlns:a16="http://schemas.microsoft.com/office/drawing/2014/main" id="{300EA8A3-D07A-4687-905F-024DE51E893A}"/>
                </a:ext>
              </a:extLst>
            </p:cNvPr>
            <p:cNvSpPr/>
            <p:nvPr/>
          </p:nvSpPr>
          <p:spPr>
            <a:xfrm>
              <a:off x="5795940" y="24433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5" name="pt143">
              <a:extLst>
                <a:ext uri="{FF2B5EF4-FFF2-40B4-BE49-F238E27FC236}">
                  <a16:creationId xmlns:a16="http://schemas.microsoft.com/office/drawing/2014/main" id="{1F23C623-6165-47BD-B118-CA70B3B4A96B}"/>
                </a:ext>
              </a:extLst>
            </p:cNvPr>
            <p:cNvSpPr/>
            <p:nvPr/>
          </p:nvSpPr>
          <p:spPr>
            <a:xfrm>
              <a:off x="6009285" y="227827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6" name="pt144">
              <a:extLst>
                <a:ext uri="{FF2B5EF4-FFF2-40B4-BE49-F238E27FC236}">
                  <a16:creationId xmlns:a16="http://schemas.microsoft.com/office/drawing/2014/main" id="{FCE92491-CFCA-4C51-B0A7-4EDE3CCBFA44}"/>
                </a:ext>
              </a:extLst>
            </p:cNvPr>
            <p:cNvSpPr/>
            <p:nvPr/>
          </p:nvSpPr>
          <p:spPr>
            <a:xfrm>
              <a:off x="5514707" y="246378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7" name="pt145">
              <a:extLst>
                <a:ext uri="{FF2B5EF4-FFF2-40B4-BE49-F238E27FC236}">
                  <a16:creationId xmlns:a16="http://schemas.microsoft.com/office/drawing/2014/main" id="{C0D82816-C5F3-45AB-85F1-345CA236EDD0}"/>
                </a:ext>
              </a:extLst>
            </p:cNvPr>
            <p:cNvSpPr/>
            <p:nvPr/>
          </p:nvSpPr>
          <p:spPr>
            <a:xfrm>
              <a:off x="6089545" y="223376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8" name="pt146">
              <a:extLst>
                <a:ext uri="{FF2B5EF4-FFF2-40B4-BE49-F238E27FC236}">
                  <a16:creationId xmlns:a16="http://schemas.microsoft.com/office/drawing/2014/main" id="{BC12540A-4147-4A00-9654-16C756F053A3}"/>
                </a:ext>
              </a:extLst>
            </p:cNvPr>
            <p:cNvSpPr/>
            <p:nvPr/>
          </p:nvSpPr>
          <p:spPr>
            <a:xfrm>
              <a:off x="5726195" y="24386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79" name="pt147">
              <a:extLst>
                <a:ext uri="{FF2B5EF4-FFF2-40B4-BE49-F238E27FC236}">
                  <a16:creationId xmlns:a16="http://schemas.microsoft.com/office/drawing/2014/main" id="{892572BF-DFAB-47DC-B57C-92B9021907D2}"/>
                </a:ext>
              </a:extLst>
            </p:cNvPr>
            <p:cNvSpPr/>
            <p:nvPr/>
          </p:nvSpPr>
          <p:spPr>
            <a:xfrm>
              <a:off x="5729443" y="237689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0" name="pt148">
              <a:extLst>
                <a:ext uri="{FF2B5EF4-FFF2-40B4-BE49-F238E27FC236}">
                  <a16:creationId xmlns:a16="http://schemas.microsoft.com/office/drawing/2014/main" id="{B2CA4DEC-17AC-44BA-BF0E-B92337B0BFD1}"/>
                </a:ext>
              </a:extLst>
            </p:cNvPr>
            <p:cNvSpPr/>
            <p:nvPr/>
          </p:nvSpPr>
          <p:spPr>
            <a:xfrm>
              <a:off x="5651078" y="233010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1" name="pt149">
              <a:extLst>
                <a:ext uri="{FF2B5EF4-FFF2-40B4-BE49-F238E27FC236}">
                  <a16:creationId xmlns:a16="http://schemas.microsoft.com/office/drawing/2014/main" id="{59A946DE-CD6D-4B43-9511-7932C4A5D340}"/>
                </a:ext>
              </a:extLst>
            </p:cNvPr>
            <p:cNvSpPr/>
            <p:nvPr/>
          </p:nvSpPr>
          <p:spPr>
            <a:xfrm>
              <a:off x="5637186" y="2096430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2" name="pt150">
              <a:extLst>
                <a:ext uri="{FF2B5EF4-FFF2-40B4-BE49-F238E27FC236}">
                  <a16:creationId xmlns:a16="http://schemas.microsoft.com/office/drawing/2014/main" id="{A9B07F85-2508-48D8-88C2-E6E1F689DD17}"/>
                </a:ext>
              </a:extLst>
            </p:cNvPr>
            <p:cNvSpPr/>
            <p:nvPr/>
          </p:nvSpPr>
          <p:spPr>
            <a:xfrm>
              <a:off x="5982996" y="210905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3" name="pt151">
              <a:extLst>
                <a:ext uri="{FF2B5EF4-FFF2-40B4-BE49-F238E27FC236}">
                  <a16:creationId xmlns:a16="http://schemas.microsoft.com/office/drawing/2014/main" id="{2AE68DA6-57A5-444D-B268-416969F63D35}"/>
                </a:ext>
              </a:extLst>
            </p:cNvPr>
            <p:cNvSpPr/>
            <p:nvPr/>
          </p:nvSpPr>
          <p:spPr>
            <a:xfrm>
              <a:off x="5414906" y="23295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4" name="pt152">
              <a:extLst>
                <a:ext uri="{FF2B5EF4-FFF2-40B4-BE49-F238E27FC236}">
                  <a16:creationId xmlns:a16="http://schemas.microsoft.com/office/drawing/2014/main" id="{13356FEF-F14A-4814-8625-8A4DFC78280E}"/>
                </a:ext>
              </a:extLst>
            </p:cNvPr>
            <p:cNvSpPr/>
            <p:nvPr/>
          </p:nvSpPr>
          <p:spPr>
            <a:xfrm>
              <a:off x="5758757" y="216988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5" name="pt153">
              <a:extLst>
                <a:ext uri="{FF2B5EF4-FFF2-40B4-BE49-F238E27FC236}">
                  <a16:creationId xmlns:a16="http://schemas.microsoft.com/office/drawing/2014/main" id="{C667915D-2B54-46A8-9FA6-E462288CA26D}"/>
                </a:ext>
              </a:extLst>
            </p:cNvPr>
            <p:cNvSpPr/>
            <p:nvPr/>
          </p:nvSpPr>
          <p:spPr>
            <a:xfrm>
              <a:off x="5485682" y="22683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6" name="pt154">
              <a:extLst>
                <a:ext uri="{FF2B5EF4-FFF2-40B4-BE49-F238E27FC236}">
                  <a16:creationId xmlns:a16="http://schemas.microsoft.com/office/drawing/2014/main" id="{B973D97B-9F09-4B7B-9D1C-E434F0E78713}"/>
                </a:ext>
              </a:extLst>
            </p:cNvPr>
            <p:cNvSpPr/>
            <p:nvPr/>
          </p:nvSpPr>
          <p:spPr>
            <a:xfrm>
              <a:off x="5549697" y="231582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7" name="pt155">
              <a:extLst>
                <a:ext uri="{FF2B5EF4-FFF2-40B4-BE49-F238E27FC236}">
                  <a16:creationId xmlns:a16="http://schemas.microsoft.com/office/drawing/2014/main" id="{8094E6B7-F11F-4B6C-8740-70E9251C3151}"/>
                </a:ext>
              </a:extLst>
            </p:cNvPr>
            <p:cNvSpPr/>
            <p:nvPr/>
          </p:nvSpPr>
          <p:spPr>
            <a:xfrm>
              <a:off x="5649442" y="221792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8" name="pt156">
              <a:extLst>
                <a:ext uri="{FF2B5EF4-FFF2-40B4-BE49-F238E27FC236}">
                  <a16:creationId xmlns:a16="http://schemas.microsoft.com/office/drawing/2014/main" id="{F8DBA06E-0618-4C3C-822E-EDAC198A2D4F}"/>
                </a:ext>
              </a:extLst>
            </p:cNvPr>
            <p:cNvSpPr/>
            <p:nvPr/>
          </p:nvSpPr>
          <p:spPr>
            <a:xfrm>
              <a:off x="6366502" y="260588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89" name="pt157">
              <a:extLst>
                <a:ext uri="{FF2B5EF4-FFF2-40B4-BE49-F238E27FC236}">
                  <a16:creationId xmlns:a16="http://schemas.microsoft.com/office/drawing/2014/main" id="{0B23D97B-AA12-4772-AC77-507F70DD633A}"/>
                </a:ext>
              </a:extLst>
            </p:cNvPr>
            <p:cNvSpPr/>
            <p:nvPr/>
          </p:nvSpPr>
          <p:spPr>
            <a:xfrm>
              <a:off x="5987961" y="242016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0" name="pt158">
              <a:extLst>
                <a:ext uri="{FF2B5EF4-FFF2-40B4-BE49-F238E27FC236}">
                  <a16:creationId xmlns:a16="http://schemas.microsoft.com/office/drawing/2014/main" id="{7D16231C-51BE-4C09-9913-D0F378DB4ACB}"/>
                </a:ext>
              </a:extLst>
            </p:cNvPr>
            <p:cNvSpPr/>
            <p:nvPr/>
          </p:nvSpPr>
          <p:spPr>
            <a:xfrm>
              <a:off x="6266267" y="197101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1" name="pt159">
              <a:extLst>
                <a:ext uri="{FF2B5EF4-FFF2-40B4-BE49-F238E27FC236}">
                  <a16:creationId xmlns:a16="http://schemas.microsoft.com/office/drawing/2014/main" id="{9653A7A3-D13A-49CB-9DC2-11DD595DD59A}"/>
                </a:ext>
              </a:extLst>
            </p:cNvPr>
            <p:cNvSpPr/>
            <p:nvPr/>
          </p:nvSpPr>
          <p:spPr>
            <a:xfrm>
              <a:off x="5603272" y="23019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2" name="pt160">
              <a:extLst>
                <a:ext uri="{FF2B5EF4-FFF2-40B4-BE49-F238E27FC236}">
                  <a16:creationId xmlns:a16="http://schemas.microsoft.com/office/drawing/2014/main" id="{C6A5F8D4-EECF-42D6-92F6-6143B18A01B4}"/>
                </a:ext>
              </a:extLst>
            </p:cNvPr>
            <p:cNvSpPr/>
            <p:nvPr/>
          </p:nvSpPr>
          <p:spPr>
            <a:xfrm>
              <a:off x="5759482" y="219560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3" name="pt161">
              <a:extLst>
                <a:ext uri="{FF2B5EF4-FFF2-40B4-BE49-F238E27FC236}">
                  <a16:creationId xmlns:a16="http://schemas.microsoft.com/office/drawing/2014/main" id="{564DD2A4-C88C-4141-9BCC-243F08AC7E23}"/>
                </a:ext>
              </a:extLst>
            </p:cNvPr>
            <p:cNvSpPr/>
            <p:nvPr/>
          </p:nvSpPr>
          <p:spPr>
            <a:xfrm>
              <a:off x="5774399" y="237757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4" name="pt162">
              <a:extLst>
                <a:ext uri="{FF2B5EF4-FFF2-40B4-BE49-F238E27FC236}">
                  <a16:creationId xmlns:a16="http://schemas.microsoft.com/office/drawing/2014/main" id="{F6C52FB7-B2F2-445E-869B-D7820359D2B1}"/>
                </a:ext>
              </a:extLst>
            </p:cNvPr>
            <p:cNvSpPr/>
            <p:nvPr/>
          </p:nvSpPr>
          <p:spPr>
            <a:xfrm>
              <a:off x="5804721" y="219598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5" name="pt163">
              <a:extLst>
                <a:ext uri="{FF2B5EF4-FFF2-40B4-BE49-F238E27FC236}">
                  <a16:creationId xmlns:a16="http://schemas.microsoft.com/office/drawing/2014/main" id="{85D28352-7F15-420C-BC75-FDFD26EE3D97}"/>
                </a:ext>
              </a:extLst>
            </p:cNvPr>
            <p:cNvSpPr/>
            <p:nvPr/>
          </p:nvSpPr>
          <p:spPr>
            <a:xfrm>
              <a:off x="5848348" y="209510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6" name="pt164">
              <a:extLst>
                <a:ext uri="{FF2B5EF4-FFF2-40B4-BE49-F238E27FC236}">
                  <a16:creationId xmlns:a16="http://schemas.microsoft.com/office/drawing/2014/main" id="{ACA675A1-FE9D-4362-A4F7-C43BCF0258B7}"/>
                </a:ext>
              </a:extLst>
            </p:cNvPr>
            <p:cNvSpPr/>
            <p:nvPr/>
          </p:nvSpPr>
          <p:spPr>
            <a:xfrm>
              <a:off x="6012734" y="19180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7" name="pt165">
              <a:extLst>
                <a:ext uri="{FF2B5EF4-FFF2-40B4-BE49-F238E27FC236}">
                  <a16:creationId xmlns:a16="http://schemas.microsoft.com/office/drawing/2014/main" id="{BB01734D-02FE-4BA2-AEDF-0D0E26E0DBD2}"/>
                </a:ext>
              </a:extLst>
            </p:cNvPr>
            <p:cNvSpPr/>
            <p:nvPr/>
          </p:nvSpPr>
          <p:spPr>
            <a:xfrm>
              <a:off x="6201439" y="273033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8" name="pt166">
              <a:extLst>
                <a:ext uri="{FF2B5EF4-FFF2-40B4-BE49-F238E27FC236}">
                  <a16:creationId xmlns:a16="http://schemas.microsoft.com/office/drawing/2014/main" id="{5AFF9867-7A19-44B6-B751-100FDF2976C2}"/>
                </a:ext>
              </a:extLst>
            </p:cNvPr>
            <p:cNvSpPr/>
            <p:nvPr/>
          </p:nvSpPr>
          <p:spPr>
            <a:xfrm>
              <a:off x="5683407" y="23330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899" name="pt167">
              <a:extLst>
                <a:ext uri="{FF2B5EF4-FFF2-40B4-BE49-F238E27FC236}">
                  <a16:creationId xmlns:a16="http://schemas.microsoft.com/office/drawing/2014/main" id="{CED9A619-9B49-4E66-B6EF-0D663F026846}"/>
                </a:ext>
              </a:extLst>
            </p:cNvPr>
            <p:cNvSpPr/>
            <p:nvPr/>
          </p:nvSpPr>
          <p:spPr>
            <a:xfrm>
              <a:off x="5592427" y="231087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0" name="pt168">
              <a:extLst>
                <a:ext uri="{FF2B5EF4-FFF2-40B4-BE49-F238E27FC236}">
                  <a16:creationId xmlns:a16="http://schemas.microsoft.com/office/drawing/2014/main" id="{AFB19662-863B-4120-9035-4F08B43E58E6}"/>
                </a:ext>
              </a:extLst>
            </p:cNvPr>
            <p:cNvSpPr/>
            <p:nvPr/>
          </p:nvSpPr>
          <p:spPr>
            <a:xfrm>
              <a:off x="5752682" y="228891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1" name="pt169">
              <a:extLst>
                <a:ext uri="{FF2B5EF4-FFF2-40B4-BE49-F238E27FC236}">
                  <a16:creationId xmlns:a16="http://schemas.microsoft.com/office/drawing/2014/main" id="{BB431D97-2123-48ED-A2CB-0FADE5617398}"/>
                </a:ext>
              </a:extLst>
            </p:cNvPr>
            <p:cNvSpPr/>
            <p:nvPr/>
          </p:nvSpPr>
          <p:spPr>
            <a:xfrm>
              <a:off x="5709410" y="21653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2" name="pt170">
              <a:extLst>
                <a:ext uri="{FF2B5EF4-FFF2-40B4-BE49-F238E27FC236}">
                  <a16:creationId xmlns:a16="http://schemas.microsoft.com/office/drawing/2014/main" id="{E0C3F4D8-9EAF-4873-B6B9-21A59FFB8D04}"/>
                </a:ext>
              </a:extLst>
            </p:cNvPr>
            <p:cNvSpPr/>
            <p:nvPr/>
          </p:nvSpPr>
          <p:spPr>
            <a:xfrm>
              <a:off x="5788445" y="21530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3" name="pt171">
              <a:extLst>
                <a:ext uri="{FF2B5EF4-FFF2-40B4-BE49-F238E27FC236}">
                  <a16:creationId xmlns:a16="http://schemas.microsoft.com/office/drawing/2014/main" id="{DB7FE091-CA09-4359-880A-EE0C157EB6C6}"/>
                </a:ext>
              </a:extLst>
            </p:cNvPr>
            <p:cNvSpPr/>
            <p:nvPr/>
          </p:nvSpPr>
          <p:spPr>
            <a:xfrm>
              <a:off x="5698002" y="2232442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4" name="pt172">
              <a:extLst>
                <a:ext uri="{FF2B5EF4-FFF2-40B4-BE49-F238E27FC236}">
                  <a16:creationId xmlns:a16="http://schemas.microsoft.com/office/drawing/2014/main" id="{0F2C055D-F33E-4546-87C4-755A49856E3B}"/>
                </a:ext>
              </a:extLst>
            </p:cNvPr>
            <p:cNvSpPr/>
            <p:nvPr/>
          </p:nvSpPr>
          <p:spPr>
            <a:xfrm>
              <a:off x="5802647" y="237327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5" name="pt173">
              <a:extLst>
                <a:ext uri="{FF2B5EF4-FFF2-40B4-BE49-F238E27FC236}">
                  <a16:creationId xmlns:a16="http://schemas.microsoft.com/office/drawing/2014/main" id="{7855141F-0D51-43AF-9057-7363A8FE02A2}"/>
                </a:ext>
              </a:extLst>
            </p:cNvPr>
            <p:cNvSpPr/>
            <p:nvPr/>
          </p:nvSpPr>
          <p:spPr>
            <a:xfrm>
              <a:off x="5782474" y="23862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6" name="pt174">
              <a:extLst>
                <a:ext uri="{FF2B5EF4-FFF2-40B4-BE49-F238E27FC236}">
                  <a16:creationId xmlns:a16="http://schemas.microsoft.com/office/drawing/2014/main" id="{D91EC611-1EB5-46AD-B77B-73222F1A81AC}"/>
                </a:ext>
              </a:extLst>
            </p:cNvPr>
            <p:cNvSpPr/>
            <p:nvPr/>
          </p:nvSpPr>
          <p:spPr>
            <a:xfrm>
              <a:off x="5515547" y="24428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7" name="pt175">
              <a:extLst>
                <a:ext uri="{FF2B5EF4-FFF2-40B4-BE49-F238E27FC236}">
                  <a16:creationId xmlns:a16="http://schemas.microsoft.com/office/drawing/2014/main" id="{756BAB85-2A84-44E1-9196-AA6DCBCA6B8E}"/>
                </a:ext>
              </a:extLst>
            </p:cNvPr>
            <p:cNvSpPr/>
            <p:nvPr/>
          </p:nvSpPr>
          <p:spPr>
            <a:xfrm>
              <a:off x="5718985" y="215874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8" name="pt176">
              <a:extLst>
                <a:ext uri="{FF2B5EF4-FFF2-40B4-BE49-F238E27FC236}">
                  <a16:creationId xmlns:a16="http://schemas.microsoft.com/office/drawing/2014/main" id="{B1CB006D-F274-4FC1-875A-8D6F775403A8}"/>
                </a:ext>
              </a:extLst>
            </p:cNvPr>
            <p:cNvSpPr/>
            <p:nvPr/>
          </p:nvSpPr>
          <p:spPr>
            <a:xfrm>
              <a:off x="5661353" y="229496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09" name="pt177">
              <a:extLst>
                <a:ext uri="{FF2B5EF4-FFF2-40B4-BE49-F238E27FC236}">
                  <a16:creationId xmlns:a16="http://schemas.microsoft.com/office/drawing/2014/main" id="{807DFDA4-F412-4921-8E41-CC56B2FE38DA}"/>
                </a:ext>
              </a:extLst>
            </p:cNvPr>
            <p:cNvSpPr/>
            <p:nvPr/>
          </p:nvSpPr>
          <p:spPr>
            <a:xfrm>
              <a:off x="5708022" y="24409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0" name="pt178">
              <a:extLst>
                <a:ext uri="{FF2B5EF4-FFF2-40B4-BE49-F238E27FC236}">
                  <a16:creationId xmlns:a16="http://schemas.microsoft.com/office/drawing/2014/main" id="{FC2802A2-E877-45C0-8975-CC68290CA93E}"/>
                </a:ext>
              </a:extLst>
            </p:cNvPr>
            <p:cNvSpPr/>
            <p:nvPr/>
          </p:nvSpPr>
          <p:spPr>
            <a:xfrm>
              <a:off x="5460909" y="23061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1" name="pt179">
              <a:extLst>
                <a:ext uri="{FF2B5EF4-FFF2-40B4-BE49-F238E27FC236}">
                  <a16:creationId xmlns:a16="http://schemas.microsoft.com/office/drawing/2014/main" id="{48FD73F0-385A-4181-AC41-8989484930BE}"/>
                </a:ext>
              </a:extLst>
            </p:cNvPr>
            <p:cNvSpPr/>
            <p:nvPr/>
          </p:nvSpPr>
          <p:spPr>
            <a:xfrm>
              <a:off x="5974476" y="21646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2" name="pt180">
              <a:extLst>
                <a:ext uri="{FF2B5EF4-FFF2-40B4-BE49-F238E27FC236}">
                  <a16:creationId xmlns:a16="http://schemas.microsoft.com/office/drawing/2014/main" id="{C60BADFD-219B-415A-BF7E-C64351D5EDF4}"/>
                </a:ext>
              </a:extLst>
            </p:cNvPr>
            <p:cNvSpPr/>
            <p:nvPr/>
          </p:nvSpPr>
          <p:spPr>
            <a:xfrm>
              <a:off x="6061755" y="22503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3" name="pt181">
              <a:extLst>
                <a:ext uri="{FF2B5EF4-FFF2-40B4-BE49-F238E27FC236}">
                  <a16:creationId xmlns:a16="http://schemas.microsoft.com/office/drawing/2014/main" id="{62221EBD-1711-495C-B3D5-15B4A4076D49}"/>
                </a:ext>
              </a:extLst>
            </p:cNvPr>
            <p:cNvSpPr/>
            <p:nvPr/>
          </p:nvSpPr>
          <p:spPr>
            <a:xfrm>
              <a:off x="5419909" y="23679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4" name="pt182">
              <a:extLst>
                <a:ext uri="{FF2B5EF4-FFF2-40B4-BE49-F238E27FC236}">
                  <a16:creationId xmlns:a16="http://schemas.microsoft.com/office/drawing/2014/main" id="{503949D8-AE3C-4ECE-89BD-B9154B2C95E0}"/>
                </a:ext>
              </a:extLst>
            </p:cNvPr>
            <p:cNvSpPr/>
            <p:nvPr/>
          </p:nvSpPr>
          <p:spPr>
            <a:xfrm>
              <a:off x="5821546" y="2177547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5" name="pt183">
              <a:extLst>
                <a:ext uri="{FF2B5EF4-FFF2-40B4-BE49-F238E27FC236}">
                  <a16:creationId xmlns:a16="http://schemas.microsoft.com/office/drawing/2014/main" id="{D15A8C68-75CD-4A89-A04F-BDEB84359C82}"/>
                </a:ext>
              </a:extLst>
            </p:cNvPr>
            <p:cNvSpPr/>
            <p:nvPr/>
          </p:nvSpPr>
          <p:spPr>
            <a:xfrm>
              <a:off x="5699255" y="23511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6" name="pt184">
              <a:extLst>
                <a:ext uri="{FF2B5EF4-FFF2-40B4-BE49-F238E27FC236}">
                  <a16:creationId xmlns:a16="http://schemas.microsoft.com/office/drawing/2014/main" id="{E7B167A9-20B2-465C-9EAA-804E76E12E8D}"/>
                </a:ext>
              </a:extLst>
            </p:cNvPr>
            <p:cNvSpPr/>
            <p:nvPr/>
          </p:nvSpPr>
          <p:spPr>
            <a:xfrm>
              <a:off x="5782693" y="215705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7" name="pt185">
              <a:extLst>
                <a:ext uri="{FF2B5EF4-FFF2-40B4-BE49-F238E27FC236}">
                  <a16:creationId xmlns:a16="http://schemas.microsoft.com/office/drawing/2014/main" id="{6C7CC805-4F20-4BCE-B587-317AA475B898}"/>
                </a:ext>
              </a:extLst>
            </p:cNvPr>
            <p:cNvSpPr/>
            <p:nvPr/>
          </p:nvSpPr>
          <p:spPr>
            <a:xfrm>
              <a:off x="6215941" y="23846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8" name="pt186">
              <a:extLst>
                <a:ext uri="{FF2B5EF4-FFF2-40B4-BE49-F238E27FC236}">
                  <a16:creationId xmlns:a16="http://schemas.microsoft.com/office/drawing/2014/main" id="{3A8567B5-1765-4BB3-9CAF-7D47C960DF3E}"/>
                </a:ext>
              </a:extLst>
            </p:cNvPr>
            <p:cNvSpPr/>
            <p:nvPr/>
          </p:nvSpPr>
          <p:spPr>
            <a:xfrm>
              <a:off x="5539054" y="217117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19" name="pt187">
              <a:extLst>
                <a:ext uri="{FF2B5EF4-FFF2-40B4-BE49-F238E27FC236}">
                  <a16:creationId xmlns:a16="http://schemas.microsoft.com/office/drawing/2014/main" id="{BC6E0FBC-018D-447A-8A78-79A73262FC27}"/>
                </a:ext>
              </a:extLst>
            </p:cNvPr>
            <p:cNvSpPr/>
            <p:nvPr/>
          </p:nvSpPr>
          <p:spPr>
            <a:xfrm>
              <a:off x="6045158" y="223043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0" name="pt188">
              <a:extLst>
                <a:ext uri="{FF2B5EF4-FFF2-40B4-BE49-F238E27FC236}">
                  <a16:creationId xmlns:a16="http://schemas.microsoft.com/office/drawing/2014/main" id="{7393961E-E359-4CD8-A422-64C09EAB9070}"/>
                </a:ext>
              </a:extLst>
            </p:cNvPr>
            <p:cNvSpPr/>
            <p:nvPr/>
          </p:nvSpPr>
          <p:spPr>
            <a:xfrm>
              <a:off x="5978149" y="227953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1" name="pt189">
              <a:extLst>
                <a:ext uri="{FF2B5EF4-FFF2-40B4-BE49-F238E27FC236}">
                  <a16:creationId xmlns:a16="http://schemas.microsoft.com/office/drawing/2014/main" id="{60A994B7-A7FF-4431-B89F-BCCE9F72FB59}"/>
                </a:ext>
              </a:extLst>
            </p:cNvPr>
            <p:cNvSpPr/>
            <p:nvPr/>
          </p:nvSpPr>
          <p:spPr>
            <a:xfrm>
              <a:off x="5712672" y="235235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2" name="pt190">
              <a:extLst>
                <a:ext uri="{FF2B5EF4-FFF2-40B4-BE49-F238E27FC236}">
                  <a16:creationId xmlns:a16="http://schemas.microsoft.com/office/drawing/2014/main" id="{5B358489-571A-4D1A-B487-497267E2A43D}"/>
                </a:ext>
              </a:extLst>
            </p:cNvPr>
            <p:cNvSpPr/>
            <p:nvPr/>
          </p:nvSpPr>
          <p:spPr>
            <a:xfrm>
              <a:off x="5797516" y="243835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3" name="pt191">
              <a:extLst>
                <a:ext uri="{FF2B5EF4-FFF2-40B4-BE49-F238E27FC236}">
                  <a16:creationId xmlns:a16="http://schemas.microsoft.com/office/drawing/2014/main" id="{EFD27DA7-F7EB-43FB-A424-94775F157ADA}"/>
                </a:ext>
              </a:extLst>
            </p:cNvPr>
            <p:cNvSpPr/>
            <p:nvPr/>
          </p:nvSpPr>
          <p:spPr>
            <a:xfrm>
              <a:off x="5942334" y="23074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4" name="pt192">
              <a:extLst>
                <a:ext uri="{FF2B5EF4-FFF2-40B4-BE49-F238E27FC236}">
                  <a16:creationId xmlns:a16="http://schemas.microsoft.com/office/drawing/2014/main" id="{7470556B-4D83-4789-BDE3-BB7BE198D323}"/>
                </a:ext>
              </a:extLst>
            </p:cNvPr>
            <p:cNvSpPr/>
            <p:nvPr/>
          </p:nvSpPr>
          <p:spPr>
            <a:xfrm>
              <a:off x="5746931" y="2123442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5" name="pt193">
              <a:extLst>
                <a:ext uri="{FF2B5EF4-FFF2-40B4-BE49-F238E27FC236}">
                  <a16:creationId xmlns:a16="http://schemas.microsoft.com/office/drawing/2014/main" id="{B842E867-3105-4268-9517-C060E788C5CF}"/>
                </a:ext>
              </a:extLst>
            </p:cNvPr>
            <p:cNvSpPr/>
            <p:nvPr/>
          </p:nvSpPr>
          <p:spPr>
            <a:xfrm>
              <a:off x="6008578" y="26173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6" name="pt194">
              <a:extLst>
                <a:ext uri="{FF2B5EF4-FFF2-40B4-BE49-F238E27FC236}">
                  <a16:creationId xmlns:a16="http://schemas.microsoft.com/office/drawing/2014/main" id="{DED78C0F-E999-4BBE-B103-CF235D30CF15}"/>
                </a:ext>
              </a:extLst>
            </p:cNvPr>
            <p:cNvSpPr/>
            <p:nvPr/>
          </p:nvSpPr>
          <p:spPr>
            <a:xfrm>
              <a:off x="6115198" y="22582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7" name="pt195">
              <a:extLst>
                <a:ext uri="{FF2B5EF4-FFF2-40B4-BE49-F238E27FC236}">
                  <a16:creationId xmlns:a16="http://schemas.microsoft.com/office/drawing/2014/main" id="{A01D3F48-35EE-4F5E-9727-92B99DBB820E}"/>
                </a:ext>
              </a:extLst>
            </p:cNvPr>
            <p:cNvSpPr/>
            <p:nvPr/>
          </p:nvSpPr>
          <p:spPr>
            <a:xfrm>
              <a:off x="5442499" y="232273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8" name="pt196">
              <a:extLst>
                <a:ext uri="{FF2B5EF4-FFF2-40B4-BE49-F238E27FC236}">
                  <a16:creationId xmlns:a16="http://schemas.microsoft.com/office/drawing/2014/main" id="{F5FA2236-6E23-449D-B92F-EE8A33D049F5}"/>
                </a:ext>
              </a:extLst>
            </p:cNvPr>
            <p:cNvSpPr/>
            <p:nvPr/>
          </p:nvSpPr>
          <p:spPr>
            <a:xfrm>
              <a:off x="6060881" y="223498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29" name="pt197">
              <a:extLst>
                <a:ext uri="{FF2B5EF4-FFF2-40B4-BE49-F238E27FC236}">
                  <a16:creationId xmlns:a16="http://schemas.microsoft.com/office/drawing/2014/main" id="{06C878A1-FC9A-49E6-A80B-BBB326BED385}"/>
                </a:ext>
              </a:extLst>
            </p:cNvPr>
            <p:cNvSpPr/>
            <p:nvPr/>
          </p:nvSpPr>
          <p:spPr>
            <a:xfrm>
              <a:off x="5840293" y="216795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0" name="pt198">
              <a:extLst>
                <a:ext uri="{FF2B5EF4-FFF2-40B4-BE49-F238E27FC236}">
                  <a16:creationId xmlns:a16="http://schemas.microsoft.com/office/drawing/2014/main" id="{5FA46C7B-8AAA-4CB1-BF81-EC2789BA5B00}"/>
                </a:ext>
              </a:extLst>
            </p:cNvPr>
            <p:cNvSpPr/>
            <p:nvPr/>
          </p:nvSpPr>
          <p:spPr>
            <a:xfrm>
              <a:off x="5618700" y="241718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1" name="pt199">
              <a:extLst>
                <a:ext uri="{FF2B5EF4-FFF2-40B4-BE49-F238E27FC236}">
                  <a16:creationId xmlns:a16="http://schemas.microsoft.com/office/drawing/2014/main" id="{88295025-5C5C-4BE0-B0F4-21B511F3E135}"/>
                </a:ext>
              </a:extLst>
            </p:cNvPr>
            <p:cNvSpPr/>
            <p:nvPr/>
          </p:nvSpPr>
          <p:spPr>
            <a:xfrm>
              <a:off x="5717034" y="22838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2" name="pt200">
              <a:extLst>
                <a:ext uri="{FF2B5EF4-FFF2-40B4-BE49-F238E27FC236}">
                  <a16:creationId xmlns:a16="http://schemas.microsoft.com/office/drawing/2014/main" id="{FE4EE1DF-E747-449F-8DF6-375946AAD24B}"/>
                </a:ext>
              </a:extLst>
            </p:cNvPr>
            <p:cNvSpPr/>
            <p:nvPr/>
          </p:nvSpPr>
          <p:spPr>
            <a:xfrm>
              <a:off x="5688872" y="252127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3" name="pt201">
              <a:extLst>
                <a:ext uri="{FF2B5EF4-FFF2-40B4-BE49-F238E27FC236}">
                  <a16:creationId xmlns:a16="http://schemas.microsoft.com/office/drawing/2014/main" id="{CCADE678-4490-452B-9230-765BC03F2171}"/>
                </a:ext>
              </a:extLst>
            </p:cNvPr>
            <p:cNvSpPr/>
            <p:nvPr/>
          </p:nvSpPr>
          <p:spPr>
            <a:xfrm>
              <a:off x="6166987" y="23837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4" name="pt202">
              <a:extLst>
                <a:ext uri="{FF2B5EF4-FFF2-40B4-BE49-F238E27FC236}">
                  <a16:creationId xmlns:a16="http://schemas.microsoft.com/office/drawing/2014/main" id="{1BA61200-C0A9-4532-BABD-26E822EB4427}"/>
                </a:ext>
              </a:extLst>
            </p:cNvPr>
            <p:cNvSpPr/>
            <p:nvPr/>
          </p:nvSpPr>
          <p:spPr>
            <a:xfrm>
              <a:off x="5812207" y="236261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5" name="pt203">
              <a:extLst>
                <a:ext uri="{FF2B5EF4-FFF2-40B4-BE49-F238E27FC236}">
                  <a16:creationId xmlns:a16="http://schemas.microsoft.com/office/drawing/2014/main" id="{37ACB84F-533B-4D29-8F0B-D004E918083A}"/>
                </a:ext>
              </a:extLst>
            </p:cNvPr>
            <p:cNvSpPr/>
            <p:nvPr/>
          </p:nvSpPr>
          <p:spPr>
            <a:xfrm>
              <a:off x="5851819" y="216384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6" name="pt204">
              <a:extLst>
                <a:ext uri="{FF2B5EF4-FFF2-40B4-BE49-F238E27FC236}">
                  <a16:creationId xmlns:a16="http://schemas.microsoft.com/office/drawing/2014/main" id="{63A3623A-1890-4A41-AB4A-90AC833B6DFB}"/>
                </a:ext>
              </a:extLst>
            </p:cNvPr>
            <p:cNvSpPr/>
            <p:nvPr/>
          </p:nvSpPr>
          <p:spPr>
            <a:xfrm>
              <a:off x="5503085" y="26998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7" name="pt205">
              <a:extLst>
                <a:ext uri="{FF2B5EF4-FFF2-40B4-BE49-F238E27FC236}">
                  <a16:creationId xmlns:a16="http://schemas.microsoft.com/office/drawing/2014/main" id="{713F9B14-E628-4F5A-AE48-898549A36A3D}"/>
                </a:ext>
              </a:extLst>
            </p:cNvPr>
            <p:cNvSpPr/>
            <p:nvPr/>
          </p:nvSpPr>
          <p:spPr>
            <a:xfrm>
              <a:off x="6219023" y="19534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8" name="pt206">
              <a:extLst>
                <a:ext uri="{FF2B5EF4-FFF2-40B4-BE49-F238E27FC236}">
                  <a16:creationId xmlns:a16="http://schemas.microsoft.com/office/drawing/2014/main" id="{C0D5AF0F-771A-400C-B53A-9031E58F332B}"/>
                </a:ext>
              </a:extLst>
            </p:cNvPr>
            <p:cNvSpPr/>
            <p:nvPr/>
          </p:nvSpPr>
          <p:spPr>
            <a:xfrm>
              <a:off x="5948743" y="220391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39" name="pt207">
              <a:extLst>
                <a:ext uri="{FF2B5EF4-FFF2-40B4-BE49-F238E27FC236}">
                  <a16:creationId xmlns:a16="http://schemas.microsoft.com/office/drawing/2014/main" id="{1BC57D7A-B1FB-4841-836E-75714D526EE6}"/>
                </a:ext>
              </a:extLst>
            </p:cNvPr>
            <p:cNvSpPr/>
            <p:nvPr/>
          </p:nvSpPr>
          <p:spPr>
            <a:xfrm>
              <a:off x="5618099" y="243508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0" name="pt208">
              <a:extLst>
                <a:ext uri="{FF2B5EF4-FFF2-40B4-BE49-F238E27FC236}">
                  <a16:creationId xmlns:a16="http://schemas.microsoft.com/office/drawing/2014/main" id="{60809B95-B0ED-452F-A3C3-E1F152985EDD}"/>
                </a:ext>
              </a:extLst>
            </p:cNvPr>
            <p:cNvSpPr/>
            <p:nvPr/>
          </p:nvSpPr>
          <p:spPr>
            <a:xfrm>
              <a:off x="6079454" y="25927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1" name="pt209">
              <a:extLst>
                <a:ext uri="{FF2B5EF4-FFF2-40B4-BE49-F238E27FC236}">
                  <a16:creationId xmlns:a16="http://schemas.microsoft.com/office/drawing/2014/main" id="{B748DEC3-1D94-4E13-8BCA-F7C3BDED62FE}"/>
                </a:ext>
              </a:extLst>
            </p:cNvPr>
            <p:cNvSpPr/>
            <p:nvPr/>
          </p:nvSpPr>
          <p:spPr>
            <a:xfrm>
              <a:off x="5944312" y="241501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2" name="pt210">
              <a:extLst>
                <a:ext uri="{FF2B5EF4-FFF2-40B4-BE49-F238E27FC236}">
                  <a16:creationId xmlns:a16="http://schemas.microsoft.com/office/drawing/2014/main" id="{20016D1E-38D3-4F25-886D-BA717D734146}"/>
                </a:ext>
              </a:extLst>
            </p:cNvPr>
            <p:cNvSpPr/>
            <p:nvPr/>
          </p:nvSpPr>
          <p:spPr>
            <a:xfrm>
              <a:off x="5555172" y="231817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3" name="pt211">
              <a:extLst>
                <a:ext uri="{FF2B5EF4-FFF2-40B4-BE49-F238E27FC236}">
                  <a16:creationId xmlns:a16="http://schemas.microsoft.com/office/drawing/2014/main" id="{941262F4-540D-4228-AB4A-9E15244BFB3E}"/>
                </a:ext>
              </a:extLst>
            </p:cNvPr>
            <p:cNvSpPr/>
            <p:nvPr/>
          </p:nvSpPr>
          <p:spPr>
            <a:xfrm>
              <a:off x="5707406" y="234026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4" name="pt212">
              <a:extLst>
                <a:ext uri="{FF2B5EF4-FFF2-40B4-BE49-F238E27FC236}">
                  <a16:creationId xmlns:a16="http://schemas.microsoft.com/office/drawing/2014/main" id="{E4429D53-1D9E-42CF-AA11-8E820FA9E3A5}"/>
                </a:ext>
              </a:extLst>
            </p:cNvPr>
            <p:cNvSpPr/>
            <p:nvPr/>
          </p:nvSpPr>
          <p:spPr>
            <a:xfrm>
              <a:off x="5890430" y="233329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5" name="pt213">
              <a:extLst>
                <a:ext uri="{FF2B5EF4-FFF2-40B4-BE49-F238E27FC236}">
                  <a16:creationId xmlns:a16="http://schemas.microsoft.com/office/drawing/2014/main" id="{E229A8F1-8C68-44BC-A17D-F3C299717626}"/>
                </a:ext>
              </a:extLst>
            </p:cNvPr>
            <p:cNvSpPr/>
            <p:nvPr/>
          </p:nvSpPr>
          <p:spPr>
            <a:xfrm>
              <a:off x="5744902" y="215184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6" name="pt214">
              <a:extLst>
                <a:ext uri="{FF2B5EF4-FFF2-40B4-BE49-F238E27FC236}">
                  <a16:creationId xmlns:a16="http://schemas.microsoft.com/office/drawing/2014/main" id="{2DE47AF6-0B75-4A19-8D88-EAC90AB0FBFD}"/>
                </a:ext>
              </a:extLst>
            </p:cNvPr>
            <p:cNvSpPr/>
            <p:nvPr/>
          </p:nvSpPr>
          <p:spPr>
            <a:xfrm>
              <a:off x="5811069" y="25589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7" name="pt215">
              <a:extLst>
                <a:ext uri="{FF2B5EF4-FFF2-40B4-BE49-F238E27FC236}">
                  <a16:creationId xmlns:a16="http://schemas.microsoft.com/office/drawing/2014/main" id="{1BC3F8E2-36A7-4172-B932-E69D6E399B5C}"/>
                </a:ext>
              </a:extLst>
            </p:cNvPr>
            <p:cNvSpPr/>
            <p:nvPr/>
          </p:nvSpPr>
          <p:spPr>
            <a:xfrm>
              <a:off x="5590990" y="23090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8" name="pt216">
              <a:extLst>
                <a:ext uri="{FF2B5EF4-FFF2-40B4-BE49-F238E27FC236}">
                  <a16:creationId xmlns:a16="http://schemas.microsoft.com/office/drawing/2014/main" id="{924407B6-1423-4DE4-BB60-5D4A0342BE4E}"/>
                </a:ext>
              </a:extLst>
            </p:cNvPr>
            <p:cNvSpPr/>
            <p:nvPr/>
          </p:nvSpPr>
          <p:spPr>
            <a:xfrm>
              <a:off x="6035891" y="23877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49" name="pt217">
              <a:extLst>
                <a:ext uri="{FF2B5EF4-FFF2-40B4-BE49-F238E27FC236}">
                  <a16:creationId xmlns:a16="http://schemas.microsoft.com/office/drawing/2014/main" id="{8D76EB18-794E-46EF-BE71-127D8CA87875}"/>
                </a:ext>
              </a:extLst>
            </p:cNvPr>
            <p:cNvSpPr/>
            <p:nvPr/>
          </p:nvSpPr>
          <p:spPr>
            <a:xfrm>
              <a:off x="5742924" y="217102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0" name="pt218">
              <a:extLst>
                <a:ext uri="{FF2B5EF4-FFF2-40B4-BE49-F238E27FC236}">
                  <a16:creationId xmlns:a16="http://schemas.microsoft.com/office/drawing/2014/main" id="{C871839A-6530-40CF-BEBB-C362F9F8C45D}"/>
                </a:ext>
              </a:extLst>
            </p:cNvPr>
            <p:cNvSpPr/>
            <p:nvPr/>
          </p:nvSpPr>
          <p:spPr>
            <a:xfrm>
              <a:off x="6275400" y="19894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1" name="pt219">
              <a:extLst>
                <a:ext uri="{FF2B5EF4-FFF2-40B4-BE49-F238E27FC236}">
                  <a16:creationId xmlns:a16="http://schemas.microsoft.com/office/drawing/2014/main" id="{57AEAF5A-FFCF-4B04-BA52-1D7BD3EA1E40}"/>
                </a:ext>
              </a:extLst>
            </p:cNvPr>
            <p:cNvSpPr/>
            <p:nvPr/>
          </p:nvSpPr>
          <p:spPr>
            <a:xfrm>
              <a:off x="5659734" y="23110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2" name="pt220">
              <a:extLst>
                <a:ext uri="{FF2B5EF4-FFF2-40B4-BE49-F238E27FC236}">
                  <a16:creationId xmlns:a16="http://schemas.microsoft.com/office/drawing/2014/main" id="{B8F624AE-934D-4956-B597-D67ED284ACA9}"/>
                </a:ext>
              </a:extLst>
            </p:cNvPr>
            <p:cNvSpPr/>
            <p:nvPr/>
          </p:nvSpPr>
          <p:spPr>
            <a:xfrm>
              <a:off x="5339501" y="205918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3" name="pt221">
              <a:extLst>
                <a:ext uri="{FF2B5EF4-FFF2-40B4-BE49-F238E27FC236}">
                  <a16:creationId xmlns:a16="http://schemas.microsoft.com/office/drawing/2014/main" id="{83629C81-362B-4626-9FFD-E7103AC96552}"/>
                </a:ext>
              </a:extLst>
            </p:cNvPr>
            <p:cNvSpPr/>
            <p:nvPr/>
          </p:nvSpPr>
          <p:spPr>
            <a:xfrm>
              <a:off x="5986963" y="223274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4" name="pt222">
              <a:extLst>
                <a:ext uri="{FF2B5EF4-FFF2-40B4-BE49-F238E27FC236}">
                  <a16:creationId xmlns:a16="http://schemas.microsoft.com/office/drawing/2014/main" id="{9AF3479A-408B-4ABE-B0F7-94B392EE06F5}"/>
                </a:ext>
              </a:extLst>
            </p:cNvPr>
            <p:cNvSpPr/>
            <p:nvPr/>
          </p:nvSpPr>
          <p:spPr>
            <a:xfrm>
              <a:off x="5756603" y="256127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5" name="pt223">
              <a:extLst>
                <a:ext uri="{FF2B5EF4-FFF2-40B4-BE49-F238E27FC236}">
                  <a16:creationId xmlns:a16="http://schemas.microsoft.com/office/drawing/2014/main" id="{67B97B5B-C2BC-47AB-84F8-AE7C9E5E76A1}"/>
                </a:ext>
              </a:extLst>
            </p:cNvPr>
            <p:cNvSpPr/>
            <p:nvPr/>
          </p:nvSpPr>
          <p:spPr>
            <a:xfrm>
              <a:off x="5659012" y="203086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6" name="pt224">
              <a:extLst>
                <a:ext uri="{FF2B5EF4-FFF2-40B4-BE49-F238E27FC236}">
                  <a16:creationId xmlns:a16="http://schemas.microsoft.com/office/drawing/2014/main" id="{CBF676F5-4CCD-4922-BCC9-E5E730AF46FD}"/>
                </a:ext>
              </a:extLst>
            </p:cNvPr>
            <p:cNvSpPr/>
            <p:nvPr/>
          </p:nvSpPr>
          <p:spPr>
            <a:xfrm>
              <a:off x="5923259" y="231660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7" name="pt225">
              <a:extLst>
                <a:ext uri="{FF2B5EF4-FFF2-40B4-BE49-F238E27FC236}">
                  <a16:creationId xmlns:a16="http://schemas.microsoft.com/office/drawing/2014/main" id="{79242752-6069-48CC-A2E6-A9F45CD6D58A}"/>
                </a:ext>
              </a:extLst>
            </p:cNvPr>
            <p:cNvSpPr/>
            <p:nvPr/>
          </p:nvSpPr>
          <p:spPr>
            <a:xfrm>
              <a:off x="5761513" y="204840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8" name="pt226">
              <a:extLst>
                <a:ext uri="{FF2B5EF4-FFF2-40B4-BE49-F238E27FC236}">
                  <a16:creationId xmlns:a16="http://schemas.microsoft.com/office/drawing/2014/main" id="{A9912956-F822-4D93-A6B2-DF4E6B873F51}"/>
                </a:ext>
              </a:extLst>
            </p:cNvPr>
            <p:cNvSpPr/>
            <p:nvPr/>
          </p:nvSpPr>
          <p:spPr>
            <a:xfrm>
              <a:off x="5651315" y="221511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59" name="pt227">
              <a:extLst>
                <a:ext uri="{FF2B5EF4-FFF2-40B4-BE49-F238E27FC236}">
                  <a16:creationId xmlns:a16="http://schemas.microsoft.com/office/drawing/2014/main" id="{2D46DB83-A159-4B71-8DEF-3B9DFE59B28E}"/>
                </a:ext>
              </a:extLst>
            </p:cNvPr>
            <p:cNvSpPr/>
            <p:nvPr/>
          </p:nvSpPr>
          <p:spPr>
            <a:xfrm>
              <a:off x="5840231" y="25085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0" name="pt228">
              <a:extLst>
                <a:ext uri="{FF2B5EF4-FFF2-40B4-BE49-F238E27FC236}">
                  <a16:creationId xmlns:a16="http://schemas.microsoft.com/office/drawing/2014/main" id="{31793EEF-722F-4E72-9BBE-739AD3A853AA}"/>
                </a:ext>
              </a:extLst>
            </p:cNvPr>
            <p:cNvSpPr/>
            <p:nvPr/>
          </p:nvSpPr>
          <p:spPr>
            <a:xfrm>
              <a:off x="6086581" y="253908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1" name="pt229">
              <a:extLst>
                <a:ext uri="{FF2B5EF4-FFF2-40B4-BE49-F238E27FC236}">
                  <a16:creationId xmlns:a16="http://schemas.microsoft.com/office/drawing/2014/main" id="{AD9E454F-DFA3-49E8-906C-9CA985D5B01B}"/>
                </a:ext>
              </a:extLst>
            </p:cNvPr>
            <p:cNvSpPr/>
            <p:nvPr/>
          </p:nvSpPr>
          <p:spPr>
            <a:xfrm>
              <a:off x="5970481" y="255984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2" name="pt230">
              <a:extLst>
                <a:ext uri="{FF2B5EF4-FFF2-40B4-BE49-F238E27FC236}">
                  <a16:creationId xmlns:a16="http://schemas.microsoft.com/office/drawing/2014/main" id="{8CB76F73-873B-4398-A797-53F877E00A16}"/>
                </a:ext>
              </a:extLst>
            </p:cNvPr>
            <p:cNvSpPr/>
            <p:nvPr/>
          </p:nvSpPr>
          <p:spPr>
            <a:xfrm>
              <a:off x="6343602" y="26338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3" name="pt231">
              <a:extLst>
                <a:ext uri="{FF2B5EF4-FFF2-40B4-BE49-F238E27FC236}">
                  <a16:creationId xmlns:a16="http://schemas.microsoft.com/office/drawing/2014/main" id="{46F506BC-B3AE-4741-952C-2CBCBBF4F418}"/>
                </a:ext>
              </a:extLst>
            </p:cNvPr>
            <p:cNvSpPr/>
            <p:nvPr/>
          </p:nvSpPr>
          <p:spPr>
            <a:xfrm>
              <a:off x="6822268" y="176782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4" name="pt232">
              <a:extLst>
                <a:ext uri="{FF2B5EF4-FFF2-40B4-BE49-F238E27FC236}">
                  <a16:creationId xmlns:a16="http://schemas.microsoft.com/office/drawing/2014/main" id="{8D306AF0-C4DF-4B95-9C22-35225108DAEF}"/>
                </a:ext>
              </a:extLst>
            </p:cNvPr>
            <p:cNvSpPr/>
            <p:nvPr/>
          </p:nvSpPr>
          <p:spPr>
            <a:xfrm>
              <a:off x="5519591" y="246686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5" name="pt233">
              <a:extLst>
                <a:ext uri="{FF2B5EF4-FFF2-40B4-BE49-F238E27FC236}">
                  <a16:creationId xmlns:a16="http://schemas.microsoft.com/office/drawing/2014/main" id="{5F1BB45E-8A9C-4F7A-8E3A-A9443301FD39}"/>
                </a:ext>
              </a:extLst>
            </p:cNvPr>
            <p:cNvSpPr/>
            <p:nvPr/>
          </p:nvSpPr>
          <p:spPr>
            <a:xfrm>
              <a:off x="5904117" y="24541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6" name="pt234">
              <a:extLst>
                <a:ext uri="{FF2B5EF4-FFF2-40B4-BE49-F238E27FC236}">
                  <a16:creationId xmlns:a16="http://schemas.microsoft.com/office/drawing/2014/main" id="{1A041A68-3CEA-406B-B780-D494CAF7991C}"/>
                </a:ext>
              </a:extLst>
            </p:cNvPr>
            <p:cNvSpPr/>
            <p:nvPr/>
          </p:nvSpPr>
          <p:spPr>
            <a:xfrm>
              <a:off x="5845952" y="189989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7" name="pt235">
              <a:extLst>
                <a:ext uri="{FF2B5EF4-FFF2-40B4-BE49-F238E27FC236}">
                  <a16:creationId xmlns:a16="http://schemas.microsoft.com/office/drawing/2014/main" id="{CB8CFBFE-3EC7-4189-98B2-A117FF4F37FF}"/>
                </a:ext>
              </a:extLst>
            </p:cNvPr>
            <p:cNvSpPr/>
            <p:nvPr/>
          </p:nvSpPr>
          <p:spPr>
            <a:xfrm>
              <a:off x="5950392" y="213070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8" name="pt236">
              <a:extLst>
                <a:ext uri="{FF2B5EF4-FFF2-40B4-BE49-F238E27FC236}">
                  <a16:creationId xmlns:a16="http://schemas.microsoft.com/office/drawing/2014/main" id="{13F5C979-AC10-497F-855F-2014739B4C3B}"/>
                </a:ext>
              </a:extLst>
            </p:cNvPr>
            <p:cNvSpPr/>
            <p:nvPr/>
          </p:nvSpPr>
          <p:spPr>
            <a:xfrm>
              <a:off x="5707757" y="256821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69" name="pt237">
              <a:extLst>
                <a:ext uri="{FF2B5EF4-FFF2-40B4-BE49-F238E27FC236}">
                  <a16:creationId xmlns:a16="http://schemas.microsoft.com/office/drawing/2014/main" id="{9C9ADA55-6048-4E3C-BBBE-E4369F642425}"/>
                </a:ext>
              </a:extLst>
            </p:cNvPr>
            <p:cNvSpPr/>
            <p:nvPr/>
          </p:nvSpPr>
          <p:spPr>
            <a:xfrm>
              <a:off x="5847772" y="235012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0" name="pt238">
              <a:extLst>
                <a:ext uri="{FF2B5EF4-FFF2-40B4-BE49-F238E27FC236}">
                  <a16:creationId xmlns:a16="http://schemas.microsoft.com/office/drawing/2014/main" id="{47D82359-A31B-4639-B7CE-B4093FE10508}"/>
                </a:ext>
              </a:extLst>
            </p:cNvPr>
            <p:cNvSpPr/>
            <p:nvPr/>
          </p:nvSpPr>
          <p:spPr>
            <a:xfrm>
              <a:off x="6068952" y="21536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1" name="pt239">
              <a:extLst>
                <a:ext uri="{FF2B5EF4-FFF2-40B4-BE49-F238E27FC236}">
                  <a16:creationId xmlns:a16="http://schemas.microsoft.com/office/drawing/2014/main" id="{7BBC87B5-2B24-4A3F-8B5C-2C25E2ADD691}"/>
                </a:ext>
              </a:extLst>
            </p:cNvPr>
            <p:cNvSpPr/>
            <p:nvPr/>
          </p:nvSpPr>
          <p:spPr>
            <a:xfrm>
              <a:off x="6112903" y="222194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2" name="pt240">
              <a:extLst>
                <a:ext uri="{FF2B5EF4-FFF2-40B4-BE49-F238E27FC236}">
                  <a16:creationId xmlns:a16="http://schemas.microsoft.com/office/drawing/2014/main" id="{C0CB0379-F388-482E-9DD7-2178F9622B15}"/>
                </a:ext>
              </a:extLst>
            </p:cNvPr>
            <p:cNvSpPr/>
            <p:nvPr/>
          </p:nvSpPr>
          <p:spPr>
            <a:xfrm>
              <a:off x="6535958" y="348013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3" name="pt241">
              <a:extLst>
                <a:ext uri="{FF2B5EF4-FFF2-40B4-BE49-F238E27FC236}">
                  <a16:creationId xmlns:a16="http://schemas.microsoft.com/office/drawing/2014/main" id="{A82822C4-4987-40D9-8778-F8C8FB906FA9}"/>
                </a:ext>
              </a:extLst>
            </p:cNvPr>
            <p:cNvSpPr/>
            <p:nvPr/>
          </p:nvSpPr>
          <p:spPr>
            <a:xfrm>
              <a:off x="5998782" y="22825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4" name="pt242">
              <a:extLst>
                <a:ext uri="{FF2B5EF4-FFF2-40B4-BE49-F238E27FC236}">
                  <a16:creationId xmlns:a16="http://schemas.microsoft.com/office/drawing/2014/main" id="{DB6B3E79-76B8-4A0C-9095-06C6CF3E9832}"/>
                </a:ext>
              </a:extLst>
            </p:cNvPr>
            <p:cNvSpPr/>
            <p:nvPr/>
          </p:nvSpPr>
          <p:spPr>
            <a:xfrm>
              <a:off x="5972802" y="229884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5" name="pt243">
              <a:extLst>
                <a:ext uri="{FF2B5EF4-FFF2-40B4-BE49-F238E27FC236}">
                  <a16:creationId xmlns:a16="http://schemas.microsoft.com/office/drawing/2014/main" id="{9F6B03B9-3748-42C5-BB2C-6E5465E49207}"/>
                </a:ext>
              </a:extLst>
            </p:cNvPr>
            <p:cNvSpPr/>
            <p:nvPr/>
          </p:nvSpPr>
          <p:spPr>
            <a:xfrm>
              <a:off x="6194983" y="236562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6" name="pt244">
              <a:extLst>
                <a:ext uri="{FF2B5EF4-FFF2-40B4-BE49-F238E27FC236}">
                  <a16:creationId xmlns:a16="http://schemas.microsoft.com/office/drawing/2014/main" id="{659D38ED-5552-497B-861C-0AFBAD58A893}"/>
                </a:ext>
              </a:extLst>
            </p:cNvPr>
            <p:cNvSpPr/>
            <p:nvPr/>
          </p:nvSpPr>
          <p:spPr>
            <a:xfrm>
              <a:off x="5947730" y="24751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7" name="pt245">
              <a:extLst>
                <a:ext uri="{FF2B5EF4-FFF2-40B4-BE49-F238E27FC236}">
                  <a16:creationId xmlns:a16="http://schemas.microsoft.com/office/drawing/2014/main" id="{481076EB-75BC-4759-A42D-BD4FF5AF1845}"/>
                </a:ext>
              </a:extLst>
            </p:cNvPr>
            <p:cNvSpPr/>
            <p:nvPr/>
          </p:nvSpPr>
          <p:spPr>
            <a:xfrm>
              <a:off x="5837419" y="2176889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8" name="pt246">
              <a:extLst>
                <a:ext uri="{FF2B5EF4-FFF2-40B4-BE49-F238E27FC236}">
                  <a16:creationId xmlns:a16="http://schemas.microsoft.com/office/drawing/2014/main" id="{191DEC9F-F951-48A7-A47E-10499C904F73}"/>
                </a:ext>
              </a:extLst>
            </p:cNvPr>
            <p:cNvSpPr/>
            <p:nvPr/>
          </p:nvSpPr>
          <p:spPr>
            <a:xfrm>
              <a:off x="5588936" y="24791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79" name="pt247">
              <a:extLst>
                <a:ext uri="{FF2B5EF4-FFF2-40B4-BE49-F238E27FC236}">
                  <a16:creationId xmlns:a16="http://schemas.microsoft.com/office/drawing/2014/main" id="{10D97FD5-B8FF-4D16-AD1D-61FEB53B3071}"/>
                </a:ext>
              </a:extLst>
            </p:cNvPr>
            <p:cNvSpPr/>
            <p:nvPr/>
          </p:nvSpPr>
          <p:spPr>
            <a:xfrm>
              <a:off x="5873835" y="264046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0" name="pt248">
              <a:extLst>
                <a:ext uri="{FF2B5EF4-FFF2-40B4-BE49-F238E27FC236}">
                  <a16:creationId xmlns:a16="http://schemas.microsoft.com/office/drawing/2014/main" id="{1E3E7D8C-3CCB-4D17-B887-31123E64E8C8}"/>
                </a:ext>
              </a:extLst>
            </p:cNvPr>
            <p:cNvSpPr/>
            <p:nvPr/>
          </p:nvSpPr>
          <p:spPr>
            <a:xfrm>
              <a:off x="5549473" y="24555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1" name="pt249">
              <a:extLst>
                <a:ext uri="{FF2B5EF4-FFF2-40B4-BE49-F238E27FC236}">
                  <a16:creationId xmlns:a16="http://schemas.microsoft.com/office/drawing/2014/main" id="{4ABF60CE-B7EA-4430-A5CD-D9D04147278A}"/>
                </a:ext>
              </a:extLst>
            </p:cNvPr>
            <p:cNvSpPr/>
            <p:nvPr/>
          </p:nvSpPr>
          <p:spPr>
            <a:xfrm>
              <a:off x="5787975" y="236865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2" name="pt250">
              <a:extLst>
                <a:ext uri="{FF2B5EF4-FFF2-40B4-BE49-F238E27FC236}">
                  <a16:creationId xmlns:a16="http://schemas.microsoft.com/office/drawing/2014/main" id="{A9F4DACB-C448-4047-8B1B-AF77EC3214C4}"/>
                </a:ext>
              </a:extLst>
            </p:cNvPr>
            <p:cNvSpPr/>
            <p:nvPr/>
          </p:nvSpPr>
          <p:spPr>
            <a:xfrm>
              <a:off x="6419700" y="233528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3" name="pt251">
              <a:extLst>
                <a:ext uri="{FF2B5EF4-FFF2-40B4-BE49-F238E27FC236}">
                  <a16:creationId xmlns:a16="http://schemas.microsoft.com/office/drawing/2014/main" id="{AC432B0A-A57E-475B-91D6-425DC9D816EB}"/>
                </a:ext>
              </a:extLst>
            </p:cNvPr>
            <p:cNvSpPr/>
            <p:nvPr/>
          </p:nvSpPr>
          <p:spPr>
            <a:xfrm>
              <a:off x="5941713" y="266050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4" name="pt252">
              <a:extLst>
                <a:ext uri="{FF2B5EF4-FFF2-40B4-BE49-F238E27FC236}">
                  <a16:creationId xmlns:a16="http://schemas.microsoft.com/office/drawing/2014/main" id="{381B61BD-512D-4245-8FBC-DE2182D195A1}"/>
                </a:ext>
              </a:extLst>
            </p:cNvPr>
            <p:cNvSpPr/>
            <p:nvPr/>
          </p:nvSpPr>
          <p:spPr>
            <a:xfrm>
              <a:off x="5419661" y="249208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5" name="pt253">
              <a:extLst>
                <a:ext uri="{FF2B5EF4-FFF2-40B4-BE49-F238E27FC236}">
                  <a16:creationId xmlns:a16="http://schemas.microsoft.com/office/drawing/2014/main" id="{AF78D35B-43E4-4EA2-977D-CB4E469C5B26}"/>
                </a:ext>
              </a:extLst>
            </p:cNvPr>
            <p:cNvSpPr/>
            <p:nvPr/>
          </p:nvSpPr>
          <p:spPr>
            <a:xfrm>
              <a:off x="5778688" y="255969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6" name="pt254">
              <a:extLst>
                <a:ext uri="{FF2B5EF4-FFF2-40B4-BE49-F238E27FC236}">
                  <a16:creationId xmlns:a16="http://schemas.microsoft.com/office/drawing/2014/main" id="{BC56E118-EDD1-432D-9CFB-5438683BCB51}"/>
                </a:ext>
              </a:extLst>
            </p:cNvPr>
            <p:cNvSpPr/>
            <p:nvPr/>
          </p:nvSpPr>
          <p:spPr>
            <a:xfrm>
              <a:off x="5722863" y="244896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7" name="pt255">
              <a:extLst>
                <a:ext uri="{FF2B5EF4-FFF2-40B4-BE49-F238E27FC236}">
                  <a16:creationId xmlns:a16="http://schemas.microsoft.com/office/drawing/2014/main" id="{6A368134-02B9-4E26-B3E3-F15D41BB8484}"/>
                </a:ext>
              </a:extLst>
            </p:cNvPr>
            <p:cNvSpPr/>
            <p:nvPr/>
          </p:nvSpPr>
          <p:spPr>
            <a:xfrm>
              <a:off x="6083041" y="239330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8" name="pt256">
              <a:extLst>
                <a:ext uri="{FF2B5EF4-FFF2-40B4-BE49-F238E27FC236}">
                  <a16:creationId xmlns:a16="http://schemas.microsoft.com/office/drawing/2014/main" id="{2DE359AA-B70D-4D26-BB32-41994C88D100}"/>
                </a:ext>
              </a:extLst>
            </p:cNvPr>
            <p:cNvSpPr/>
            <p:nvPr/>
          </p:nvSpPr>
          <p:spPr>
            <a:xfrm>
              <a:off x="5854443" y="2138848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89" name="pt257">
              <a:extLst>
                <a:ext uri="{FF2B5EF4-FFF2-40B4-BE49-F238E27FC236}">
                  <a16:creationId xmlns:a16="http://schemas.microsoft.com/office/drawing/2014/main" id="{F5E5FD5A-56EB-42A8-ADF0-96423663FC7D}"/>
                </a:ext>
              </a:extLst>
            </p:cNvPr>
            <p:cNvSpPr/>
            <p:nvPr/>
          </p:nvSpPr>
          <p:spPr>
            <a:xfrm>
              <a:off x="5809341" y="21746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0" name="pt258">
              <a:extLst>
                <a:ext uri="{FF2B5EF4-FFF2-40B4-BE49-F238E27FC236}">
                  <a16:creationId xmlns:a16="http://schemas.microsoft.com/office/drawing/2014/main" id="{4A4FE088-B55C-4D0B-BEEB-E062DD7070BE}"/>
                </a:ext>
              </a:extLst>
            </p:cNvPr>
            <p:cNvSpPr/>
            <p:nvPr/>
          </p:nvSpPr>
          <p:spPr>
            <a:xfrm>
              <a:off x="5502991" y="22758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1" name="pt259">
              <a:extLst>
                <a:ext uri="{FF2B5EF4-FFF2-40B4-BE49-F238E27FC236}">
                  <a16:creationId xmlns:a16="http://schemas.microsoft.com/office/drawing/2014/main" id="{5345B6DD-42FD-43BC-9755-E08697F62C6B}"/>
                </a:ext>
              </a:extLst>
            </p:cNvPr>
            <p:cNvSpPr/>
            <p:nvPr/>
          </p:nvSpPr>
          <p:spPr>
            <a:xfrm>
              <a:off x="5919828" y="248066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2" name="pt260">
              <a:extLst>
                <a:ext uri="{FF2B5EF4-FFF2-40B4-BE49-F238E27FC236}">
                  <a16:creationId xmlns:a16="http://schemas.microsoft.com/office/drawing/2014/main" id="{78AEC448-D47A-438A-979B-A7143EEA7543}"/>
                </a:ext>
              </a:extLst>
            </p:cNvPr>
            <p:cNvSpPr/>
            <p:nvPr/>
          </p:nvSpPr>
          <p:spPr>
            <a:xfrm>
              <a:off x="5401709" y="219672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3" name="pt261">
              <a:extLst>
                <a:ext uri="{FF2B5EF4-FFF2-40B4-BE49-F238E27FC236}">
                  <a16:creationId xmlns:a16="http://schemas.microsoft.com/office/drawing/2014/main" id="{70A07EBA-B96C-494D-9EB9-04CCF8CA5948}"/>
                </a:ext>
              </a:extLst>
            </p:cNvPr>
            <p:cNvSpPr/>
            <p:nvPr/>
          </p:nvSpPr>
          <p:spPr>
            <a:xfrm>
              <a:off x="5723623" y="23880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4" name="pt262">
              <a:extLst>
                <a:ext uri="{FF2B5EF4-FFF2-40B4-BE49-F238E27FC236}">
                  <a16:creationId xmlns:a16="http://schemas.microsoft.com/office/drawing/2014/main" id="{1425ACDA-3B99-483F-AFB2-5F2449BC89BF}"/>
                </a:ext>
              </a:extLst>
            </p:cNvPr>
            <p:cNvSpPr/>
            <p:nvPr/>
          </p:nvSpPr>
          <p:spPr>
            <a:xfrm>
              <a:off x="5785210" y="23684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5" name="pt263">
              <a:extLst>
                <a:ext uri="{FF2B5EF4-FFF2-40B4-BE49-F238E27FC236}">
                  <a16:creationId xmlns:a16="http://schemas.microsoft.com/office/drawing/2014/main" id="{51F0477C-521A-425F-B514-CDD3E62F5483}"/>
                </a:ext>
              </a:extLst>
            </p:cNvPr>
            <p:cNvSpPr/>
            <p:nvPr/>
          </p:nvSpPr>
          <p:spPr>
            <a:xfrm>
              <a:off x="5721005" y="22437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6" name="pt264">
              <a:extLst>
                <a:ext uri="{FF2B5EF4-FFF2-40B4-BE49-F238E27FC236}">
                  <a16:creationId xmlns:a16="http://schemas.microsoft.com/office/drawing/2014/main" id="{CB3BBF6F-F082-46E3-92DF-3E1D5B44CF95}"/>
                </a:ext>
              </a:extLst>
            </p:cNvPr>
            <p:cNvSpPr/>
            <p:nvPr/>
          </p:nvSpPr>
          <p:spPr>
            <a:xfrm>
              <a:off x="5826904" y="23230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7" name="pt265">
              <a:extLst>
                <a:ext uri="{FF2B5EF4-FFF2-40B4-BE49-F238E27FC236}">
                  <a16:creationId xmlns:a16="http://schemas.microsoft.com/office/drawing/2014/main" id="{D1430902-BA5A-42D7-9F86-ECA1E8A766E3}"/>
                </a:ext>
              </a:extLst>
            </p:cNvPr>
            <p:cNvSpPr/>
            <p:nvPr/>
          </p:nvSpPr>
          <p:spPr>
            <a:xfrm>
              <a:off x="5837450" y="25280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8" name="pt266">
              <a:extLst>
                <a:ext uri="{FF2B5EF4-FFF2-40B4-BE49-F238E27FC236}">
                  <a16:creationId xmlns:a16="http://schemas.microsoft.com/office/drawing/2014/main" id="{885A57DE-6D1A-4392-80A0-B6F96F0B284C}"/>
                </a:ext>
              </a:extLst>
            </p:cNvPr>
            <p:cNvSpPr/>
            <p:nvPr/>
          </p:nvSpPr>
          <p:spPr>
            <a:xfrm>
              <a:off x="5777165" y="2142199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3999" name="pt267">
              <a:extLst>
                <a:ext uri="{FF2B5EF4-FFF2-40B4-BE49-F238E27FC236}">
                  <a16:creationId xmlns:a16="http://schemas.microsoft.com/office/drawing/2014/main" id="{3A8DF706-4D14-4131-A4C7-938631F6EC4B}"/>
                </a:ext>
              </a:extLst>
            </p:cNvPr>
            <p:cNvSpPr/>
            <p:nvPr/>
          </p:nvSpPr>
          <p:spPr>
            <a:xfrm>
              <a:off x="5639575" y="242734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0" name="pt268">
              <a:extLst>
                <a:ext uri="{FF2B5EF4-FFF2-40B4-BE49-F238E27FC236}">
                  <a16:creationId xmlns:a16="http://schemas.microsoft.com/office/drawing/2014/main" id="{801BF09C-3CCF-4144-94CC-7CDDD8B5EAA5}"/>
                </a:ext>
              </a:extLst>
            </p:cNvPr>
            <p:cNvSpPr/>
            <p:nvPr/>
          </p:nvSpPr>
          <p:spPr>
            <a:xfrm>
              <a:off x="5787123" y="244175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1" name="pt269">
              <a:extLst>
                <a:ext uri="{FF2B5EF4-FFF2-40B4-BE49-F238E27FC236}">
                  <a16:creationId xmlns:a16="http://schemas.microsoft.com/office/drawing/2014/main" id="{464BC4A8-349C-4121-BA55-D6D9D9B77672}"/>
                </a:ext>
              </a:extLst>
            </p:cNvPr>
            <p:cNvSpPr/>
            <p:nvPr/>
          </p:nvSpPr>
          <p:spPr>
            <a:xfrm>
              <a:off x="5509125" y="245937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2" name="pt270">
              <a:extLst>
                <a:ext uri="{FF2B5EF4-FFF2-40B4-BE49-F238E27FC236}">
                  <a16:creationId xmlns:a16="http://schemas.microsoft.com/office/drawing/2014/main" id="{9848DD89-5461-4BB5-B88E-A5A782B8C67B}"/>
                </a:ext>
              </a:extLst>
            </p:cNvPr>
            <p:cNvSpPr/>
            <p:nvPr/>
          </p:nvSpPr>
          <p:spPr>
            <a:xfrm>
              <a:off x="5968042" y="264808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3" name="pt271">
              <a:extLst>
                <a:ext uri="{FF2B5EF4-FFF2-40B4-BE49-F238E27FC236}">
                  <a16:creationId xmlns:a16="http://schemas.microsoft.com/office/drawing/2014/main" id="{17D2A53D-5AD5-403C-9BAE-8BD2833852FD}"/>
                </a:ext>
              </a:extLst>
            </p:cNvPr>
            <p:cNvSpPr/>
            <p:nvPr/>
          </p:nvSpPr>
          <p:spPr>
            <a:xfrm>
              <a:off x="5815236" y="230252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4" name="pt272">
              <a:extLst>
                <a:ext uri="{FF2B5EF4-FFF2-40B4-BE49-F238E27FC236}">
                  <a16:creationId xmlns:a16="http://schemas.microsoft.com/office/drawing/2014/main" id="{0B5BD032-3016-40E4-BD31-499722D1E37D}"/>
                </a:ext>
              </a:extLst>
            </p:cNvPr>
            <p:cNvSpPr/>
            <p:nvPr/>
          </p:nvSpPr>
          <p:spPr>
            <a:xfrm>
              <a:off x="5903861" y="260326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5" name="pt273">
              <a:extLst>
                <a:ext uri="{FF2B5EF4-FFF2-40B4-BE49-F238E27FC236}">
                  <a16:creationId xmlns:a16="http://schemas.microsoft.com/office/drawing/2014/main" id="{F640F48E-36EF-4636-952B-0617D8277303}"/>
                </a:ext>
              </a:extLst>
            </p:cNvPr>
            <p:cNvSpPr/>
            <p:nvPr/>
          </p:nvSpPr>
          <p:spPr>
            <a:xfrm>
              <a:off x="5914850" y="242010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6" name="pt274">
              <a:extLst>
                <a:ext uri="{FF2B5EF4-FFF2-40B4-BE49-F238E27FC236}">
                  <a16:creationId xmlns:a16="http://schemas.microsoft.com/office/drawing/2014/main" id="{9EDD64B7-FE2B-4147-AB5C-1C93C53B5D6A}"/>
                </a:ext>
              </a:extLst>
            </p:cNvPr>
            <p:cNvSpPr/>
            <p:nvPr/>
          </p:nvSpPr>
          <p:spPr>
            <a:xfrm>
              <a:off x="5901002" y="224135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7" name="pt275">
              <a:extLst>
                <a:ext uri="{FF2B5EF4-FFF2-40B4-BE49-F238E27FC236}">
                  <a16:creationId xmlns:a16="http://schemas.microsoft.com/office/drawing/2014/main" id="{B5D048EE-0D76-4366-838C-921D1726B2DA}"/>
                </a:ext>
              </a:extLst>
            </p:cNvPr>
            <p:cNvSpPr/>
            <p:nvPr/>
          </p:nvSpPr>
          <p:spPr>
            <a:xfrm>
              <a:off x="5900392" y="261457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8" name="pt276">
              <a:extLst>
                <a:ext uri="{FF2B5EF4-FFF2-40B4-BE49-F238E27FC236}">
                  <a16:creationId xmlns:a16="http://schemas.microsoft.com/office/drawing/2014/main" id="{AA127B85-D981-4023-A8BF-F52D3CA47834}"/>
                </a:ext>
              </a:extLst>
            </p:cNvPr>
            <p:cNvSpPr/>
            <p:nvPr/>
          </p:nvSpPr>
          <p:spPr>
            <a:xfrm>
              <a:off x="5823891" y="2102508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09" name="pt277">
              <a:extLst>
                <a:ext uri="{FF2B5EF4-FFF2-40B4-BE49-F238E27FC236}">
                  <a16:creationId xmlns:a16="http://schemas.microsoft.com/office/drawing/2014/main" id="{769D23A3-131B-4B0F-992A-33FA1409269D}"/>
                </a:ext>
              </a:extLst>
            </p:cNvPr>
            <p:cNvSpPr/>
            <p:nvPr/>
          </p:nvSpPr>
          <p:spPr>
            <a:xfrm>
              <a:off x="5693167" y="235112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0" name="pt278">
              <a:extLst>
                <a:ext uri="{FF2B5EF4-FFF2-40B4-BE49-F238E27FC236}">
                  <a16:creationId xmlns:a16="http://schemas.microsoft.com/office/drawing/2014/main" id="{8FEE1C01-E7C3-4CB1-A159-3B09DD32D688}"/>
                </a:ext>
              </a:extLst>
            </p:cNvPr>
            <p:cNvSpPr/>
            <p:nvPr/>
          </p:nvSpPr>
          <p:spPr>
            <a:xfrm>
              <a:off x="5899880" y="271126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1" name="pt279">
              <a:extLst>
                <a:ext uri="{FF2B5EF4-FFF2-40B4-BE49-F238E27FC236}">
                  <a16:creationId xmlns:a16="http://schemas.microsoft.com/office/drawing/2014/main" id="{7076800A-0F60-4CB4-89C5-9C8F4EA0CBB1}"/>
                </a:ext>
              </a:extLst>
            </p:cNvPr>
            <p:cNvSpPr/>
            <p:nvPr/>
          </p:nvSpPr>
          <p:spPr>
            <a:xfrm>
              <a:off x="5851604" y="241747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2" name="pt280">
              <a:extLst>
                <a:ext uri="{FF2B5EF4-FFF2-40B4-BE49-F238E27FC236}">
                  <a16:creationId xmlns:a16="http://schemas.microsoft.com/office/drawing/2014/main" id="{57DE671C-F38B-476F-A167-5CF77909BAF0}"/>
                </a:ext>
              </a:extLst>
            </p:cNvPr>
            <p:cNvSpPr/>
            <p:nvPr/>
          </p:nvSpPr>
          <p:spPr>
            <a:xfrm>
              <a:off x="5943630" y="262793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3" name="pt281">
              <a:extLst>
                <a:ext uri="{FF2B5EF4-FFF2-40B4-BE49-F238E27FC236}">
                  <a16:creationId xmlns:a16="http://schemas.microsoft.com/office/drawing/2014/main" id="{A1B3AC46-217F-4792-BF1A-ED8E81FCBA1C}"/>
                </a:ext>
              </a:extLst>
            </p:cNvPr>
            <p:cNvSpPr/>
            <p:nvPr/>
          </p:nvSpPr>
          <p:spPr>
            <a:xfrm>
              <a:off x="6392604" y="226101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4" name="pt282">
              <a:extLst>
                <a:ext uri="{FF2B5EF4-FFF2-40B4-BE49-F238E27FC236}">
                  <a16:creationId xmlns:a16="http://schemas.microsoft.com/office/drawing/2014/main" id="{238FDA46-E263-481D-BBD0-F592980BAAA4}"/>
                </a:ext>
              </a:extLst>
            </p:cNvPr>
            <p:cNvSpPr/>
            <p:nvPr/>
          </p:nvSpPr>
          <p:spPr>
            <a:xfrm>
              <a:off x="5896895" y="233809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5" name="pt283">
              <a:extLst>
                <a:ext uri="{FF2B5EF4-FFF2-40B4-BE49-F238E27FC236}">
                  <a16:creationId xmlns:a16="http://schemas.microsoft.com/office/drawing/2014/main" id="{F9CE9BB5-A344-4F7A-AC86-94B5AC14DA70}"/>
                </a:ext>
              </a:extLst>
            </p:cNvPr>
            <p:cNvSpPr/>
            <p:nvPr/>
          </p:nvSpPr>
          <p:spPr>
            <a:xfrm>
              <a:off x="5800689" y="256861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6" name="pt284">
              <a:extLst>
                <a:ext uri="{FF2B5EF4-FFF2-40B4-BE49-F238E27FC236}">
                  <a16:creationId xmlns:a16="http://schemas.microsoft.com/office/drawing/2014/main" id="{0B8B815A-69DB-4107-8DDC-5F1EFFC154AC}"/>
                </a:ext>
              </a:extLst>
            </p:cNvPr>
            <p:cNvSpPr/>
            <p:nvPr/>
          </p:nvSpPr>
          <p:spPr>
            <a:xfrm>
              <a:off x="5651507" y="249033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7" name="pt285">
              <a:extLst>
                <a:ext uri="{FF2B5EF4-FFF2-40B4-BE49-F238E27FC236}">
                  <a16:creationId xmlns:a16="http://schemas.microsoft.com/office/drawing/2014/main" id="{6D74CF87-03DD-48DD-B8ED-9114DF413FC4}"/>
                </a:ext>
              </a:extLst>
            </p:cNvPr>
            <p:cNvSpPr/>
            <p:nvPr/>
          </p:nvSpPr>
          <p:spPr>
            <a:xfrm>
              <a:off x="5799753" y="23664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8" name="pt286">
              <a:extLst>
                <a:ext uri="{FF2B5EF4-FFF2-40B4-BE49-F238E27FC236}">
                  <a16:creationId xmlns:a16="http://schemas.microsoft.com/office/drawing/2014/main" id="{ADB4C182-05AC-4BAB-8DB2-0CD539308483}"/>
                </a:ext>
              </a:extLst>
            </p:cNvPr>
            <p:cNvSpPr/>
            <p:nvPr/>
          </p:nvSpPr>
          <p:spPr>
            <a:xfrm>
              <a:off x="5475018" y="200923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19" name="pt287">
              <a:extLst>
                <a:ext uri="{FF2B5EF4-FFF2-40B4-BE49-F238E27FC236}">
                  <a16:creationId xmlns:a16="http://schemas.microsoft.com/office/drawing/2014/main" id="{DACD663D-A7B3-4119-A491-BCE50F0DF306}"/>
                </a:ext>
              </a:extLst>
            </p:cNvPr>
            <p:cNvSpPr/>
            <p:nvPr/>
          </p:nvSpPr>
          <p:spPr>
            <a:xfrm>
              <a:off x="5885952" y="206743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0" name="pt288">
              <a:extLst>
                <a:ext uri="{FF2B5EF4-FFF2-40B4-BE49-F238E27FC236}">
                  <a16:creationId xmlns:a16="http://schemas.microsoft.com/office/drawing/2014/main" id="{D91107C1-3E1A-43ED-9F53-97718F866048}"/>
                </a:ext>
              </a:extLst>
            </p:cNvPr>
            <p:cNvSpPr/>
            <p:nvPr/>
          </p:nvSpPr>
          <p:spPr>
            <a:xfrm>
              <a:off x="6270206" y="197910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1" name="pt289">
              <a:extLst>
                <a:ext uri="{FF2B5EF4-FFF2-40B4-BE49-F238E27FC236}">
                  <a16:creationId xmlns:a16="http://schemas.microsoft.com/office/drawing/2014/main" id="{AC43C18D-4B70-4581-A512-173676D3A6BE}"/>
                </a:ext>
              </a:extLst>
            </p:cNvPr>
            <p:cNvSpPr/>
            <p:nvPr/>
          </p:nvSpPr>
          <p:spPr>
            <a:xfrm>
              <a:off x="5385071" y="227477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2" name="pt290">
              <a:extLst>
                <a:ext uri="{FF2B5EF4-FFF2-40B4-BE49-F238E27FC236}">
                  <a16:creationId xmlns:a16="http://schemas.microsoft.com/office/drawing/2014/main" id="{BCA2A304-D223-4A17-8322-0B7ADC5239D3}"/>
                </a:ext>
              </a:extLst>
            </p:cNvPr>
            <p:cNvSpPr/>
            <p:nvPr/>
          </p:nvSpPr>
          <p:spPr>
            <a:xfrm>
              <a:off x="6746960" y="30557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3" name="pt291">
              <a:extLst>
                <a:ext uri="{FF2B5EF4-FFF2-40B4-BE49-F238E27FC236}">
                  <a16:creationId xmlns:a16="http://schemas.microsoft.com/office/drawing/2014/main" id="{2E35F427-2645-4F8D-B974-7F7F0FEF280E}"/>
                </a:ext>
              </a:extLst>
            </p:cNvPr>
            <p:cNvSpPr/>
            <p:nvPr/>
          </p:nvSpPr>
          <p:spPr>
            <a:xfrm>
              <a:off x="5955612" y="222040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4" name="pt292">
              <a:extLst>
                <a:ext uri="{FF2B5EF4-FFF2-40B4-BE49-F238E27FC236}">
                  <a16:creationId xmlns:a16="http://schemas.microsoft.com/office/drawing/2014/main" id="{A0EDB72A-05BE-444C-A7A5-0BF60D8F2DB0}"/>
                </a:ext>
              </a:extLst>
            </p:cNvPr>
            <p:cNvSpPr/>
            <p:nvPr/>
          </p:nvSpPr>
          <p:spPr>
            <a:xfrm>
              <a:off x="5556607" y="213091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5" name="pt293">
              <a:extLst>
                <a:ext uri="{FF2B5EF4-FFF2-40B4-BE49-F238E27FC236}">
                  <a16:creationId xmlns:a16="http://schemas.microsoft.com/office/drawing/2014/main" id="{0691E04E-74E9-42CE-A161-4D08003EE8B2}"/>
                </a:ext>
              </a:extLst>
            </p:cNvPr>
            <p:cNvSpPr/>
            <p:nvPr/>
          </p:nvSpPr>
          <p:spPr>
            <a:xfrm>
              <a:off x="5843220" y="21199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6" name="pt294">
              <a:extLst>
                <a:ext uri="{FF2B5EF4-FFF2-40B4-BE49-F238E27FC236}">
                  <a16:creationId xmlns:a16="http://schemas.microsoft.com/office/drawing/2014/main" id="{B1D7AB82-FB67-420F-86D4-1426ED5B2CA6}"/>
                </a:ext>
              </a:extLst>
            </p:cNvPr>
            <p:cNvSpPr/>
            <p:nvPr/>
          </p:nvSpPr>
          <p:spPr>
            <a:xfrm>
              <a:off x="5832657" y="235196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7" name="pt295">
              <a:extLst>
                <a:ext uri="{FF2B5EF4-FFF2-40B4-BE49-F238E27FC236}">
                  <a16:creationId xmlns:a16="http://schemas.microsoft.com/office/drawing/2014/main" id="{DE1BDF26-3AE2-4A4F-B736-4915BFF7D940}"/>
                </a:ext>
              </a:extLst>
            </p:cNvPr>
            <p:cNvSpPr/>
            <p:nvPr/>
          </p:nvSpPr>
          <p:spPr>
            <a:xfrm>
              <a:off x="5805223" y="21870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8" name="pt296">
              <a:extLst>
                <a:ext uri="{FF2B5EF4-FFF2-40B4-BE49-F238E27FC236}">
                  <a16:creationId xmlns:a16="http://schemas.microsoft.com/office/drawing/2014/main" id="{DC1F4D59-63F2-4616-969C-7FCC0B5DE80D}"/>
                </a:ext>
              </a:extLst>
            </p:cNvPr>
            <p:cNvSpPr/>
            <p:nvPr/>
          </p:nvSpPr>
          <p:spPr>
            <a:xfrm>
              <a:off x="5568790" y="24041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29" name="pt297">
              <a:extLst>
                <a:ext uri="{FF2B5EF4-FFF2-40B4-BE49-F238E27FC236}">
                  <a16:creationId xmlns:a16="http://schemas.microsoft.com/office/drawing/2014/main" id="{EDE5E7EE-B993-4562-81DB-A3E109E6B0EC}"/>
                </a:ext>
              </a:extLst>
            </p:cNvPr>
            <p:cNvSpPr/>
            <p:nvPr/>
          </p:nvSpPr>
          <p:spPr>
            <a:xfrm>
              <a:off x="5698191" y="24317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0" name="pt298">
              <a:extLst>
                <a:ext uri="{FF2B5EF4-FFF2-40B4-BE49-F238E27FC236}">
                  <a16:creationId xmlns:a16="http://schemas.microsoft.com/office/drawing/2014/main" id="{70FBE027-B51E-4ABB-93BB-44A931985549}"/>
                </a:ext>
              </a:extLst>
            </p:cNvPr>
            <p:cNvSpPr/>
            <p:nvPr/>
          </p:nvSpPr>
          <p:spPr>
            <a:xfrm>
              <a:off x="5782774" y="211082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1" name="pt299">
              <a:extLst>
                <a:ext uri="{FF2B5EF4-FFF2-40B4-BE49-F238E27FC236}">
                  <a16:creationId xmlns:a16="http://schemas.microsoft.com/office/drawing/2014/main" id="{BFBAE41A-643B-4E49-AEF4-27F56E1B7C30}"/>
                </a:ext>
              </a:extLst>
            </p:cNvPr>
            <p:cNvSpPr/>
            <p:nvPr/>
          </p:nvSpPr>
          <p:spPr>
            <a:xfrm>
              <a:off x="5785830" y="248657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2" name="pt300">
              <a:extLst>
                <a:ext uri="{FF2B5EF4-FFF2-40B4-BE49-F238E27FC236}">
                  <a16:creationId xmlns:a16="http://schemas.microsoft.com/office/drawing/2014/main" id="{C8E7169F-403E-45D7-8321-DD3953E2DB8C}"/>
                </a:ext>
              </a:extLst>
            </p:cNvPr>
            <p:cNvSpPr/>
            <p:nvPr/>
          </p:nvSpPr>
          <p:spPr>
            <a:xfrm>
              <a:off x="5807234" y="24845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3" name="pt301">
              <a:extLst>
                <a:ext uri="{FF2B5EF4-FFF2-40B4-BE49-F238E27FC236}">
                  <a16:creationId xmlns:a16="http://schemas.microsoft.com/office/drawing/2014/main" id="{15FAD1B4-71E7-4891-963A-2CC6A3694E84}"/>
                </a:ext>
              </a:extLst>
            </p:cNvPr>
            <p:cNvSpPr/>
            <p:nvPr/>
          </p:nvSpPr>
          <p:spPr>
            <a:xfrm>
              <a:off x="6095505" y="24326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4" name="pt302">
              <a:extLst>
                <a:ext uri="{FF2B5EF4-FFF2-40B4-BE49-F238E27FC236}">
                  <a16:creationId xmlns:a16="http://schemas.microsoft.com/office/drawing/2014/main" id="{7412D269-2BA5-4A20-8850-26DED419F769}"/>
                </a:ext>
              </a:extLst>
            </p:cNvPr>
            <p:cNvSpPr/>
            <p:nvPr/>
          </p:nvSpPr>
          <p:spPr>
            <a:xfrm>
              <a:off x="6030784" y="23597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5" name="pt303">
              <a:extLst>
                <a:ext uri="{FF2B5EF4-FFF2-40B4-BE49-F238E27FC236}">
                  <a16:creationId xmlns:a16="http://schemas.microsoft.com/office/drawing/2014/main" id="{B83AA71F-C225-4A8A-AA6D-B240C780F6A2}"/>
                </a:ext>
              </a:extLst>
            </p:cNvPr>
            <p:cNvSpPr/>
            <p:nvPr/>
          </p:nvSpPr>
          <p:spPr>
            <a:xfrm>
              <a:off x="6074575" y="222954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6" name="pt304">
              <a:extLst>
                <a:ext uri="{FF2B5EF4-FFF2-40B4-BE49-F238E27FC236}">
                  <a16:creationId xmlns:a16="http://schemas.microsoft.com/office/drawing/2014/main" id="{8B1EA2A9-61BE-4802-830B-4B0FFE63640C}"/>
                </a:ext>
              </a:extLst>
            </p:cNvPr>
            <p:cNvSpPr/>
            <p:nvPr/>
          </p:nvSpPr>
          <p:spPr>
            <a:xfrm>
              <a:off x="5681307" y="258227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7" name="pt305">
              <a:extLst>
                <a:ext uri="{FF2B5EF4-FFF2-40B4-BE49-F238E27FC236}">
                  <a16:creationId xmlns:a16="http://schemas.microsoft.com/office/drawing/2014/main" id="{C40F2B46-6B5F-4C99-8999-2D25637FC8C6}"/>
                </a:ext>
              </a:extLst>
            </p:cNvPr>
            <p:cNvSpPr/>
            <p:nvPr/>
          </p:nvSpPr>
          <p:spPr>
            <a:xfrm>
              <a:off x="5940882" y="22201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8" name="pt306">
              <a:extLst>
                <a:ext uri="{FF2B5EF4-FFF2-40B4-BE49-F238E27FC236}">
                  <a16:creationId xmlns:a16="http://schemas.microsoft.com/office/drawing/2014/main" id="{8D650706-6549-4BAF-8D54-FA9201BFE3A4}"/>
                </a:ext>
              </a:extLst>
            </p:cNvPr>
            <p:cNvSpPr/>
            <p:nvPr/>
          </p:nvSpPr>
          <p:spPr>
            <a:xfrm>
              <a:off x="6093838" y="229416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39" name="pt307">
              <a:extLst>
                <a:ext uri="{FF2B5EF4-FFF2-40B4-BE49-F238E27FC236}">
                  <a16:creationId xmlns:a16="http://schemas.microsoft.com/office/drawing/2014/main" id="{1EDC9DFE-22CE-4350-BDCD-FD0307EACADA}"/>
                </a:ext>
              </a:extLst>
            </p:cNvPr>
            <p:cNvSpPr/>
            <p:nvPr/>
          </p:nvSpPr>
          <p:spPr>
            <a:xfrm>
              <a:off x="5527268" y="23799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0" name="pt308">
              <a:extLst>
                <a:ext uri="{FF2B5EF4-FFF2-40B4-BE49-F238E27FC236}">
                  <a16:creationId xmlns:a16="http://schemas.microsoft.com/office/drawing/2014/main" id="{D4A6A47F-B7C8-4252-9E5E-8439C5144C3C}"/>
                </a:ext>
              </a:extLst>
            </p:cNvPr>
            <p:cNvSpPr/>
            <p:nvPr/>
          </p:nvSpPr>
          <p:spPr>
            <a:xfrm>
              <a:off x="5807361" y="244957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1" name="pt309">
              <a:extLst>
                <a:ext uri="{FF2B5EF4-FFF2-40B4-BE49-F238E27FC236}">
                  <a16:creationId xmlns:a16="http://schemas.microsoft.com/office/drawing/2014/main" id="{95485BC6-1289-4280-B508-F8BD3342B20E}"/>
                </a:ext>
              </a:extLst>
            </p:cNvPr>
            <p:cNvSpPr/>
            <p:nvPr/>
          </p:nvSpPr>
          <p:spPr>
            <a:xfrm>
              <a:off x="5815480" y="2048482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2" name="pt310">
              <a:extLst>
                <a:ext uri="{FF2B5EF4-FFF2-40B4-BE49-F238E27FC236}">
                  <a16:creationId xmlns:a16="http://schemas.microsoft.com/office/drawing/2014/main" id="{2A467EB2-E92F-4ED7-A139-B2A2F22DD24D}"/>
                </a:ext>
              </a:extLst>
            </p:cNvPr>
            <p:cNvSpPr/>
            <p:nvPr/>
          </p:nvSpPr>
          <p:spPr>
            <a:xfrm>
              <a:off x="5896317" y="227003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3" name="pt311">
              <a:extLst>
                <a:ext uri="{FF2B5EF4-FFF2-40B4-BE49-F238E27FC236}">
                  <a16:creationId xmlns:a16="http://schemas.microsoft.com/office/drawing/2014/main" id="{28BB726D-007D-4E9D-AAF9-D8F10C77696C}"/>
                </a:ext>
              </a:extLst>
            </p:cNvPr>
            <p:cNvSpPr/>
            <p:nvPr/>
          </p:nvSpPr>
          <p:spPr>
            <a:xfrm>
              <a:off x="5838391" y="22777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4" name="pt312">
              <a:extLst>
                <a:ext uri="{FF2B5EF4-FFF2-40B4-BE49-F238E27FC236}">
                  <a16:creationId xmlns:a16="http://schemas.microsoft.com/office/drawing/2014/main" id="{8B7ADC88-6DB6-4909-BF1C-07B04B2B47C9}"/>
                </a:ext>
              </a:extLst>
            </p:cNvPr>
            <p:cNvSpPr/>
            <p:nvPr/>
          </p:nvSpPr>
          <p:spPr>
            <a:xfrm>
              <a:off x="5985915" y="211531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5" name="pt313">
              <a:extLst>
                <a:ext uri="{FF2B5EF4-FFF2-40B4-BE49-F238E27FC236}">
                  <a16:creationId xmlns:a16="http://schemas.microsoft.com/office/drawing/2014/main" id="{0696F5A3-EFCB-4F50-9135-6E65D0DD06A6}"/>
                </a:ext>
              </a:extLst>
            </p:cNvPr>
            <p:cNvSpPr/>
            <p:nvPr/>
          </p:nvSpPr>
          <p:spPr>
            <a:xfrm>
              <a:off x="5925707" y="23637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6" name="pt314">
              <a:extLst>
                <a:ext uri="{FF2B5EF4-FFF2-40B4-BE49-F238E27FC236}">
                  <a16:creationId xmlns:a16="http://schemas.microsoft.com/office/drawing/2014/main" id="{401A1918-C1C4-44FE-AFE1-1A8220BAC0D1}"/>
                </a:ext>
              </a:extLst>
            </p:cNvPr>
            <p:cNvSpPr/>
            <p:nvPr/>
          </p:nvSpPr>
          <p:spPr>
            <a:xfrm>
              <a:off x="5771936" y="21909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7" name="pt315">
              <a:extLst>
                <a:ext uri="{FF2B5EF4-FFF2-40B4-BE49-F238E27FC236}">
                  <a16:creationId xmlns:a16="http://schemas.microsoft.com/office/drawing/2014/main" id="{78AD5C5C-5893-4733-8798-1EBFF81EE67D}"/>
                </a:ext>
              </a:extLst>
            </p:cNvPr>
            <p:cNvSpPr/>
            <p:nvPr/>
          </p:nvSpPr>
          <p:spPr>
            <a:xfrm>
              <a:off x="6031987" y="243834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8" name="pt316">
              <a:extLst>
                <a:ext uri="{FF2B5EF4-FFF2-40B4-BE49-F238E27FC236}">
                  <a16:creationId xmlns:a16="http://schemas.microsoft.com/office/drawing/2014/main" id="{29FB68B4-B7C5-4ADE-8416-773390E1392A}"/>
                </a:ext>
              </a:extLst>
            </p:cNvPr>
            <p:cNvSpPr/>
            <p:nvPr/>
          </p:nvSpPr>
          <p:spPr>
            <a:xfrm>
              <a:off x="5824003" y="25428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49" name="pt317">
              <a:extLst>
                <a:ext uri="{FF2B5EF4-FFF2-40B4-BE49-F238E27FC236}">
                  <a16:creationId xmlns:a16="http://schemas.microsoft.com/office/drawing/2014/main" id="{4E1EE2E3-B54D-402C-BABC-5E2050BC96DC}"/>
                </a:ext>
              </a:extLst>
            </p:cNvPr>
            <p:cNvSpPr/>
            <p:nvPr/>
          </p:nvSpPr>
          <p:spPr>
            <a:xfrm>
              <a:off x="5980517" y="23281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0" name="pt318">
              <a:extLst>
                <a:ext uri="{FF2B5EF4-FFF2-40B4-BE49-F238E27FC236}">
                  <a16:creationId xmlns:a16="http://schemas.microsoft.com/office/drawing/2014/main" id="{252B96AB-1287-4A66-881B-3D31FA14C0D4}"/>
                </a:ext>
              </a:extLst>
            </p:cNvPr>
            <p:cNvSpPr/>
            <p:nvPr/>
          </p:nvSpPr>
          <p:spPr>
            <a:xfrm>
              <a:off x="5374051" y="238200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1" name="pt319">
              <a:extLst>
                <a:ext uri="{FF2B5EF4-FFF2-40B4-BE49-F238E27FC236}">
                  <a16:creationId xmlns:a16="http://schemas.microsoft.com/office/drawing/2014/main" id="{92C14FD7-5A7B-4D05-8001-FA332C134299}"/>
                </a:ext>
              </a:extLst>
            </p:cNvPr>
            <p:cNvSpPr/>
            <p:nvPr/>
          </p:nvSpPr>
          <p:spPr>
            <a:xfrm>
              <a:off x="5726507" y="26135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2" name="pt320">
              <a:extLst>
                <a:ext uri="{FF2B5EF4-FFF2-40B4-BE49-F238E27FC236}">
                  <a16:creationId xmlns:a16="http://schemas.microsoft.com/office/drawing/2014/main" id="{D096E227-79A8-4A02-B5B9-1237A7A36A0D}"/>
                </a:ext>
              </a:extLst>
            </p:cNvPr>
            <p:cNvSpPr/>
            <p:nvPr/>
          </p:nvSpPr>
          <p:spPr>
            <a:xfrm>
              <a:off x="5720573" y="2025554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3" name="pt321">
              <a:extLst>
                <a:ext uri="{FF2B5EF4-FFF2-40B4-BE49-F238E27FC236}">
                  <a16:creationId xmlns:a16="http://schemas.microsoft.com/office/drawing/2014/main" id="{DDE145DD-E352-4B13-AF18-92626BDFE824}"/>
                </a:ext>
              </a:extLst>
            </p:cNvPr>
            <p:cNvSpPr/>
            <p:nvPr/>
          </p:nvSpPr>
          <p:spPr>
            <a:xfrm>
              <a:off x="5549899" y="233950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4" name="pt322">
              <a:extLst>
                <a:ext uri="{FF2B5EF4-FFF2-40B4-BE49-F238E27FC236}">
                  <a16:creationId xmlns:a16="http://schemas.microsoft.com/office/drawing/2014/main" id="{883FFF5F-ACA9-4270-A20B-07CC7B6BE0F4}"/>
                </a:ext>
              </a:extLst>
            </p:cNvPr>
            <p:cNvSpPr/>
            <p:nvPr/>
          </p:nvSpPr>
          <p:spPr>
            <a:xfrm>
              <a:off x="5734037" y="22535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5" name="pt323">
              <a:extLst>
                <a:ext uri="{FF2B5EF4-FFF2-40B4-BE49-F238E27FC236}">
                  <a16:creationId xmlns:a16="http://schemas.microsoft.com/office/drawing/2014/main" id="{6FCA4607-76FC-414D-ACF7-51CE6577963B}"/>
                </a:ext>
              </a:extLst>
            </p:cNvPr>
            <p:cNvSpPr/>
            <p:nvPr/>
          </p:nvSpPr>
          <p:spPr>
            <a:xfrm>
              <a:off x="5872301" y="215618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6" name="pt324">
              <a:extLst>
                <a:ext uri="{FF2B5EF4-FFF2-40B4-BE49-F238E27FC236}">
                  <a16:creationId xmlns:a16="http://schemas.microsoft.com/office/drawing/2014/main" id="{C0938945-067D-4F09-BCBB-B369CC74AC20}"/>
                </a:ext>
              </a:extLst>
            </p:cNvPr>
            <p:cNvSpPr/>
            <p:nvPr/>
          </p:nvSpPr>
          <p:spPr>
            <a:xfrm>
              <a:off x="5733297" y="22848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7" name="pt325">
              <a:extLst>
                <a:ext uri="{FF2B5EF4-FFF2-40B4-BE49-F238E27FC236}">
                  <a16:creationId xmlns:a16="http://schemas.microsoft.com/office/drawing/2014/main" id="{39B0CF65-D2C7-42AA-96DF-96EF95814C04}"/>
                </a:ext>
              </a:extLst>
            </p:cNvPr>
            <p:cNvSpPr/>
            <p:nvPr/>
          </p:nvSpPr>
          <p:spPr>
            <a:xfrm>
              <a:off x="5379739" y="25177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8" name="pt326">
              <a:extLst>
                <a:ext uri="{FF2B5EF4-FFF2-40B4-BE49-F238E27FC236}">
                  <a16:creationId xmlns:a16="http://schemas.microsoft.com/office/drawing/2014/main" id="{73D727A5-8CC3-4160-B9CD-7D642970100F}"/>
                </a:ext>
              </a:extLst>
            </p:cNvPr>
            <p:cNvSpPr/>
            <p:nvPr/>
          </p:nvSpPr>
          <p:spPr>
            <a:xfrm>
              <a:off x="5763633" y="231812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59" name="pt327">
              <a:extLst>
                <a:ext uri="{FF2B5EF4-FFF2-40B4-BE49-F238E27FC236}">
                  <a16:creationId xmlns:a16="http://schemas.microsoft.com/office/drawing/2014/main" id="{8A9B7D65-9C6B-4CD8-A74B-0FE3E7976CCC}"/>
                </a:ext>
              </a:extLst>
            </p:cNvPr>
            <p:cNvSpPr/>
            <p:nvPr/>
          </p:nvSpPr>
          <p:spPr>
            <a:xfrm>
              <a:off x="5710702" y="23024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0" name="pt328">
              <a:extLst>
                <a:ext uri="{FF2B5EF4-FFF2-40B4-BE49-F238E27FC236}">
                  <a16:creationId xmlns:a16="http://schemas.microsoft.com/office/drawing/2014/main" id="{9703CA6F-8E96-4C33-8FE3-F0503E6216F5}"/>
                </a:ext>
              </a:extLst>
            </p:cNvPr>
            <p:cNvSpPr/>
            <p:nvPr/>
          </p:nvSpPr>
          <p:spPr>
            <a:xfrm>
              <a:off x="5690916" y="252485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1" name="pt329">
              <a:extLst>
                <a:ext uri="{FF2B5EF4-FFF2-40B4-BE49-F238E27FC236}">
                  <a16:creationId xmlns:a16="http://schemas.microsoft.com/office/drawing/2014/main" id="{26BBB9E7-6279-4DB9-9BF3-6A421BC0992E}"/>
                </a:ext>
              </a:extLst>
            </p:cNvPr>
            <p:cNvSpPr/>
            <p:nvPr/>
          </p:nvSpPr>
          <p:spPr>
            <a:xfrm>
              <a:off x="5775390" y="244048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2" name="pt330">
              <a:extLst>
                <a:ext uri="{FF2B5EF4-FFF2-40B4-BE49-F238E27FC236}">
                  <a16:creationId xmlns:a16="http://schemas.microsoft.com/office/drawing/2014/main" id="{2569D1E9-4815-4352-B26E-95533E941EA3}"/>
                </a:ext>
              </a:extLst>
            </p:cNvPr>
            <p:cNvSpPr/>
            <p:nvPr/>
          </p:nvSpPr>
          <p:spPr>
            <a:xfrm>
              <a:off x="5721004" y="2077474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3" name="pt331">
              <a:extLst>
                <a:ext uri="{FF2B5EF4-FFF2-40B4-BE49-F238E27FC236}">
                  <a16:creationId xmlns:a16="http://schemas.microsoft.com/office/drawing/2014/main" id="{4E43591A-6C3D-4501-B0F8-B3F21C202C6B}"/>
                </a:ext>
              </a:extLst>
            </p:cNvPr>
            <p:cNvSpPr/>
            <p:nvPr/>
          </p:nvSpPr>
          <p:spPr>
            <a:xfrm>
              <a:off x="6017648" y="217159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4" name="pt332">
              <a:extLst>
                <a:ext uri="{FF2B5EF4-FFF2-40B4-BE49-F238E27FC236}">
                  <a16:creationId xmlns:a16="http://schemas.microsoft.com/office/drawing/2014/main" id="{1BED738D-8199-446F-BB10-DA14400CCAA9}"/>
                </a:ext>
              </a:extLst>
            </p:cNvPr>
            <p:cNvSpPr/>
            <p:nvPr/>
          </p:nvSpPr>
          <p:spPr>
            <a:xfrm>
              <a:off x="5574884" y="241862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5" name="pt333">
              <a:extLst>
                <a:ext uri="{FF2B5EF4-FFF2-40B4-BE49-F238E27FC236}">
                  <a16:creationId xmlns:a16="http://schemas.microsoft.com/office/drawing/2014/main" id="{A7792456-8C28-49A0-A404-0F6688A32B98}"/>
                </a:ext>
              </a:extLst>
            </p:cNvPr>
            <p:cNvSpPr/>
            <p:nvPr/>
          </p:nvSpPr>
          <p:spPr>
            <a:xfrm>
              <a:off x="5603421" y="227017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6" name="pt334">
              <a:extLst>
                <a:ext uri="{FF2B5EF4-FFF2-40B4-BE49-F238E27FC236}">
                  <a16:creationId xmlns:a16="http://schemas.microsoft.com/office/drawing/2014/main" id="{A1C779E0-EC3F-4C6C-9BCC-37ACE13AD23F}"/>
                </a:ext>
              </a:extLst>
            </p:cNvPr>
            <p:cNvSpPr/>
            <p:nvPr/>
          </p:nvSpPr>
          <p:spPr>
            <a:xfrm>
              <a:off x="6170966" y="236601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7" name="pt335">
              <a:extLst>
                <a:ext uri="{FF2B5EF4-FFF2-40B4-BE49-F238E27FC236}">
                  <a16:creationId xmlns:a16="http://schemas.microsoft.com/office/drawing/2014/main" id="{56A8B474-619D-4FE8-98AE-7BA553E54C3A}"/>
                </a:ext>
              </a:extLst>
            </p:cNvPr>
            <p:cNvSpPr/>
            <p:nvPr/>
          </p:nvSpPr>
          <p:spPr>
            <a:xfrm>
              <a:off x="5692416" y="20514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8" name="pt336">
              <a:extLst>
                <a:ext uri="{FF2B5EF4-FFF2-40B4-BE49-F238E27FC236}">
                  <a16:creationId xmlns:a16="http://schemas.microsoft.com/office/drawing/2014/main" id="{F4DCDB3B-E8A4-427E-80C9-7BFFF4665960}"/>
                </a:ext>
              </a:extLst>
            </p:cNvPr>
            <p:cNvSpPr/>
            <p:nvPr/>
          </p:nvSpPr>
          <p:spPr>
            <a:xfrm>
              <a:off x="6262713" y="23925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69" name="pt337">
              <a:extLst>
                <a:ext uri="{FF2B5EF4-FFF2-40B4-BE49-F238E27FC236}">
                  <a16:creationId xmlns:a16="http://schemas.microsoft.com/office/drawing/2014/main" id="{6FC93EED-EF1A-4FA5-BF43-91077314095C}"/>
                </a:ext>
              </a:extLst>
            </p:cNvPr>
            <p:cNvSpPr/>
            <p:nvPr/>
          </p:nvSpPr>
          <p:spPr>
            <a:xfrm>
              <a:off x="5939252" y="224499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0" name="pt338">
              <a:extLst>
                <a:ext uri="{FF2B5EF4-FFF2-40B4-BE49-F238E27FC236}">
                  <a16:creationId xmlns:a16="http://schemas.microsoft.com/office/drawing/2014/main" id="{99AE86A9-FC7A-47E4-BD90-B7AA0C9BBB90}"/>
                </a:ext>
              </a:extLst>
            </p:cNvPr>
            <p:cNvSpPr/>
            <p:nvPr/>
          </p:nvSpPr>
          <p:spPr>
            <a:xfrm>
              <a:off x="5804997" y="2050464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1" name="pt339">
              <a:extLst>
                <a:ext uri="{FF2B5EF4-FFF2-40B4-BE49-F238E27FC236}">
                  <a16:creationId xmlns:a16="http://schemas.microsoft.com/office/drawing/2014/main" id="{38A277D1-DBCE-44F5-9C87-2BAAC809B5D8}"/>
                </a:ext>
              </a:extLst>
            </p:cNvPr>
            <p:cNvSpPr/>
            <p:nvPr/>
          </p:nvSpPr>
          <p:spPr>
            <a:xfrm>
              <a:off x="5741051" y="218401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2" name="pt340">
              <a:extLst>
                <a:ext uri="{FF2B5EF4-FFF2-40B4-BE49-F238E27FC236}">
                  <a16:creationId xmlns:a16="http://schemas.microsoft.com/office/drawing/2014/main" id="{73693E62-0306-4A36-B1B9-E4AF5CA5BF9A}"/>
                </a:ext>
              </a:extLst>
            </p:cNvPr>
            <p:cNvSpPr/>
            <p:nvPr/>
          </p:nvSpPr>
          <p:spPr>
            <a:xfrm>
              <a:off x="5832984" y="231268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3" name="pt341">
              <a:extLst>
                <a:ext uri="{FF2B5EF4-FFF2-40B4-BE49-F238E27FC236}">
                  <a16:creationId xmlns:a16="http://schemas.microsoft.com/office/drawing/2014/main" id="{82B2C774-C525-454E-938C-0ABC704E3C1A}"/>
                </a:ext>
              </a:extLst>
            </p:cNvPr>
            <p:cNvSpPr/>
            <p:nvPr/>
          </p:nvSpPr>
          <p:spPr>
            <a:xfrm>
              <a:off x="5654137" y="218891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4" name="pt342">
              <a:extLst>
                <a:ext uri="{FF2B5EF4-FFF2-40B4-BE49-F238E27FC236}">
                  <a16:creationId xmlns:a16="http://schemas.microsoft.com/office/drawing/2014/main" id="{5D334DC6-948A-416C-80B7-B8D084EAA219}"/>
                </a:ext>
              </a:extLst>
            </p:cNvPr>
            <p:cNvSpPr/>
            <p:nvPr/>
          </p:nvSpPr>
          <p:spPr>
            <a:xfrm>
              <a:off x="5605944" y="231689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5" name="pt343">
              <a:extLst>
                <a:ext uri="{FF2B5EF4-FFF2-40B4-BE49-F238E27FC236}">
                  <a16:creationId xmlns:a16="http://schemas.microsoft.com/office/drawing/2014/main" id="{242C6D8C-00F8-46DE-B6CB-73EF77049C1E}"/>
                </a:ext>
              </a:extLst>
            </p:cNvPr>
            <p:cNvSpPr/>
            <p:nvPr/>
          </p:nvSpPr>
          <p:spPr>
            <a:xfrm>
              <a:off x="5525737" y="22661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6" name="pt344">
              <a:extLst>
                <a:ext uri="{FF2B5EF4-FFF2-40B4-BE49-F238E27FC236}">
                  <a16:creationId xmlns:a16="http://schemas.microsoft.com/office/drawing/2014/main" id="{8F897B12-95F3-43E2-B756-48FA3A22F10D}"/>
                </a:ext>
              </a:extLst>
            </p:cNvPr>
            <p:cNvSpPr/>
            <p:nvPr/>
          </p:nvSpPr>
          <p:spPr>
            <a:xfrm>
              <a:off x="5788679" y="233573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7" name="pt345">
              <a:extLst>
                <a:ext uri="{FF2B5EF4-FFF2-40B4-BE49-F238E27FC236}">
                  <a16:creationId xmlns:a16="http://schemas.microsoft.com/office/drawing/2014/main" id="{B88BAB01-99EC-43E4-89FA-B5D0C7B8D2A1}"/>
                </a:ext>
              </a:extLst>
            </p:cNvPr>
            <p:cNvSpPr/>
            <p:nvPr/>
          </p:nvSpPr>
          <p:spPr>
            <a:xfrm>
              <a:off x="5566246" y="22921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8" name="pt346">
              <a:extLst>
                <a:ext uri="{FF2B5EF4-FFF2-40B4-BE49-F238E27FC236}">
                  <a16:creationId xmlns:a16="http://schemas.microsoft.com/office/drawing/2014/main" id="{3AFCE4DB-CB76-4EC0-80B4-333A569E2D64}"/>
                </a:ext>
              </a:extLst>
            </p:cNvPr>
            <p:cNvSpPr/>
            <p:nvPr/>
          </p:nvSpPr>
          <p:spPr>
            <a:xfrm>
              <a:off x="5696543" y="22831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79" name="pt347">
              <a:extLst>
                <a:ext uri="{FF2B5EF4-FFF2-40B4-BE49-F238E27FC236}">
                  <a16:creationId xmlns:a16="http://schemas.microsoft.com/office/drawing/2014/main" id="{B03C6BFF-A315-45CC-938E-F3A38234E39D}"/>
                </a:ext>
              </a:extLst>
            </p:cNvPr>
            <p:cNvSpPr/>
            <p:nvPr/>
          </p:nvSpPr>
          <p:spPr>
            <a:xfrm>
              <a:off x="5811361" y="22610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0" name="pt348">
              <a:extLst>
                <a:ext uri="{FF2B5EF4-FFF2-40B4-BE49-F238E27FC236}">
                  <a16:creationId xmlns:a16="http://schemas.microsoft.com/office/drawing/2014/main" id="{082C46A0-416E-403B-B8F5-190990C09A32}"/>
                </a:ext>
              </a:extLst>
            </p:cNvPr>
            <p:cNvSpPr/>
            <p:nvPr/>
          </p:nvSpPr>
          <p:spPr>
            <a:xfrm>
              <a:off x="5666832" y="23689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1" name="pt349">
              <a:extLst>
                <a:ext uri="{FF2B5EF4-FFF2-40B4-BE49-F238E27FC236}">
                  <a16:creationId xmlns:a16="http://schemas.microsoft.com/office/drawing/2014/main" id="{73329959-CC9B-45AB-AACE-8C86D079A906}"/>
                </a:ext>
              </a:extLst>
            </p:cNvPr>
            <p:cNvSpPr/>
            <p:nvPr/>
          </p:nvSpPr>
          <p:spPr>
            <a:xfrm>
              <a:off x="5535102" y="22222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2" name="pt350">
              <a:extLst>
                <a:ext uri="{FF2B5EF4-FFF2-40B4-BE49-F238E27FC236}">
                  <a16:creationId xmlns:a16="http://schemas.microsoft.com/office/drawing/2014/main" id="{B7919DD3-6087-4C6F-8BA3-C69EE8FF0A76}"/>
                </a:ext>
              </a:extLst>
            </p:cNvPr>
            <p:cNvSpPr/>
            <p:nvPr/>
          </p:nvSpPr>
          <p:spPr>
            <a:xfrm>
              <a:off x="5732618" y="22921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3" name="pt351">
              <a:extLst>
                <a:ext uri="{FF2B5EF4-FFF2-40B4-BE49-F238E27FC236}">
                  <a16:creationId xmlns:a16="http://schemas.microsoft.com/office/drawing/2014/main" id="{021908CD-AEB1-4B9A-ADD4-86F8625F67BE}"/>
                </a:ext>
              </a:extLst>
            </p:cNvPr>
            <p:cNvSpPr/>
            <p:nvPr/>
          </p:nvSpPr>
          <p:spPr>
            <a:xfrm>
              <a:off x="5761113" y="223732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4" name="pt352">
              <a:extLst>
                <a:ext uri="{FF2B5EF4-FFF2-40B4-BE49-F238E27FC236}">
                  <a16:creationId xmlns:a16="http://schemas.microsoft.com/office/drawing/2014/main" id="{B46D0593-DD64-4DC4-977A-B9DA85AC7D37}"/>
                </a:ext>
              </a:extLst>
            </p:cNvPr>
            <p:cNvSpPr/>
            <p:nvPr/>
          </p:nvSpPr>
          <p:spPr>
            <a:xfrm>
              <a:off x="5670884" y="21634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5" name="pt353">
              <a:extLst>
                <a:ext uri="{FF2B5EF4-FFF2-40B4-BE49-F238E27FC236}">
                  <a16:creationId xmlns:a16="http://schemas.microsoft.com/office/drawing/2014/main" id="{8BC16564-92AE-47DE-89F4-D5E39D2A3CC1}"/>
                </a:ext>
              </a:extLst>
            </p:cNvPr>
            <p:cNvSpPr/>
            <p:nvPr/>
          </p:nvSpPr>
          <p:spPr>
            <a:xfrm>
              <a:off x="5505412" y="21489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6" name="pt354">
              <a:extLst>
                <a:ext uri="{FF2B5EF4-FFF2-40B4-BE49-F238E27FC236}">
                  <a16:creationId xmlns:a16="http://schemas.microsoft.com/office/drawing/2014/main" id="{8EFEB95B-DCCD-4A6C-AC8A-60DFCF725DAB}"/>
                </a:ext>
              </a:extLst>
            </p:cNvPr>
            <p:cNvSpPr/>
            <p:nvPr/>
          </p:nvSpPr>
          <p:spPr>
            <a:xfrm>
              <a:off x="5491792" y="231706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7" name="pt355">
              <a:extLst>
                <a:ext uri="{FF2B5EF4-FFF2-40B4-BE49-F238E27FC236}">
                  <a16:creationId xmlns:a16="http://schemas.microsoft.com/office/drawing/2014/main" id="{837C6ACA-2588-4861-BE9B-62B1DDF73AF7}"/>
                </a:ext>
              </a:extLst>
            </p:cNvPr>
            <p:cNvSpPr/>
            <p:nvPr/>
          </p:nvSpPr>
          <p:spPr>
            <a:xfrm>
              <a:off x="5593084" y="231607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8" name="pt356">
              <a:extLst>
                <a:ext uri="{FF2B5EF4-FFF2-40B4-BE49-F238E27FC236}">
                  <a16:creationId xmlns:a16="http://schemas.microsoft.com/office/drawing/2014/main" id="{CA422557-1B03-4043-8BF1-E19BE62BD3BD}"/>
                </a:ext>
              </a:extLst>
            </p:cNvPr>
            <p:cNvSpPr/>
            <p:nvPr/>
          </p:nvSpPr>
          <p:spPr>
            <a:xfrm>
              <a:off x="5639616" y="23000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89" name="pt357">
              <a:extLst>
                <a:ext uri="{FF2B5EF4-FFF2-40B4-BE49-F238E27FC236}">
                  <a16:creationId xmlns:a16="http://schemas.microsoft.com/office/drawing/2014/main" id="{63CAE35A-078F-40D3-8533-D85D2D408727}"/>
                </a:ext>
              </a:extLst>
            </p:cNvPr>
            <p:cNvSpPr/>
            <p:nvPr/>
          </p:nvSpPr>
          <p:spPr>
            <a:xfrm>
              <a:off x="5660190" y="21883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0" name="pt358">
              <a:extLst>
                <a:ext uri="{FF2B5EF4-FFF2-40B4-BE49-F238E27FC236}">
                  <a16:creationId xmlns:a16="http://schemas.microsoft.com/office/drawing/2014/main" id="{4AC37CA8-CDAE-4383-A8E7-F26C681C1EB1}"/>
                </a:ext>
              </a:extLst>
            </p:cNvPr>
            <p:cNvSpPr/>
            <p:nvPr/>
          </p:nvSpPr>
          <p:spPr>
            <a:xfrm>
              <a:off x="5594127" y="24609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1" name="pt359">
              <a:extLst>
                <a:ext uri="{FF2B5EF4-FFF2-40B4-BE49-F238E27FC236}">
                  <a16:creationId xmlns:a16="http://schemas.microsoft.com/office/drawing/2014/main" id="{72F458D0-F0EC-459F-86FF-8CA6C6148DFB}"/>
                </a:ext>
              </a:extLst>
            </p:cNvPr>
            <p:cNvSpPr/>
            <p:nvPr/>
          </p:nvSpPr>
          <p:spPr>
            <a:xfrm>
              <a:off x="5665573" y="23288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2" name="pt360">
              <a:extLst>
                <a:ext uri="{FF2B5EF4-FFF2-40B4-BE49-F238E27FC236}">
                  <a16:creationId xmlns:a16="http://schemas.microsoft.com/office/drawing/2014/main" id="{F353B1A9-C0D1-44A4-9DEC-9D661092D40F}"/>
                </a:ext>
              </a:extLst>
            </p:cNvPr>
            <p:cNvSpPr/>
            <p:nvPr/>
          </p:nvSpPr>
          <p:spPr>
            <a:xfrm>
              <a:off x="5465703" y="222212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3" name="pt361">
              <a:extLst>
                <a:ext uri="{FF2B5EF4-FFF2-40B4-BE49-F238E27FC236}">
                  <a16:creationId xmlns:a16="http://schemas.microsoft.com/office/drawing/2014/main" id="{6E664212-79E8-4AFC-950A-EC31499350AC}"/>
                </a:ext>
              </a:extLst>
            </p:cNvPr>
            <p:cNvSpPr/>
            <p:nvPr/>
          </p:nvSpPr>
          <p:spPr>
            <a:xfrm>
              <a:off x="5858664" y="211333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4" name="pt362">
              <a:extLst>
                <a:ext uri="{FF2B5EF4-FFF2-40B4-BE49-F238E27FC236}">
                  <a16:creationId xmlns:a16="http://schemas.microsoft.com/office/drawing/2014/main" id="{5470B2E0-0F58-4AC0-AB42-83AB513DFA73}"/>
                </a:ext>
              </a:extLst>
            </p:cNvPr>
            <p:cNvSpPr/>
            <p:nvPr/>
          </p:nvSpPr>
          <p:spPr>
            <a:xfrm>
              <a:off x="5592556" y="215990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5" name="pt363">
              <a:extLst>
                <a:ext uri="{FF2B5EF4-FFF2-40B4-BE49-F238E27FC236}">
                  <a16:creationId xmlns:a16="http://schemas.microsoft.com/office/drawing/2014/main" id="{13D9B756-A9D8-4656-859C-246E975A08EF}"/>
                </a:ext>
              </a:extLst>
            </p:cNvPr>
            <p:cNvSpPr/>
            <p:nvPr/>
          </p:nvSpPr>
          <p:spPr>
            <a:xfrm>
              <a:off x="5498304" y="232548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6" name="pt364">
              <a:extLst>
                <a:ext uri="{FF2B5EF4-FFF2-40B4-BE49-F238E27FC236}">
                  <a16:creationId xmlns:a16="http://schemas.microsoft.com/office/drawing/2014/main" id="{AF6926D2-6949-4D3D-A2C9-E3864C9BBEF4}"/>
                </a:ext>
              </a:extLst>
            </p:cNvPr>
            <p:cNvSpPr/>
            <p:nvPr/>
          </p:nvSpPr>
          <p:spPr>
            <a:xfrm>
              <a:off x="5529589" y="222889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7" name="pt365">
              <a:extLst>
                <a:ext uri="{FF2B5EF4-FFF2-40B4-BE49-F238E27FC236}">
                  <a16:creationId xmlns:a16="http://schemas.microsoft.com/office/drawing/2014/main" id="{25D9EF05-3613-4F84-94D8-879D33261BDD}"/>
                </a:ext>
              </a:extLst>
            </p:cNvPr>
            <p:cNvSpPr/>
            <p:nvPr/>
          </p:nvSpPr>
          <p:spPr>
            <a:xfrm>
              <a:off x="5792693" y="235130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8" name="pt366">
              <a:extLst>
                <a:ext uri="{FF2B5EF4-FFF2-40B4-BE49-F238E27FC236}">
                  <a16:creationId xmlns:a16="http://schemas.microsoft.com/office/drawing/2014/main" id="{67C46B3A-CFCE-4314-BA76-9952ECE3B682}"/>
                </a:ext>
              </a:extLst>
            </p:cNvPr>
            <p:cNvSpPr/>
            <p:nvPr/>
          </p:nvSpPr>
          <p:spPr>
            <a:xfrm>
              <a:off x="5697616" y="23574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099" name="pt367">
              <a:extLst>
                <a:ext uri="{FF2B5EF4-FFF2-40B4-BE49-F238E27FC236}">
                  <a16:creationId xmlns:a16="http://schemas.microsoft.com/office/drawing/2014/main" id="{7B98EDA3-C278-45C0-A6E0-B8462A055EF2}"/>
                </a:ext>
              </a:extLst>
            </p:cNvPr>
            <p:cNvSpPr/>
            <p:nvPr/>
          </p:nvSpPr>
          <p:spPr>
            <a:xfrm>
              <a:off x="5651181" y="23385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0" name="pt368">
              <a:extLst>
                <a:ext uri="{FF2B5EF4-FFF2-40B4-BE49-F238E27FC236}">
                  <a16:creationId xmlns:a16="http://schemas.microsoft.com/office/drawing/2014/main" id="{B310E048-A8BA-4A01-80B1-67047A69F5DF}"/>
                </a:ext>
              </a:extLst>
            </p:cNvPr>
            <p:cNvSpPr/>
            <p:nvPr/>
          </p:nvSpPr>
          <p:spPr>
            <a:xfrm>
              <a:off x="5439183" y="231515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1" name="pt369">
              <a:extLst>
                <a:ext uri="{FF2B5EF4-FFF2-40B4-BE49-F238E27FC236}">
                  <a16:creationId xmlns:a16="http://schemas.microsoft.com/office/drawing/2014/main" id="{78FE2DEA-19C0-4D75-BD94-FACFAB761C96}"/>
                </a:ext>
              </a:extLst>
            </p:cNvPr>
            <p:cNvSpPr/>
            <p:nvPr/>
          </p:nvSpPr>
          <p:spPr>
            <a:xfrm>
              <a:off x="5254367" y="240849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2" name="pt370">
              <a:extLst>
                <a:ext uri="{FF2B5EF4-FFF2-40B4-BE49-F238E27FC236}">
                  <a16:creationId xmlns:a16="http://schemas.microsoft.com/office/drawing/2014/main" id="{3EA40CCA-519F-4856-BE41-E95E98A0AD2C}"/>
                </a:ext>
              </a:extLst>
            </p:cNvPr>
            <p:cNvSpPr/>
            <p:nvPr/>
          </p:nvSpPr>
          <p:spPr>
            <a:xfrm>
              <a:off x="5701359" y="221961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3" name="pt371">
              <a:extLst>
                <a:ext uri="{FF2B5EF4-FFF2-40B4-BE49-F238E27FC236}">
                  <a16:creationId xmlns:a16="http://schemas.microsoft.com/office/drawing/2014/main" id="{F86F3B98-CF10-44FA-B4A0-70E5A86275CF}"/>
                </a:ext>
              </a:extLst>
            </p:cNvPr>
            <p:cNvSpPr/>
            <p:nvPr/>
          </p:nvSpPr>
          <p:spPr>
            <a:xfrm>
              <a:off x="5582351" y="22064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4" name="pt372">
              <a:extLst>
                <a:ext uri="{FF2B5EF4-FFF2-40B4-BE49-F238E27FC236}">
                  <a16:creationId xmlns:a16="http://schemas.microsoft.com/office/drawing/2014/main" id="{510057EE-0BBE-4DA5-91D8-2F959CA13994}"/>
                </a:ext>
              </a:extLst>
            </p:cNvPr>
            <p:cNvSpPr/>
            <p:nvPr/>
          </p:nvSpPr>
          <p:spPr>
            <a:xfrm>
              <a:off x="5823752" y="238995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5" name="pt373">
              <a:extLst>
                <a:ext uri="{FF2B5EF4-FFF2-40B4-BE49-F238E27FC236}">
                  <a16:creationId xmlns:a16="http://schemas.microsoft.com/office/drawing/2014/main" id="{FE65F634-DE69-46DC-88DA-26D36DA60821}"/>
                </a:ext>
              </a:extLst>
            </p:cNvPr>
            <p:cNvSpPr/>
            <p:nvPr/>
          </p:nvSpPr>
          <p:spPr>
            <a:xfrm>
              <a:off x="5659923" y="222238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6" name="pt374">
              <a:extLst>
                <a:ext uri="{FF2B5EF4-FFF2-40B4-BE49-F238E27FC236}">
                  <a16:creationId xmlns:a16="http://schemas.microsoft.com/office/drawing/2014/main" id="{ABA03460-218B-44F0-B3CD-F0C99C565ADB}"/>
                </a:ext>
              </a:extLst>
            </p:cNvPr>
            <p:cNvSpPr/>
            <p:nvPr/>
          </p:nvSpPr>
          <p:spPr>
            <a:xfrm>
              <a:off x="5672534" y="230571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7" name="pt375">
              <a:extLst>
                <a:ext uri="{FF2B5EF4-FFF2-40B4-BE49-F238E27FC236}">
                  <a16:creationId xmlns:a16="http://schemas.microsoft.com/office/drawing/2014/main" id="{8027EE10-584A-471C-B375-DF26ED5E90B3}"/>
                </a:ext>
              </a:extLst>
            </p:cNvPr>
            <p:cNvSpPr/>
            <p:nvPr/>
          </p:nvSpPr>
          <p:spPr>
            <a:xfrm>
              <a:off x="6185833" y="237020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8" name="pt376">
              <a:extLst>
                <a:ext uri="{FF2B5EF4-FFF2-40B4-BE49-F238E27FC236}">
                  <a16:creationId xmlns:a16="http://schemas.microsoft.com/office/drawing/2014/main" id="{02570F0C-67B8-48DB-B50E-49B243F1CC65}"/>
                </a:ext>
              </a:extLst>
            </p:cNvPr>
            <p:cNvSpPr/>
            <p:nvPr/>
          </p:nvSpPr>
          <p:spPr>
            <a:xfrm>
              <a:off x="5766472" y="23331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09" name="pt377">
              <a:extLst>
                <a:ext uri="{FF2B5EF4-FFF2-40B4-BE49-F238E27FC236}">
                  <a16:creationId xmlns:a16="http://schemas.microsoft.com/office/drawing/2014/main" id="{B2C29BA0-A5D2-4D87-BEA6-6484C33F399C}"/>
                </a:ext>
              </a:extLst>
            </p:cNvPr>
            <p:cNvSpPr/>
            <p:nvPr/>
          </p:nvSpPr>
          <p:spPr>
            <a:xfrm>
              <a:off x="5535307" y="232833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0" name="pt378">
              <a:extLst>
                <a:ext uri="{FF2B5EF4-FFF2-40B4-BE49-F238E27FC236}">
                  <a16:creationId xmlns:a16="http://schemas.microsoft.com/office/drawing/2014/main" id="{A225DB26-2895-4444-8295-49FB3F772CB8}"/>
                </a:ext>
              </a:extLst>
            </p:cNvPr>
            <p:cNvSpPr/>
            <p:nvPr/>
          </p:nvSpPr>
          <p:spPr>
            <a:xfrm>
              <a:off x="5433386" y="21492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1" name="pt379">
              <a:extLst>
                <a:ext uri="{FF2B5EF4-FFF2-40B4-BE49-F238E27FC236}">
                  <a16:creationId xmlns:a16="http://schemas.microsoft.com/office/drawing/2014/main" id="{0F470DBA-AEB3-4548-906B-FF8C032680BE}"/>
                </a:ext>
              </a:extLst>
            </p:cNvPr>
            <p:cNvSpPr/>
            <p:nvPr/>
          </p:nvSpPr>
          <p:spPr>
            <a:xfrm>
              <a:off x="5902567" y="22719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2" name="pt380">
              <a:extLst>
                <a:ext uri="{FF2B5EF4-FFF2-40B4-BE49-F238E27FC236}">
                  <a16:creationId xmlns:a16="http://schemas.microsoft.com/office/drawing/2014/main" id="{0E899C65-A810-48B5-A306-10319F98D8DB}"/>
                </a:ext>
              </a:extLst>
            </p:cNvPr>
            <p:cNvSpPr/>
            <p:nvPr/>
          </p:nvSpPr>
          <p:spPr>
            <a:xfrm>
              <a:off x="5690953" y="214863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3" name="pt381">
              <a:extLst>
                <a:ext uri="{FF2B5EF4-FFF2-40B4-BE49-F238E27FC236}">
                  <a16:creationId xmlns:a16="http://schemas.microsoft.com/office/drawing/2014/main" id="{521047D0-07E4-480E-A27D-F88AEE634D54}"/>
                </a:ext>
              </a:extLst>
            </p:cNvPr>
            <p:cNvSpPr/>
            <p:nvPr/>
          </p:nvSpPr>
          <p:spPr>
            <a:xfrm>
              <a:off x="5994613" y="21701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4" name="pt382">
              <a:extLst>
                <a:ext uri="{FF2B5EF4-FFF2-40B4-BE49-F238E27FC236}">
                  <a16:creationId xmlns:a16="http://schemas.microsoft.com/office/drawing/2014/main" id="{F1BF27B2-0097-46CC-9DC8-CB4A8E66C0B0}"/>
                </a:ext>
              </a:extLst>
            </p:cNvPr>
            <p:cNvSpPr/>
            <p:nvPr/>
          </p:nvSpPr>
          <p:spPr>
            <a:xfrm>
              <a:off x="5899606" y="233600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5" name="pt383">
              <a:extLst>
                <a:ext uri="{FF2B5EF4-FFF2-40B4-BE49-F238E27FC236}">
                  <a16:creationId xmlns:a16="http://schemas.microsoft.com/office/drawing/2014/main" id="{F9A9A707-6F03-45CB-8DDC-6AF1A7074FD0}"/>
                </a:ext>
              </a:extLst>
            </p:cNvPr>
            <p:cNvSpPr/>
            <p:nvPr/>
          </p:nvSpPr>
          <p:spPr>
            <a:xfrm>
              <a:off x="5483409" y="23172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6" name="pt384">
              <a:extLst>
                <a:ext uri="{FF2B5EF4-FFF2-40B4-BE49-F238E27FC236}">
                  <a16:creationId xmlns:a16="http://schemas.microsoft.com/office/drawing/2014/main" id="{623B6547-8A1C-41AE-BE03-3E9ABCF557E9}"/>
                </a:ext>
              </a:extLst>
            </p:cNvPr>
            <p:cNvSpPr/>
            <p:nvPr/>
          </p:nvSpPr>
          <p:spPr>
            <a:xfrm>
              <a:off x="5683590" y="218840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7" name="pt385">
              <a:extLst>
                <a:ext uri="{FF2B5EF4-FFF2-40B4-BE49-F238E27FC236}">
                  <a16:creationId xmlns:a16="http://schemas.microsoft.com/office/drawing/2014/main" id="{6CCAC848-A0A3-4587-9B73-3D03094BF6B7}"/>
                </a:ext>
              </a:extLst>
            </p:cNvPr>
            <p:cNvSpPr/>
            <p:nvPr/>
          </p:nvSpPr>
          <p:spPr>
            <a:xfrm>
              <a:off x="6025800" y="214573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8" name="pt386">
              <a:extLst>
                <a:ext uri="{FF2B5EF4-FFF2-40B4-BE49-F238E27FC236}">
                  <a16:creationId xmlns:a16="http://schemas.microsoft.com/office/drawing/2014/main" id="{199687DA-0617-42E1-835C-499EC02B5AC5}"/>
                </a:ext>
              </a:extLst>
            </p:cNvPr>
            <p:cNvSpPr/>
            <p:nvPr/>
          </p:nvSpPr>
          <p:spPr>
            <a:xfrm>
              <a:off x="5571493" y="241403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19" name="pt387">
              <a:extLst>
                <a:ext uri="{FF2B5EF4-FFF2-40B4-BE49-F238E27FC236}">
                  <a16:creationId xmlns:a16="http://schemas.microsoft.com/office/drawing/2014/main" id="{8C95EF8B-9FB6-407A-89FA-C252399FD50A}"/>
                </a:ext>
              </a:extLst>
            </p:cNvPr>
            <p:cNvSpPr/>
            <p:nvPr/>
          </p:nvSpPr>
          <p:spPr>
            <a:xfrm>
              <a:off x="5541038" y="215959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0" name="pt388">
              <a:extLst>
                <a:ext uri="{FF2B5EF4-FFF2-40B4-BE49-F238E27FC236}">
                  <a16:creationId xmlns:a16="http://schemas.microsoft.com/office/drawing/2014/main" id="{A54DA3B7-0B7B-418F-AFFE-76CB38E44AFC}"/>
                </a:ext>
              </a:extLst>
            </p:cNvPr>
            <p:cNvSpPr/>
            <p:nvPr/>
          </p:nvSpPr>
          <p:spPr>
            <a:xfrm>
              <a:off x="5669871" y="21768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1" name="pt389">
              <a:extLst>
                <a:ext uri="{FF2B5EF4-FFF2-40B4-BE49-F238E27FC236}">
                  <a16:creationId xmlns:a16="http://schemas.microsoft.com/office/drawing/2014/main" id="{937E3FDE-9451-46A3-90F3-774A514B3BE2}"/>
                </a:ext>
              </a:extLst>
            </p:cNvPr>
            <p:cNvSpPr/>
            <p:nvPr/>
          </p:nvSpPr>
          <p:spPr>
            <a:xfrm>
              <a:off x="5794290" y="232027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2" name="pt390">
              <a:extLst>
                <a:ext uri="{FF2B5EF4-FFF2-40B4-BE49-F238E27FC236}">
                  <a16:creationId xmlns:a16="http://schemas.microsoft.com/office/drawing/2014/main" id="{5FA695E4-8C72-46B6-9BC8-E6D3D3DECDAA}"/>
                </a:ext>
              </a:extLst>
            </p:cNvPr>
            <p:cNvSpPr/>
            <p:nvPr/>
          </p:nvSpPr>
          <p:spPr>
            <a:xfrm>
              <a:off x="6184398" y="242735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3" name="pt391">
              <a:extLst>
                <a:ext uri="{FF2B5EF4-FFF2-40B4-BE49-F238E27FC236}">
                  <a16:creationId xmlns:a16="http://schemas.microsoft.com/office/drawing/2014/main" id="{593450F2-0E55-4E18-A388-DEF94DC501D0}"/>
                </a:ext>
              </a:extLst>
            </p:cNvPr>
            <p:cNvSpPr/>
            <p:nvPr/>
          </p:nvSpPr>
          <p:spPr>
            <a:xfrm>
              <a:off x="5810837" y="213328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4" name="pt392">
              <a:extLst>
                <a:ext uri="{FF2B5EF4-FFF2-40B4-BE49-F238E27FC236}">
                  <a16:creationId xmlns:a16="http://schemas.microsoft.com/office/drawing/2014/main" id="{4F312315-DCD2-49BE-9457-2684F9F4C200}"/>
                </a:ext>
              </a:extLst>
            </p:cNvPr>
            <p:cNvSpPr/>
            <p:nvPr/>
          </p:nvSpPr>
          <p:spPr>
            <a:xfrm>
              <a:off x="5520415" y="228924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5" name="pt393">
              <a:extLst>
                <a:ext uri="{FF2B5EF4-FFF2-40B4-BE49-F238E27FC236}">
                  <a16:creationId xmlns:a16="http://schemas.microsoft.com/office/drawing/2014/main" id="{51900D73-55C9-4D48-8827-1DB3E683CBBD}"/>
                </a:ext>
              </a:extLst>
            </p:cNvPr>
            <p:cNvSpPr/>
            <p:nvPr/>
          </p:nvSpPr>
          <p:spPr>
            <a:xfrm>
              <a:off x="5367297" y="232357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6" name="pt394">
              <a:extLst>
                <a:ext uri="{FF2B5EF4-FFF2-40B4-BE49-F238E27FC236}">
                  <a16:creationId xmlns:a16="http://schemas.microsoft.com/office/drawing/2014/main" id="{D0CA4DEF-A6FA-4867-AE02-E0D33FABC329}"/>
                </a:ext>
              </a:extLst>
            </p:cNvPr>
            <p:cNvSpPr/>
            <p:nvPr/>
          </p:nvSpPr>
          <p:spPr>
            <a:xfrm>
              <a:off x="5916287" y="23436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7" name="pt395">
              <a:extLst>
                <a:ext uri="{FF2B5EF4-FFF2-40B4-BE49-F238E27FC236}">
                  <a16:creationId xmlns:a16="http://schemas.microsoft.com/office/drawing/2014/main" id="{EAFBE86C-6CCE-427A-8AD1-913BB8C4A38B}"/>
                </a:ext>
              </a:extLst>
            </p:cNvPr>
            <p:cNvSpPr/>
            <p:nvPr/>
          </p:nvSpPr>
          <p:spPr>
            <a:xfrm>
              <a:off x="5641189" y="2229060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8" name="pt396">
              <a:extLst>
                <a:ext uri="{FF2B5EF4-FFF2-40B4-BE49-F238E27FC236}">
                  <a16:creationId xmlns:a16="http://schemas.microsoft.com/office/drawing/2014/main" id="{1A4CB377-F6A4-44D3-A6ED-5F74D23A5D57}"/>
                </a:ext>
              </a:extLst>
            </p:cNvPr>
            <p:cNvSpPr/>
            <p:nvPr/>
          </p:nvSpPr>
          <p:spPr>
            <a:xfrm>
              <a:off x="5718137" y="213268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29" name="pt397">
              <a:extLst>
                <a:ext uri="{FF2B5EF4-FFF2-40B4-BE49-F238E27FC236}">
                  <a16:creationId xmlns:a16="http://schemas.microsoft.com/office/drawing/2014/main" id="{5DB34F62-9560-459E-B8B2-73C9CBAA1C59}"/>
                </a:ext>
              </a:extLst>
            </p:cNvPr>
            <p:cNvSpPr/>
            <p:nvPr/>
          </p:nvSpPr>
          <p:spPr>
            <a:xfrm>
              <a:off x="5733108" y="21492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0" name="pt398">
              <a:extLst>
                <a:ext uri="{FF2B5EF4-FFF2-40B4-BE49-F238E27FC236}">
                  <a16:creationId xmlns:a16="http://schemas.microsoft.com/office/drawing/2014/main" id="{33284926-E2E8-443D-82AC-2043C7C6136E}"/>
                </a:ext>
              </a:extLst>
            </p:cNvPr>
            <p:cNvSpPr/>
            <p:nvPr/>
          </p:nvSpPr>
          <p:spPr>
            <a:xfrm>
              <a:off x="5907358" y="206822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1" name="pt399">
              <a:extLst>
                <a:ext uri="{FF2B5EF4-FFF2-40B4-BE49-F238E27FC236}">
                  <a16:creationId xmlns:a16="http://schemas.microsoft.com/office/drawing/2014/main" id="{A37FBD00-445A-4654-9196-AFB34484FE1A}"/>
                </a:ext>
              </a:extLst>
            </p:cNvPr>
            <p:cNvSpPr/>
            <p:nvPr/>
          </p:nvSpPr>
          <p:spPr>
            <a:xfrm>
              <a:off x="5816338" y="229120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2" name="pt400">
              <a:extLst>
                <a:ext uri="{FF2B5EF4-FFF2-40B4-BE49-F238E27FC236}">
                  <a16:creationId xmlns:a16="http://schemas.microsoft.com/office/drawing/2014/main" id="{0A6DAB73-5460-4B0E-93AF-B6A633190488}"/>
                </a:ext>
              </a:extLst>
            </p:cNvPr>
            <p:cNvSpPr/>
            <p:nvPr/>
          </p:nvSpPr>
          <p:spPr>
            <a:xfrm>
              <a:off x="5665577" y="22011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3" name="pt401">
              <a:extLst>
                <a:ext uri="{FF2B5EF4-FFF2-40B4-BE49-F238E27FC236}">
                  <a16:creationId xmlns:a16="http://schemas.microsoft.com/office/drawing/2014/main" id="{0708F178-0FD4-421A-8E7B-C35AD1049557}"/>
                </a:ext>
              </a:extLst>
            </p:cNvPr>
            <p:cNvSpPr/>
            <p:nvPr/>
          </p:nvSpPr>
          <p:spPr>
            <a:xfrm>
              <a:off x="5754854" y="208515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4" name="pt402">
              <a:extLst>
                <a:ext uri="{FF2B5EF4-FFF2-40B4-BE49-F238E27FC236}">
                  <a16:creationId xmlns:a16="http://schemas.microsoft.com/office/drawing/2014/main" id="{C4F1738B-DF40-4827-8F59-E41785BB0E32}"/>
                </a:ext>
              </a:extLst>
            </p:cNvPr>
            <p:cNvSpPr/>
            <p:nvPr/>
          </p:nvSpPr>
          <p:spPr>
            <a:xfrm>
              <a:off x="5815821" y="20363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5" name="pt403">
              <a:extLst>
                <a:ext uri="{FF2B5EF4-FFF2-40B4-BE49-F238E27FC236}">
                  <a16:creationId xmlns:a16="http://schemas.microsoft.com/office/drawing/2014/main" id="{7CC78EAE-667D-4FCC-8362-713876B77989}"/>
                </a:ext>
              </a:extLst>
            </p:cNvPr>
            <p:cNvSpPr/>
            <p:nvPr/>
          </p:nvSpPr>
          <p:spPr>
            <a:xfrm>
              <a:off x="5434603" y="232718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6" name="pt404">
              <a:extLst>
                <a:ext uri="{FF2B5EF4-FFF2-40B4-BE49-F238E27FC236}">
                  <a16:creationId xmlns:a16="http://schemas.microsoft.com/office/drawing/2014/main" id="{D583B949-A292-4311-B601-91B2257E327F}"/>
                </a:ext>
              </a:extLst>
            </p:cNvPr>
            <p:cNvSpPr/>
            <p:nvPr/>
          </p:nvSpPr>
          <p:spPr>
            <a:xfrm>
              <a:off x="5731994" y="215831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7" name="pt405">
              <a:extLst>
                <a:ext uri="{FF2B5EF4-FFF2-40B4-BE49-F238E27FC236}">
                  <a16:creationId xmlns:a16="http://schemas.microsoft.com/office/drawing/2014/main" id="{51DAA2AD-BAF5-49E8-85A8-58B18893D91E}"/>
                </a:ext>
              </a:extLst>
            </p:cNvPr>
            <p:cNvSpPr/>
            <p:nvPr/>
          </p:nvSpPr>
          <p:spPr>
            <a:xfrm>
              <a:off x="5783385" y="208339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8" name="pt406">
              <a:extLst>
                <a:ext uri="{FF2B5EF4-FFF2-40B4-BE49-F238E27FC236}">
                  <a16:creationId xmlns:a16="http://schemas.microsoft.com/office/drawing/2014/main" id="{0D1DCC97-1F99-4C39-97CD-D68BE07FF935}"/>
                </a:ext>
              </a:extLst>
            </p:cNvPr>
            <p:cNvSpPr/>
            <p:nvPr/>
          </p:nvSpPr>
          <p:spPr>
            <a:xfrm>
              <a:off x="5680811" y="2255858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39" name="pt407">
              <a:extLst>
                <a:ext uri="{FF2B5EF4-FFF2-40B4-BE49-F238E27FC236}">
                  <a16:creationId xmlns:a16="http://schemas.microsoft.com/office/drawing/2014/main" id="{95FDD13D-3E6C-4E25-B3FB-B88C41CCC13D}"/>
                </a:ext>
              </a:extLst>
            </p:cNvPr>
            <p:cNvSpPr/>
            <p:nvPr/>
          </p:nvSpPr>
          <p:spPr>
            <a:xfrm>
              <a:off x="5573592" y="234341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0" name="pt408">
              <a:extLst>
                <a:ext uri="{FF2B5EF4-FFF2-40B4-BE49-F238E27FC236}">
                  <a16:creationId xmlns:a16="http://schemas.microsoft.com/office/drawing/2014/main" id="{6653A960-006C-4B58-9BBA-EBDE0470C5C2}"/>
                </a:ext>
              </a:extLst>
            </p:cNvPr>
            <p:cNvSpPr/>
            <p:nvPr/>
          </p:nvSpPr>
          <p:spPr>
            <a:xfrm>
              <a:off x="5681223" y="23017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1" name="pt409">
              <a:extLst>
                <a:ext uri="{FF2B5EF4-FFF2-40B4-BE49-F238E27FC236}">
                  <a16:creationId xmlns:a16="http://schemas.microsoft.com/office/drawing/2014/main" id="{FEA7FD41-7F5B-488B-B0C2-CF6012799D39}"/>
                </a:ext>
              </a:extLst>
            </p:cNvPr>
            <p:cNvSpPr/>
            <p:nvPr/>
          </p:nvSpPr>
          <p:spPr>
            <a:xfrm>
              <a:off x="5873909" y="210235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2" name="pt410">
              <a:extLst>
                <a:ext uri="{FF2B5EF4-FFF2-40B4-BE49-F238E27FC236}">
                  <a16:creationId xmlns:a16="http://schemas.microsoft.com/office/drawing/2014/main" id="{F490D412-71B7-4757-BF88-8C5BAA503E5B}"/>
                </a:ext>
              </a:extLst>
            </p:cNvPr>
            <p:cNvSpPr/>
            <p:nvPr/>
          </p:nvSpPr>
          <p:spPr>
            <a:xfrm>
              <a:off x="5804020" y="236368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3" name="pt411">
              <a:extLst>
                <a:ext uri="{FF2B5EF4-FFF2-40B4-BE49-F238E27FC236}">
                  <a16:creationId xmlns:a16="http://schemas.microsoft.com/office/drawing/2014/main" id="{CDAD4550-113E-49E7-B430-A7AC077FD4C2}"/>
                </a:ext>
              </a:extLst>
            </p:cNvPr>
            <p:cNvSpPr/>
            <p:nvPr/>
          </p:nvSpPr>
          <p:spPr>
            <a:xfrm>
              <a:off x="5492983" y="22192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4" name="pt412">
              <a:extLst>
                <a:ext uri="{FF2B5EF4-FFF2-40B4-BE49-F238E27FC236}">
                  <a16:creationId xmlns:a16="http://schemas.microsoft.com/office/drawing/2014/main" id="{20209EE4-ADEF-484E-A617-5D2A2F560086}"/>
                </a:ext>
              </a:extLst>
            </p:cNvPr>
            <p:cNvSpPr/>
            <p:nvPr/>
          </p:nvSpPr>
          <p:spPr>
            <a:xfrm>
              <a:off x="5871496" y="214648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5" name="pt413">
              <a:extLst>
                <a:ext uri="{FF2B5EF4-FFF2-40B4-BE49-F238E27FC236}">
                  <a16:creationId xmlns:a16="http://schemas.microsoft.com/office/drawing/2014/main" id="{0A11A32B-85A8-4677-9B64-7D767B49DF1F}"/>
                </a:ext>
              </a:extLst>
            </p:cNvPr>
            <p:cNvSpPr/>
            <p:nvPr/>
          </p:nvSpPr>
          <p:spPr>
            <a:xfrm>
              <a:off x="5891018" y="22227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6" name="pt414">
              <a:extLst>
                <a:ext uri="{FF2B5EF4-FFF2-40B4-BE49-F238E27FC236}">
                  <a16:creationId xmlns:a16="http://schemas.microsoft.com/office/drawing/2014/main" id="{FF95A947-E203-4C77-A1C8-18BD8C97B02D}"/>
                </a:ext>
              </a:extLst>
            </p:cNvPr>
            <p:cNvSpPr/>
            <p:nvPr/>
          </p:nvSpPr>
          <p:spPr>
            <a:xfrm>
              <a:off x="5570524" y="21484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7" name="pt415">
              <a:extLst>
                <a:ext uri="{FF2B5EF4-FFF2-40B4-BE49-F238E27FC236}">
                  <a16:creationId xmlns:a16="http://schemas.microsoft.com/office/drawing/2014/main" id="{9F746B44-16CF-47D6-9DA8-958C3A6A4B44}"/>
                </a:ext>
              </a:extLst>
            </p:cNvPr>
            <p:cNvSpPr/>
            <p:nvPr/>
          </p:nvSpPr>
          <p:spPr>
            <a:xfrm>
              <a:off x="5965948" y="22842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8" name="pt416">
              <a:extLst>
                <a:ext uri="{FF2B5EF4-FFF2-40B4-BE49-F238E27FC236}">
                  <a16:creationId xmlns:a16="http://schemas.microsoft.com/office/drawing/2014/main" id="{415FC6D8-301A-4933-B5E1-67694413F190}"/>
                </a:ext>
              </a:extLst>
            </p:cNvPr>
            <p:cNvSpPr/>
            <p:nvPr/>
          </p:nvSpPr>
          <p:spPr>
            <a:xfrm>
              <a:off x="5632643" y="220004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49" name="pt417">
              <a:extLst>
                <a:ext uri="{FF2B5EF4-FFF2-40B4-BE49-F238E27FC236}">
                  <a16:creationId xmlns:a16="http://schemas.microsoft.com/office/drawing/2014/main" id="{07C56B1E-0380-4096-89B3-8B4B5B221A23}"/>
                </a:ext>
              </a:extLst>
            </p:cNvPr>
            <p:cNvSpPr/>
            <p:nvPr/>
          </p:nvSpPr>
          <p:spPr>
            <a:xfrm>
              <a:off x="5700821" y="221636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0" name="pt418">
              <a:extLst>
                <a:ext uri="{FF2B5EF4-FFF2-40B4-BE49-F238E27FC236}">
                  <a16:creationId xmlns:a16="http://schemas.microsoft.com/office/drawing/2014/main" id="{CDD3071A-3F61-416B-A139-41348AC79C8A}"/>
                </a:ext>
              </a:extLst>
            </p:cNvPr>
            <p:cNvSpPr/>
            <p:nvPr/>
          </p:nvSpPr>
          <p:spPr>
            <a:xfrm>
              <a:off x="5713219" y="231241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1" name="pt419">
              <a:extLst>
                <a:ext uri="{FF2B5EF4-FFF2-40B4-BE49-F238E27FC236}">
                  <a16:creationId xmlns:a16="http://schemas.microsoft.com/office/drawing/2014/main" id="{DFC97100-735F-4499-BEFD-952BAE0F2C16}"/>
                </a:ext>
              </a:extLst>
            </p:cNvPr>
            <p:cNvSpPr/>
            <p:nvPr/>
          </p:nvSpPr>
          <p:spPr>
            <a:xfrm>
              <a:off x="5780908" y="22007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2" name="pt420">
              <a:extLst>
                <a:ext uri="{FF2B5EF4-FFF2-40B4-BE49-F238E27FC236}">
                  <a16:creationId xmlns:a16="http://schemas.microsoft.com/office/drawing/2014/main" id="{527F186F-BA6C-4BF8-9A53-1E2CDC0D573B}"/>
                </a:ext>
              </a:extLst>
            </p:cNvPr>
            <p:cNvSpPr/>
            <p:nvPr/>
          </p:nvSpPr>
          <p:spPr>
            <a:xfrm>
              <a:off x="5605471" y="23506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3" name="pt421">
              <a:extLst>
                <a:ext uri="{FF2B5EF4-FFF2-40B4-BE49-F238E27FC236}">
                  <a16:creationId xmlns:a16="http://schemas.microsoft.com/office/drawing/2014/main" id="{34199E65-B1AA-4DF8-8F7C-90355BE4D14F}"/>
                </a:ext>
              </a:extLst>
            </p:cNvPr>
            <p:cNvSpPr/>
            <p:nvPr/>
          </p:nvSpPr>
          <p:spPr>
            <a:xfrm>
              <a:off x="5552417" y="22358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4" name="pt422">
              <a:extLst>
                <a:ext uri="{FF2B5EF4-FFF2-40B4-BE49-F238E27FC236}">
                  <a16:creationId xmlns:a16="http://schemas.microsoft.com/office/drawing/2014/main" id="{9519CD29-34BD-483B-9452-26BB26BCE66E}"/>
                </a:ext>
              </a:extLst>
            </p:cNvPr>
            <p:cNvSpPr/>
            <p:nvPr/>
          </p:nvSpPr>
          <p:spPr>
            <a:xfrm>
              <a:off x="5608489" y="23063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5" name="pt423">
              <a:extLst>
                <a:ext uri="{FF2B5EF4-FFF2-40B4-BE49-F238E27FC236}">
                  <a16:creationId xmlns:a16="http://schemas.microsoft.com/office/drawing/2014/main" id="{AC9DFB39-B142-40FA-AA49-91931CAE57AB}"/>
                </a:ext>
              </a:extLst>
            </p:cNvPr>
            <p:cNvSpPr/>
            <p:nvPr/>
          </p:nvSpPr>
          <p:spPr>
            <a:xfrm>
              <a:off x="5630186" y="21331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6" name="pt424">
              <a:extLst>
                <a:ext uri="{FF2B5EF4-FFF2-40B4-BE49-F238E27FC236}">
                  <a16:creationId xmlns:a16="http://schemas.microsoft.com/office/drawing/2014/main" id="{F803D0ED-100A-4A8C-A91C-711791E46E62}"/>
                </a:ext>
              </a:extLst>
            </p:cNvPr>
            <p:cNvSpPr/>
            <p:nvPr/>
          </p:nvSpPr>
          <p:spPr>
            <a:xfrm>
              <a:off x="5592056" y="208120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7" name="pt425">
              <a:extLst>
                <a:ext uri="{FF2B5EF4-FFF2-40B4-BE49-F238E27FC236}">
                  <a16:creationId xmlns:a16="http://schemas.microsoft.com/office/drawing/2014/main" id="{24D80617-1D99-4D98-A3B5-9D66BDCC9343}"/>
                </a:ext>
              </a:extLst>
            </p:cNvPr>
            <p:cNvSpPr/>
            <p:nvPr/>
          </p:nvSpPr>
          <p:spPr>
            <a:xfrm>
              <a:off x="5613286" y="225477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8" name="pt426">
              <a:extLst>
                <a:ext uri="{FF2B5EF4-FFF2-40B4-BE49-F238E27FC236}">
                  <a16:creationId xmlns:a16="http://schemas.microsoft.com/office/drawing/2014/main" id="{F7155B63-376C-46B5-AE94-CAF821352E4E}"/>
                </a:ext>
              </a:extLst>
            </p:cNvPr>
            <p:cNvSpPr/>
            <p:nvPr/>
          </p:nvSpPr>
          <p:spPr>
            <a:xfrm>
              <a:off x="5876207" y="205842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59" name="pt427">
              <a:extLst>
                <a:ext uri="{FF2B5EF4-FFF2-40B4-BE49-F238E27FC236}">
                  <a16:creationId xmlns:a16="http://schemas.microsoft.com/office/drawing/2014/main" id="{76092D8D-1E68-4869-A63F-696BE64D0695}"/>
                </a:ext>
              </a:extLst>
            </p:cNvPr>
            <p:cNvSpPr/>
            <p:nvPr/>
          </p:nvSpPr>
          <p:spPr>
            <a:xfrm>
              <a:off x="5955741" y="224705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0" name="pt428">
              <a:extLst>
                <a:ext uri="{FF2B5EF4-FFF2-40B4-BE49-F238E27FC236}">
                  <a16:creationId xmlns:a16="http://schemas.microsoft.com/office/drawing/2014/main" id="{C120CF04-28C4-4EAD-8E44-E5598E2E5F70}"/>
                </a:ext>
              </a:extLst>
            </p:cNvPr>
            <p:cNvSpPr/>
            <p:nvPr/>
          </p:nvSpPr>
          <p:spPr>
            <a:xfrm>
              <a:off x="5741428" y="2251410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1" name="pt429">
              <a:extLst>
                <a:ext uri="{FF2B5EF4-FFF2-40B4-BE49-F238E27FC236}">
                  <a16:creationId xmlns:a16="http://schemas.microsoft.com/office/drawing/2014/main" id="{E0A0BFA4-5620-4D42-BA26-F56564F1D76D}"/>
                </a:ext>
              </a:extLst>
            </p:cNvPr>
            <p:cNvSpPr/>
            <p:nvPr/>
          </p:nvSpPr>
          <p:spPr>
            <a:xfrm>
              <a:off x="5596113" y="22353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2" name="pt430">
              <a:extLst>
                <a:ext uri="{FF2B5EF4-FFF2-40B4-BE49-F238E27FC236}">
                  <a16:creationId xmlns:a16="http://schemas.microsoft.com/office/drawing/2014/main" id="{DBA6925A-1C2F-4E36-A0B3-6278EF1BDF9D}"/>
                </a:ext>
              </a:extLst>
            </p:cNvPr>
            <p:cNvSpPr/>
            <p:nvPr/>
          </p:nvSpPr>
          <p:spPr>
            <a:xfrm>
              <a:off x="5819179" y="233354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3" name="pt431">
              <a:extLst>
                <a:ext uri="{FF2B5EF4-FFF2-40B4-BE49-F238E27FC236}">
                  <a16:creationId xmlns:a16="http://schemas.microsoft.com/office/drawing/2014/main" id="{711C687E-B4F1-482F-B542-42B7208249DE}"/>
                </a:ext>
              </a:extLst>
            </p:cNvPr>
            <p:cNvSpPr/>
            <p:nvPr/>
          </p:nvSpPr>
          <p:spPr>
            <a:xfrm>
              <a:off x="5576664" y="22547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4" name="pt432">
              <a:extLst>
                <a:ext uri="{FF2B5EF4-FFF2-40B4-BE49-F238E27FC236}">
                  <a16:creationId xmlns:a16="http://schemas.microsoft.com/office/drawing/2014/main" id="{5723B0EE-B11B-47AA-A2EF-9BFC77D1CF52}"/>
                </a:ext>
              </a:extLst>
            </p:cNvPr>
            <p:cNvSpPr/>
            <p:nvPr/>
          </p:nvSpPr>
          <p:spPr>
            <a:xfrm>
              <a:off x="5779669" y="21163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5" name="pt433">
              <a:extLst>
                <a:ext uri="{FF2B5EF4-FFF2-40B4-BE49-F238E27FC236}">
                  <a16:creationId xmlns:a16="http://schemas.microsoft.com/office/drawing/2014/main" id="{17988BEB-55FA-4B0E-9592-80BF39C266AF}"/>
                </a:ext>
              </a:extLst>
            </p:cNvPr>
            <p:cNvSpPr/>
            <p:nvPr/>
          </p:nvSpPr>
          <p:spPr>
            <a:xfrm>
              <a:off x="5994117" y="224029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6" name="pt434">
              <a:extLst>
                <a:ext uri="{FF2B5EF4-FFF2-40B4-BE49-F238E27FC236}">
                  <a16:creationId xmlns:a16="http://schemas.microsoft.com/office/drawing/2014/main" id="{A3D0FEF5-9D2B-4831-A471-C25A76E8D824}"/>
                </a:ext>
              </a:extLst>
            </p:cNvPr>
            <p:cNvSpPr/>
            <p:nvPr/>
          </p:nvSpPr>
          <p:spPr>
            <a:xfrm>
              <a:off x="5810002" y="225413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7" name="pt435">
              <a:extLst>
                <a:ext uri="{FF2B5EF4-FFF2-40B4-BE49-F238E27FC236}">
                  <a16:creationId xmlns:a16="http://schemas.microsoft.com/office/drawing/2014/main" id="{21DB53E2-8C7E-47B0-93EA-AFCA7466FB55}"/>
                </a:ext>
              </a:extLst>
            </p:cNvPr>
            <p:cNvSpPr/>
            <p:nvPr/>
          </p:nvSpPr>
          <p:spPr>
            <a:xfrm>
              <a:off x="5908976" y="227907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8" name="pt436">
              <a:extLst>
                <a:ext uri="{FF2B5EF4-FFF2-40B4-BE49-F238E27FC236}">
                  <a16:creationId xmlns:a16="http://schemas.microsoft.com/office/drawing/2014/main" id="{AA870B07-B988-47E3-B7B3-539D54BAB3AE}"/>
                </a:ext>
              </a:extLst>
            </p:cNvPr>
            <p:cNvSpPr/>
            <p:nvPr/>
          </p:nvSpPr>
          <p:spPr>
            <a:xfrm>
              <a:off x="5746320" y="21408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69" name="pt437">
              <a:extLst>
                <a:ext uri="{FF2B5EF4-FFF2-40B4-BE49-F238E27FC236}">
                  <a16:creationId xmlns:a16="http://schemas.microsoft.com/office/drawing/2014/main" id="{E7A650CB-25C2-45FF-8A67-61A0BD4DC08B}"/>
                </a:ext>
              </a:extLst>
            </p:cNvPr>
            <p:cNvSpPr/>
            <p:nvPr/>
          </p:nvSpPr>
          <p:spPr>
            <a:xfrm>
              <a:off x="5559783" y="21602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0" name="pt438">
              <a:extLst>
                <a:ext uri="{FF2B5EF4-FFF2-40B4-BE49-F238E27FC236}">
                  <a16:creationId xmlns:a16="http://schemas.microsoft.com/office/drawing/2014/main" id="{6780C231-45D6-4B7F-8FFF-8BB2821795A3}"/>
                </a:ext>
              </a:extLst>
            </p:cNvPr>
            <p:cNvSpPr/>
            <p:nvPr/>
          </p:nvSpPr>
          <p:spPr>
            <a:xfrm>
              <a:off x="5389655" y="214759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1" name="pt439">
              <a:extLst>
                <a:ext uri="{FF2B5EF4-FFF2-40B4-BE49-F238E27FC236}">
                  <a16:creationId xmlns:a16="http://schemas.microsoft.com/office/drawing/2014/main" id="{25841E48-3919-469E-9FF2-8DC0699B0314}"/>
                </a:ext>
              </a:extLst>
            </p:cNvPr>
            <p:cNvSpPr/>
            <p:nvPr/>
          </p:nvSpPr>
          <p:spPr>
            <a:xfrm>
              <a:off x="5595952" y="213499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2" name="pt440">
              <a:extLst>
                <a:ext uri="{FF2B5EF4-FFF2-40B4-BE49-F238E27FC236}">
                  <a16:creationId xmlns:a16="http://schemas.microsoft.com/office/drawing/2014/main" id="{8843CEF9-13A2-4597-82D3-86909D775562}"/>
                </a:ext>
              </a:extLst>
            </p:cNvPr>
            <p:cNvSpPr/>
            <p:nvPr/>
          </p:nvSpPr>
          <p:spPr>
            <a:xfrm>
              <a:off x="5635992" y="21447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3" name="pt441">
              <a:extLst>
                <a:ext uri="{FF2B5EF4-FFF2-40B4-BE49-F238E27FC236}">
                  <a16:creationId xmlns:a16="http://schemas.microsoft.com/office/drawing/2014/main" id="{93C6E8A0-B21A-4892-938F-7080ED561B19}"/>
                </a:ext>
              </a:extLst>
            </p:cNvPr>
            <p:cNvSpPr/>
            <p:nvPr/>
          </p:nvSpPr>
          <p:spPr>
            <a:xfrm>
              <a:off x="5516229" y="212845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4" name="pt442">
              <a:extLst>
                <a:ext uri="{FF2B5EF4-FFF2-40B4-BE49-F238E27FC236}">
                  <a16:creationId xmlns:a16="http://schemas.microsoft.com/office/drawing/2014/main" id="{82F66E44-B2D0-43DF-BF48-5D0BA65B4F47}"/>
                </a:ext>
              </a:extLst>
            </p:cNvPr>
            <p:cNvSpPr/>
            <p:nvPr/>
          </p:nvSpPr>
          <p:spPr>
            <a:xfrm>
              <a:off x="5723711" y="20452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5" name="pt443">
              <a:extLst>
                <a:ext uri="{FF2B5EF4-FFF2-40B4-BE49-F238E27FC236}">
                  <a16:creationId xmlns:a16="http://schemas.microsoft.com/office/drawing/2014/main" id="{AC3DEADD-EEAA-4A80-9AAD-F2D16A46E28B}"/>
                </a:ext>
              </a:extLst>
            </p:cNvPr>
            <p:cNvSpPr/>
            <p:nvPr/>
          </p:nvSpPr>
          <p:spPr>
            <a:xfrm>
              <a:off x="5474741" y="219420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6" name="pt444">
              <a:extLst>
                <a:ext uri="{FF2B5EF4-FFF2-40B4-BE49-F238E27FC236}">
                  <a16:creationId xmlns:a16="http://schemas.microsoft.com/office/drawing/2014/main" id="{8DD75BC0-4A3A-4B8F-A76E-DB673D10F6D4}"/>
                </a:ext>
              </a:extLst>
            </p:cNvPr>
            <p:cNvSpPr/>
            <p:nvPr/>
          </p:nvSpPr>
          <p:spPr>
            <a:xfrm>
              <a:off x="5752856" y="21854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7" name="pt445">
              <a:extLst>
                <a:ext uri="{FF2B5EF4-FFF2-40B4-BE49-F238E27FC236}">
                  <a16:creationId xmlns:a16="http://schemas.microsoft.com/office/drawing/2014/main" id="{F1CC54FD-2976-43C4-B5C7-B2C6D3C6A4C6}"/>
                </a:ext>
              </a:extLst>
            </p:cNvPr>
            <p:cNvSpPr/>
            <p:nvPr/>
          </p:nvSpPr>
          <p:spPr>
            <a:xfrm>
              <a:off x="5526983" y="20842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8" name="pt446">
              <a:extLst>
                <a:ext uri="{FF2B5EF4-FFF2-40B4-BE49-F238E27FC236}">
                  <a16:creationId xmlns:a16="http://schemas.microsoft.com/office/drawing/2014/main" id="{07105BAA-9C21-430D-AF00-37EBC24A2173}"/>
                </a:ext>
              </a:extLst>
            </p:cNvPr>
            <p:cNvSpPr/>
            <p:nvPr/>
          </p:nvSpPr>
          <p:spPr>
            <a:xfrm>
              <a:off x="5798544" y="22284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79" name="pt447">
              <a:extLst>
                <a:ext uri="{FF2B5EF4-FFF2-40B4-BE49-F238E27FC236}">
                  <a16:creationId xmlns:a16="http://schemas.microsoft.com/office/drawing/2014/main" id="{FC3B09DF-4CC2-4DA8-AD37-07A62EE95DB6}"/>
                </a:ext>
              </a:extLst>
            </p:cNvPr>
            <p:cNvSpPr/>
            <p:nvPr/>
          </p:nvSpPr>
          <p:spPr>
            <a:xfrm>
              <a:off x="5590801" y="20688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0" name="pt448">
              <a:extLst>
                <a:ext uri="{FF2B5EF4-FFF2-40B4-BE49-F238E27FC236}">
                  <a16:creationId xmlns:a16="http://schemas.microsoft.com/office/drawing/2014/main" id="{E79C67B3-9270-46C0-9D21-17E98DB0D731}"/>
                </a:ext>
              </a:extLst>
            </p:cNvPr>
            <p:cNvSpPr/>
            <p:nvPr/>
          </p:nvSpPr>
          <p:spPr>
            <a:xfrm>
              <a:off x="5525326" y="234894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1" name="pt449">
              <a:extLst>
                <a:ext uri="{FF2B5EF4-FFF2-40B4-BE49-F238E27FC236}">
                  <a16:creationId xmlns:a16="http://schemas.microsoft.com/office/drawing/2014/main" id="{5CFC3D88-85E4-442A-B5F7-593EC745CD03}"/>
                </a:ext>
              </a:extLst>
            </p:cNvPr>
            <p:cNvSpPr/>
            <p:nvPr/>
          </p:nvSpPr>
          <p:spPr>
            <a:xfrm>
              <a:off x="5541554" y="213946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2" name="pt450">
              <a:extLst>
                <a:ext uri="{FF2B5EF4-FFF2-40B4-BE49-F238E27FC236}">
                  <a16:creationId xmlns:a16="http://schemas.microsoft.com/office/drawing/2014/main" id="{D0BF3C71-EBD7-4117-A696-6367B93D7FA8}"/>
                </a:ext>
              </a:extLst>
            </p:cNvPr>
            <p:cNvSpPr/>
            <p:nvPr/>
          </p:nvSpPr>
          <p:spPr>
            <a:xfrm>
              <a:off x="5670063" y="225271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3" name="pt451">
              <a:extLst>
                <a:ext uri="{FF2B5EF4-FFF2-40B4-BE49-F238E27FC236}">
                  <a16:creationId xmlns:a16="http://schemas.microsoft.com/office/drawing/2014/main" id="{B851A395-CF53-44E7-B821-CC896AA1AAC4}"/>
                </a:ext>
              </a:extLst>
            </p:cNvPr>
            <p:cNvSpPr/>
            <p:nvPr/>
          </p:nvSpPr>
          <p:spPr>
            <a:xfrm>
              <a:off x="6012881" y="22579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4" name="pt452">
              <a:extLst>
                <a:ext uri="{FF2B5EF4-FFF2-40B4-BE49-F238E27FC236}">
                  <a16:creationId xmlns:a16="http://schemas.microsoft.com/office/drawing/2014/main" id="{0B44CC09-370D-49B8-A634-3DE59BB70B8F}"/>
                </a:ext>
              </a:extLst>
            </p:cNvPr>
            <p:cNvSpPr/>
            <p:nvPr/>
          </p:nvSpPr>
          <p:spPr>
            <a:xfrm>
              <a:off x="5644021" y="199585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5" name="pt453">
              <a:extLst>
                <a:ext uri="{FF2B5EF4-FFF2-40B4-BE49-F238E27FC236}">
                  <a16:creationId xmlns:a16="http://schemas.microsoft.com/office/drawing/2014/main" id="{F8C72FE6-FF84-4C06-A189-E48C4F89C488}"/>
                </a:ext>
              </a:extLst>
            </p:cNvPr>
            <p:cNvSpPr/>
            <p:nvPr/>
          </p:nvSpPr>
          <p:spPr>
            <a:xfrm>
              <a:off x="5722397" y="211141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6" name="pt454">
              <a:extLst>
                <a:ext uri="{FF2B5EF4-FFF2-40B4-BE49-F238E27FC236}">
                  <a16:creationId xmlns:a16="http://schemas.microsoft.com/office/drawing/2014/main" id="{3D84D735-D334-4215-B714-5FB541141EE8}"/>
                </a:ext>
              </a:extLst>
            </p:cNvPr>
            <p:cNvSpPr/>
            <p:nvPr/>
          </p:nvSpPr>
          <p:spPr>
            <a:xfrm>
              <a:off x="5825103" y="213371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7" name="pt455">
              <a:extLst>
                <a:ext uri="{FF2B5EF4-FFF2-40B4-BE49-F238E27FC236}">
                  <a16:creationId xmlns:a16="http://schemas.microsoft.com/office/drawing/2014/main" id="{DD63420C-4A6E-489D-B2CE-DCE64494DB92}"/>
                </a:ext>
              </a:extLst>
            </p:cNvPr>
            <p:cNvSpPr/>
            <p:nvPr/>
          </p:nvSpPr>
          <p:spPr>
            <a:xfrm>
              <a:off x="6028107" y="203355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8" name="pt456">
              <a:extLst>
                <a:ext uri="{FF2B5EF4-FFF2-40B4-BE49-F238E27FC236}">
                  <a16:creationId xmlns:a16="http://schemas.microsoft.com/office/drawing/2014/main" id="{C19D9C6C-ACBB-4C05-AD9D-E4E9A65BAF6A}"/>
                </a:ext>
              </a:extLst>
            </p:cNvPr>
            <p:cNvSpPr/>
            <p:nvPr/>
          </p:nvSpPr>
          <p:spPr>
            <a:xfrm>
              <a:off x="5568830" y="210848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89" name="pt457">
              <a:extLst>
                <a:ext uri="{FF2B5EF4-FFF2-40B4-BE49-F238E27FC236}">
                  <a16:creationId xmlns:a16="http://schemas.microsoft.com/office/drawing/2014/main" id="{0CE30334-3ACE-4C66-9F90-359CA9DCD262}"/>
                </a:ext>
              </a:extLst>
            </p:cNvPr>
            <p:cNvSpPr/>
            <p:nvPr/>
          </p:nvSpPr>
          <p:spPr>
            <a:xfrm>
              <a:off x="5710115" y="234248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0" name="pt458">
              <a:extLst>
                <a:ext uri="{FF2B5EF4-FFF2-40B4-BE49-F238E27FC236}">
                  <a16:creationId xmlns:a16="http://schemas.microsoft.com/office/drawing/2014/main" id="{C9AAB543-5E9F-4F5B-86B4-98D6F3B09A30}"/>
                </a:ext>
              </a:extLst>
            </p:cNvPr>
            <p:cNvSpPr/>
            <p:nvPr/>
          </p:nvSpPr>
          <p:spPr>
            <a:xfrm>
              <a:off x="5910692" y="212939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1" name="pt459">
              <a:extLst>
                <a:ext uri="{FF2B5EF4-FFF2-40B4-BE49-F238E27FC236}">
                  <a16:creationId xmlns:a16="http://schemas.microsoft.com/office/drawing/2014/main" id="{D6805FAC-9A28-4C84-970B-658D60406810}"/>
                </a:ext>
              </a:extLst>
            </p:cNvPr>
            <p:cNvSpPr/>
            <p:nvPr/>
          </p:nvSpPr>
          <p:spPr>
            <a:xfrm>
              <a:off x="5442060" y="20083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2" name="pt460">
              <a:extLst>
                <a:ext uri="{FF2B5EF4-FFF2-40B4-BE49-F238E27FC236}">
                  <a16:creationId xmlns:a16="http://schemas.microsoft.com/office/drawing/2014/main" id="{9F59CF95-CC78-4A96-93EF-AE22D6D86F58}"/>
                </a:ext>
              </a:extLst>
            </p:cNvPr>
            <p:cNvSpPr/>
            <p:nvPr/>
          </p:nvSpPr>
          <p:spPr>
            <a:xfrm>
              <a:off x="5608865" y="224743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3" name="pt461">
              <a:extLst>
                <a:ext uri="{FF2B5EF4-FFF2-40B4-BE49-F238E27FC236}">
                  <a16:creationId xmlns:a16="http://schemas.microsoft.com/office/drawing/2014/main" id="{3FEB4E9C-CC9D-4C46-B6B9-73396FEAE5C0}"/>
                </a:ext>
              </a:extLst>
            </p:cNvPr>
            <p:cNvSpPr/>
            <p:nvPr/>
          </p:nvSpPr>
          <p:spPr>
            <a:xfrm>
              <a:off x="5574368" y="223788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4" name="pt462">
              <a:extLst>
                <a:ext uri="{FF2B5EF4-FFF2-40B4-BE49-F238E27FC236}">
                  <a16:creationId xmlns:a16="http://schemas.microsoft.com/office/drawing/2014/main" id="{EE80050F-3EAC-4F75-ABDF-7A6AA3E80ED9}"/>
                </a:ext>
              </a:extLst>
            </p:cNvPr>
            <p:cNvSpPr/>
            <p:nvPr/>
          </p:nvSpPr>
          <p:spPr>
            <a:xfrm>
              <a:off x="5616837" y="225275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5" name="pt463">
              <a:extLst>
                <a:ext uri="{FF2B5EF4-FFF2-40B4-BE49-F238E27FC236}">
                  <a16:creationId xmlns:a16="http://schemas.microsoft.com/office/drawing/2014/main" id="{84B2EF0C-11C0-4ACF-9A68-B803AA235731}"/>
                </a:ext>
              </a:extLst>
            </p:cNvPr>
            <p:cNvSpPr/>
            <p:nvPr/>
          </p:nvSpPr>
          <p:spPr>
            <a:xfrm>
              <a:off x="5834295" y="216477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6" name="pt464">
              <a:extLst>
                <a:ext uri="{FF2B5EF4-FFF2-40B4-BE49-F238E27FC236}">
                  <a16:creationId xmlns:a16="http://schemas.microsoft.com/office/drawing/2014/main" id="{9FED9F17-E248-4684-A4AF-79712F9F0360}"/>
                </a:ext>
              </a:extLst>
            </p:cNvPr>
            <p:cNvSpPr/>
            <p:nvPr/>
          </p:nvSpPr>
          <p:spPr>
            <a:xfrm>
              <a:off x="5571863" y="228350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7" name="pt465">
              <a:extLst>
                <a:ext uri="{FF2B5EF4-FFF2-40B4-BE49-F238E27FC236}">
                  <a16:creationId xmlns:a16="http://schemas.microsoft.com/office/drawing/2014/main" id="{B79D9C4A-4445-4658-B38E-1FE950903B6C}"/>
                </a:ext>
              </a:extLst>
            </p:cNvPr>
            <p:cNvSpPr/>
            <p:nvPr/>
          </p:nvSpPr>
          <p:spPr>
            <a:xfrm>
              <a:off x="5532839" y="239156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8" name="pt466">
              <a:extLst>
                <a:ext uri="{FF2B5EF4-FFF2-40B4-BE49-F238E27FC236}">
                  <a16:creationId xmlns:a16="http://schemas.microsoft.com/office/drawing/2014/main" id="{2B989E90-B76C-4890-8DBB-33B8CD92FB13}"/>
                </a:ext>
              </a:extLst>
            </p:cNvPr>
            <p:cNvSpPr/>
            <p:nvPr/>
          </p:nvSpPr>
          <p:spPr>
            <a:xfrm>
              <a:off x="5601062" y="244931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199" name="pt467">
              <a:extLst>
                <a:ext uri="{FF2B5EF4-FFF2-40B4-BE49-F238E27FC236}">
                  <a16:creationId xmlns:a16="http://schemas.microsoft.com/office/drawing/2014/main" id="{5CD72F7D-338B-4ACD-9B80-DB723EF78541}"/>
                </a:ext>
              </a:extLst>
            </p:cNvPr>
            <p:cNvSpPr/>
            <p:nvPr/>
          </p:nvSpPr>
          <p:spPr>
            <a:xfrm>
              <a:off x="5741146" y="236555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0" name="pt468">
              <a:extLst>
                <a:ext uri="{FF2B5EF4-FFF2-40B4-BE49-F238E27FC236}">
                  <a16:creationId xmlns:a16="http://schemas.microsoft.com/office/drawing/2014/main" id="{FCA7A8DB-FE18-41A3-B6DB-AEEEE41E28AB}"/>
                </a:ext>
              </a:extLst>
            </p:cNvPr>
            <p:cNvSpPr/>
            <p:nvPr/>
          </p:nvSpPr>
          <p:spPr>
            <a:xfrm>
              <a:off x="5841468" y="21868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1" name="pt469">
              <a:extLst>
                <a:ext uri="{FF2B5EF4-FFF2-40B4-BE49-F238E27FC236}">
                  <a16:creationId xmlns:a16="http://schemas.microsoft.com/office/drawing/2014/main" id="{1F31A073-7C9F-4188-80D5-0B24E10E9035}"/>
                </a:ext>
              </a:extLst>
            </p:cNvPr>
            <p:cNvSpPr/>
            <p:nvPr/>
          </p:nvSpPr>
          <p:spPr>
            <a:xfrm>
              <a:off x="5607642" y="23044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2" name="pt470">
              <a:extLst>
                <a:ext uri="{FF2B5EF4-FFF2-40B4-BE49-F238E27FC236}">
                  <a16:creationId xmlns:a16="http://schemas.microsoft.com/office/drawing/2014/main" id="{7141F8BD-4DE6-4CE9-93DA-227CE21BD083}"/>
                </a:ext>
              </a:extLst>
            </p:cNvPr>
            <p:cNvSpPr/>
            <p:nvPr/>
          </p:nvSpPr>
          <p:spPr>
            <a:xfrm>
              <a:off x="5870172" y="19570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3" name="pt471">
              <a:extLst>
                <a:ext uri="{FF2B5EF4-FFF2-40B4-BE49-F238E27FC236}">
                  <a16:creationId xmlns:a16="http://schemas.microsoft.com/office/drawing/2014/main" id="{7EEE1365-1F2E-498F-9C83-50D9DA547BA6}"/>
                </a:ext>
              </a:extLst>
            </p:cNvPr>
            <p:cNvSpPr/>
            <p:nvPr/>
          </p:nvSpPr>
          <p:spPr>
            <a:xfrm>
              <a:off x="6038512" y="237835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4" name="pt472">
              <a:extLst>
                <a:ext uri="{FF2B5EF4-FFF2-40B4-BE49-F238E27FC236}">
                  <a16:creationId xmlns:a16="http://schemas.microsoft.com/office/drawing/2014/main" id="{BF4E9285-507B-49E0-B403-5660BC8062B6}"/>
                </a:ext>
              </a:extLst>
            </p:cNvPr>
            <p:cNvSpPr/>
            <p:nvPr/>
          </p:nvSpPr>
          <p:spPr>
            <a:xfrm>
              <a:off x="5725917" y="233911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5" name="pt473">
              <a:extLst>
                <a:ext uri="{FF2B5EF4-FFF2-40B4-BE49-F238E27FC236}">
                  <a16:creationId xmlns:a16="http://schemas.microsoft.com/office/drawing/2014/main" id="{E711073D-D42E-496E-95B8-B2A4EA6227FE}"/>
                </a:ext>
              </a:extLst>
            </p:cNvPr>
            <p:cNvSpPr/>
            <p:nvPr/>
          </p:nvSpPr>
          <p:spPr>
            <a:xfrm>
              <a:off x="5713458" y="225097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6" name="pt474">
              <a:extLst>
                <a:ext uri="{FF2B5EF4-FFF2-40B4-BE49-F238E27FC236}">
                  <a16:creationId xmlns:a16="http://schemas.microsoft.com/office/drawing/2014/main" id="{5A6FD47C-ECDE-446F-A875-0F34974F623B}"/>
                </a:ext>
              </a:extLst>
            </p:cNvPr>
            <p:cNvSpPr/>
            <p:nvPr/>
          </p:nvSpPr>
          <p:spPr>
            <a:xfrm>
              <a:off x="5568812" y="232293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7" name="pt475">
              <a:extLst>
                <a:ext uri="{FF2B5EF4-FFF2-40B4-BE49-F238E27FC236}">
                  <a16:creationId xmlns:a16="http://schemas.microsoft.com/office/drawing/2014/main" id="{4964175E-3988-43A1-AD42-AAC162482D79}"/>
                </a:ext>
              </a:extLst>
            </p:cNvPr>
            <p:cNvSpPr/>
            <p:nvPr/>
          </p:nvSpPr>
          <p:spPr>
            <a:xfrm>
              <a:off x="5690720" y="237801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8" name="pt476">
              <a:extLst>
                <a:ext uri="{FF2B5EF4-FFF2-40B4-BE49-F238E27FC236}">
                  <a16:creationId xmlns:a16="http://schemas.microsoft.com/office/drawing/2014/main" id="{9F84978C-EDBB-4D6B-A0BB-22ACE93393D4}"/>
                </a:ext>
              </a:extLst>
            </p:cNvPr>
            <p:cNvSpPr/>
            <p:nvPr/>
          </p:nvSpPr>
          <p:spPr>
            <a:xfrm>
              <a:off x="5820968" y="221580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09" name="pt477">
              <a:extLst>
                <a:ext uri="{FF2B5EF4-FFF2-40B4-BE49-F238E27FC236}">
                  <a16:creationId xmlns:a16="http://schemas.microsoft.com/office/drawing/2014/main" id="{5101225D-0030-4CBC-9B79-BFD8C676BA4E}"/>
                </a:ext>
              </a:extLst>
            </p:cNvPr>
            <p:cNvSpPr/>
            <p:nvPr/>
          </p:nvSpPr>
          <p:spPr>
            <a:xfrm>
              <a:off x="5735218" y="220986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0" name="pt478">
              <a:extLst>
                <a:ext uri="{FF2B5EF4-FFF2-40B4-BE49-F238E27FC236}">
                  <a16:creationId xmlns:a16="http://schemas.microsoft.com/office/drawing/2014/main" id="{24AB9395-A246-486A-AFA7-3C57C6777A0F}"/>
                </a:ext>
              </a:extLst>
            </p:cNvPr>
            <p:cNvSpPr/>
            <p:nvPr/>
          </p:nvSpPr>
          <p:spPr>
            <a:xfrm>
              <a:off x="5678494" y="226586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1" name="pt479">
              <a:extLst>
                <a:ext uri="{FF2B5EF4-FFF2-40B4-BE49-F238E27FC236}">
                  <a16:creationId xmlns:a16="http://schemas.microsoft.com/office/drawing/2014/main" id="{29E6F08A-0246-42B6-91B8-CFFCE01EA587}"/>
                </a:ext>
              </a:extLst>
            </p:cNvPr>
            <p:cNvSpPr/>
            <p:nvPr/>
          </p:nvSpPr>
          <p:spPr>
            <a:xfrm>
              <a:off x="5407474" y="214579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2" name="pt480">
              <a:extLst>
                <a:ext uri="{FF2B5EF4-FFF2-40B4-BE49-F238E27FC236}">
                  <a16:creationId xmlns:a16="http://schemas.microsoft.com/office/drawing/2014/main" id="{16AAE2FB-63C0-4645-80B1-93ED2ECD153B}"/>
                </a:ext>
              </a:extLst>
            </p:cNvPr>
            <p:cNvSpPr/>
            <p:nvPr/>
          </p:nvSpPr>
          <p:spPr>
            <a:xfrm>
              <a:off x="5675717" y="220589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3" name="pt481">
              <a:extLst>
                <a:ext uri="{FF2B5EF4-FFF2-40B4-BE49-F238E27FC236}">
                  <a16:creationId xmlns:a16="http://schemas.microsoft.com/office/drawing/2014/main" id="{2424AB0F-928A-4121-A600-8FA7A311A20B}"/>
                </a:ext>
              </a:extLst>
            </p:cNvPr>
            <p:cNvSpPr/>
            <p:nvPr/>
          </p:nvSpPr>
          <p:spPr>
            <a:xfrm>
              <a:off x="5601117" y="235595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4" name="pt482">
              <a:extLst>
                <a:ext uri="{FF2B5EF4-FFF2-40B4-BE49-F238E27FC236}">
                  <a16:creationId xmlns:a16="http://schemas.microsoft.com/office/drawing/2014/main" id="{0134074E-A095-490C-8D00-D168C26D6458}"/>
                </a:ext>
              </a:extLst>
            </p:cNvPr>
            <p:cNvSpPr/>
            <p:nvPr/>
          </p:nvSpPr>
          <p:spPr>
            <a:xfrm>
              <a:off x="5757578" y="23025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5" name="pt483">
              <a:extLst>
                <a:ext uri="{FF2B5EF4-FFF2-40B4-BE49-F238E27FC236}">
                  <a16:creationId xmlns:a16="http://schemas.microsoft.com/office/drawing/2014/main" id="{D5AB7A6D-E8FD-45EB-981A-834C742261A4}"/>
                </a:ext>
              </a:extLst>
            </p:cNvPr>
            <p:cNvSpPr/>
            <p:nvPr/>
          </p:nvSpPr>
          <p:spPr>
            <a:xfrm>
              <a:off x="5632899" y="225849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6" name="pt484">
              <a:extLst>
                <a:ext uri="{FF2B5EF4-FFF2-40B4-BE49-F238E27FC236}">
                  <a16:creationId xmlns:a16="http://schemas.microsoft.com/office/drawing/2014/main" id="{84A0FD31-CA76-46A9-9A00-AD83FDC21647}"/>
                </a:ext>
              </a:extLst>
            </p:cNvPr>
            <p:cNvSpPr/>
            <p:nvPr/>
          </p:nvSpPr>
          <p:spPr>
            <a:xfrm>
              <a:off x="5656762" y="221262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7" name="pt485">
              <a:extLst>
                <a:ext uri="{FF2B5EF4-FFF2-40B4-BE49-F238E27FC236}">
                  <a16:creationId xmlns:a16="http://schemas.microsoft.com/office/drawing/2014/main" id="{08323F5D-ED3F-4EEB-B4EC-7B93D6175ECD}"/>
                </a:ext>
              </a:extLst>
            </p:cNvPr>
            <p:cNvSpPr/>
            <p:nvPr/>
          </p:nvSpPr>
          <p:spPr>
            <a:xfrm>
              <a:off x="5098890" y="214081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8" name="pt486">
              <a:extLst>
                <a:ext uri="{FF2B5EF4-FFF2-40B4-BE49-F238E27FC236}">
                  <a16:creationId xmlns:a16="http://schemas.microsoft.com/office/drawing/2014/main" id="{4BFBDCB8-7143-4B4F-94D0-25CF0F3646BB}"/>
                </a:ext>
              </a:extLst>
            </p:cNvPr>
            <p:cNvSpPr/>
            <p:nvPr/>
          </p:nvSpPr>
          <p:spPr>
            <a:xfrm>
              <a:off x="5630932" y="23241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19" name="pt487">
              <a:extLst>
                <a:ext uri="{FF2B5EF4-FFF2-40B4-BE49-F238E27FC236}">
                  <a16:creationId xmlns:a16="http://schemas.microsoft.com/office/drawing/2014/main" id="{DADBB9A5-1965-46DE-8B64-38CE35C51D9C}"/>
                </a:ext>
              </a:extLst>
            </p:cNvPr>
            <p:cNvSpPr/>
            <p:nvPr/>
          </p:nvSpPr>
          <p:spPr>
            <a:xfrm>
              <a:off x="5789919" y="221288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0" name="pt488">
              <a:extLst>
                <a:ext uri="{FF2B5EF4-FFF2-40B4-BE49-F238E27FC236}">
                  <a16:creationId xmlns:a16="http://schemas.microsoft.com/office/drawing/2014/main" id="{8C73545F-FBBC-4DF1-8045-23D5637E7643}"/>
                </a:ext>
              </a:extLst>
            </p:cNvPr>
            <p:cNvSpPr/>
            <p:nvPr/>
          </p:nvSpPr>
          <p:spPr>
            <a:xfrm>
              <a:off x="5634657" y="214515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1" name="pt489">
              <a:extLst>
                <a:ext uri="{FF2B5EF4-FFF2-40B4-BE49-F238E27FC236}">
                  <a16:creationId xmlns:a16="http://schemas.microsoft.com/office/drawing/2014/main" id="{556C5C78-357B-41AF-85B5-0414A29819BC}"/>
                </a:ext>
              </a:extLst>
            </p:cNvPr>
            <p:cNvSpPr/>
            <p:nvPr/>
          </p:nvSpPr>
          <p:spPr>
            <a:xfrm>
              <a:off x="5560850" y="23196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2" name="pt490">
              <a:extLst>
                <a:ext uri="{FF2B5EF4-FFF2-40B4-BE49-F238E27FC236}">
                  <a16:creationId xmlns:a16="http://schemas.microsoft.com/office/drawing/2014/main" id="{EECD296C-94A9-4617-8CA1-6352A32E16AD}"/>
                </a:ext>
              </a:extLst>
            </p:cNvPr>
            <p:cNvSpPr/>
            <p:nvPr/>
          </p:nvSpPr>
          <p:spPr>
            <a:xfrm>
              <a:off x="5421659" y="23707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3" name="pt491">
              <a:extLst>
                <a:ext uri="{FF2B5EF4-FFF2-40B4-BE49-F238E27FC236}">
                  <a16:creationId xmlns:a16="http://schemas.microsoft.com/office/drawing/2014/main" id="{6E278145-4191-4204-8FA7-6B66A1C25D59}"/>
                </a:ext>
              </a:extLst>
            </p:cNvPr>
            <p:cNvSpPr/>
            <p:nvPr/>
          </p:nvSpPr>
          <p:spPr>
            <a:xfrm>
              <a:off x="5632664" y="23030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4" name="pt492">
              <a:extLst>
                <a:ext uri="{FF2B5EF4-FFF2-40B4-BE49-F238E27FC236}">
                  <a16:creationId xmlns:a16="http://schemas.microsoft.com/office/drawing/2014/main" id="{227882CE-ED29-463D-80EA-87FE0F1E1A00}"/>
                </a:ext>
              </a:extLst>
            </p:cNvPr>
            <p:cNvSpPr/>
            <p:nvPr/>
          </p:nvSpPr>
          <p:spPr>
            <a:xfrm>
              <a:off x="6061464" y="22660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5" name="pt493">
              <a:extLst>
                <a:ext uri="{FF2B5EF4-FFF2-40B4-BE49-F238E27FC236}">
                  <a16:creationId xmlns:a16="http://schemas.microsoft.com/office/drawing/2014/main" id="{5BEF7F73-5304-43F9-AF23-87ED5E651D81}"/>
                </a:ext>
              </a:extLst>
            </p:cNvPr>
            <p:cNvSpPr/>
            <p:nvPr/>
          </p:nvSpPr>
          <p:spPr>
            <a:xfrm>
              <a:off x="5698369" y="22325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6" name="pt494">
              <a:extLst>
                <a:ext uri="{FF2B5EF4-FFF2-40B4-BE49-F238E27FC236}">
                  <a16:creationId xmlns:a16="http://schemas.microsoft.com/office/drawing/2014/main" id="{5D425D72-A407-4211-8108-805198A1FCD5}"/>
                </a:ext>
              </a:extLst>
            </p:cNvPr>
            <p:cNvSpPr/>
            <p:nvPr/>
          </p:nvSpPr>
          <p:spPr>
            <a:xfrm>
              <a:off x="5579603" y="214515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7" name="pt495">
              <a:extLst>
                <a:ext uri="{FF2B5EF4-FFF2-40B4-BE49-F238E27FC236}">
                  <a16:creationId xmlns:a16="http://schemas.microsoft.com/office/drawing/2014/main" id="{63559493-1BFC-4262-A74B-D42B28C3E0F2}"/>
                </a:ext>
              </a:extLst>
            </p:cNvPr>
            <p:cNvSpPr/>
            <p:nvPr/>
          </p:nvSpPr>
          <p:spPr>
            <a:xfrm>
              <a:off x="5731302" y="2212508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8" name="pt496">
              <a:extLst>
                <a:ext uri="{FF2B5EF4-FFF2-40B4-BE49-F238E27FC236}">
                  <a16:creationId xmlns:a16="http://schemas.microsoft.com/office/drawing/2014/main" id="{6B6066C5-4A22-481F-A144-8BB9E7F2DD9A}"/>
                </a:ext>
              </a:extLst>
            </p:cNvPr>
            <p:cNvSpPr/>
            <p:nvPr/>
          </p:nvSpPr>
          <p:spPr>
            <a:xfrm>
              <a:off x="6031771" y="226861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29" name="pt497">
              <a:extLst>
                <a:ext uri="{FF2B5EF4-FFF2-40B4-BE49-F238E27FC236}">
                  <a16:creationId xmlns:a16="http://schemas.microsoft.com/office/drawing/2014/main" id="{1A7E3259-CD25-4F32-840C-E847B1431367}"/>
                </a:ext>
              </a:extLst>
            </p:cNvPr>
            <p:cNvSpPr/>
            <p:nvPr/>
          </p:nvSpPr>
          <p:spPr>
            <a:xfrm>
              <a:off x="5786913" y="23842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0" name="pt498">
              <a:extLst>
                <a:ext uri="{FF2B5EF4-FFF2-40B4-BE49-F238E27FC236}">
                  <a16:creationId xmlns:a16="http://schemas.microsoft.com/office/drawing/2014/main" id="{B4EE6596-7A83-4590-BBDD-BDCDB6109B97}"/>
                </a:ext>
              </a:extLst>
            </p:cNvPr>
            <p:cNvSpPr/>
            <p:nvPr/>
          </p:nvSpPr>
          <p:spPr>
            <a:xfrm>
              <a:off x="5975355" y="22483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1" name="pt499">
              <a:extLst>
                <a:ext uri="{FF2B5EF4-FFF2-40B4-BE49-F238E27FC236}">
                  <a16:creationId xmlns:a16="http://schemas.microsoft.com/office/drawing/2014/main" id="{095A2ED9-A463-40BE-80BB-4A83C44E57B5}"/>
                </a:ext>
              </a:extLst>
            </p:cNvPr>
            <p:cNvSpPr/>
            <p:nvPr/>
          </p:nvSpPr>
          <p:spPr>
            <a:xfrm>
              <a:off x="5635113" y="217794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2" name="pt500">
              <a:extLst>
                <a:ext uri="{FF2B5EF4-FFF2-40B4-BE49-F238E27FC236}">
                  <a16:creationId xmlns:a16="http://schemas.microsoft.com/office/drawing/2014/main" id="{1625FDB1-DBEF-4C86-98D7-CC3655DF2FF3}"/>
                </a:ext>
              </a:extLst>
            </p:cNvPr>
            <p:cNvSpPr/>
            <p:nvPr/>
          </p:nvSpPr>
          <p:spPr>
            <a:xfrm>
              <a:off x="5964391" y="210101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3" name="pt501">
              <a:extLst>
                <a:ext uri="{FF2B5EF4-FFF2-40B4-BE49-F238E27FC236}">
                  <a16:creationId xmlns:a16="http://schemas.microsoft.com/office/drawing/2014/main" id="{6F1D4184-7607-4F8A-BDF4-61EADCEEBA46}"/>
                </a:ext>
              </a:extLst>
            </p:cNvPr>
            <p:cNvSpPr/>
            <p:nvPr/>
          </p:nvSpPr>
          <p:spPr>
            <a:xfrm>
              <a:off x="5622313" y="22444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4" name="pt502">
              <a:extLst>
                <a:ext uri="{FF2B5EF4-FFF2-40B4-BE49-F238E27FC236}">
                  <a16:creationId xmlns:a16="http://schemas.microsoft.com/office/drawing/2014/main" id="{0ABD9CA4-CD80-431D-AA9A-D486194148AE}"/>
                </a:ext>
              </a:extLst>
            </p:cNvPr>
            <p:cNvSpPr/>
            <p:nvPr/>
          </p:nvSpPr>
          <p:spPr>
            <a:xfrm>
              <a:off x="5577923" y="24083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5" name="pt503">
              <a:extLst>
                <a:ext uri="{FF2B5EF4-FFF2-40B4-BE49-F238E27FC236}">
                  <a16:creationId xmlns:a16="http://schemas.microsoft.com/office/drawing/2014/main" id="{9E0F962E-A199-4664-8DB4-48D21E5D88BA}"/>
                </a:ext>
              </a:extLst>
            </p:cNvPr>
            <p:cNvSpPr/>
            <p:nvPr/>
          </p:nvSpPr>
          <p:spPr>
            <a:xfrm>
              <a:off x="5681786" y="23230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6" name="pt504">
              <a:extLst>
                <a:ext uri="{FF2B5EF4-FFF2-40B4-BE49-F238E27FC236}">
                  <a16:creationId xmlns:a16="http://schemas.microsoft.com/office/drawing/2014/main" id="{5200B5C1-4D66-4067-9FF7-551819082619}"/>
                </a:ext>
              </a:extLst>
            </p:cNvPr>
            <p:cNvSpPr/>
            <p:nvPr/>
          </p:nvSpPr>
          <p:spPr>
            <a:xfrm>
              <a:off x="5527032" y="23163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7" name="pt505">
              <a:extLst>
                <a:ext uri="{FF2B5EF4-FFF2-40B4-BE49-F238E27FC236}">
                  <a16:creationId xmlns:a16="http://schemas.microsoft.com/office/drawing/2014/main" id="{5715474C-2F12-4B42-A7A8-7E8D8967FDCE}"/>
                </a:ext>
              </a:extLst>
            </p:cNvPr>
            <p:cNvSpPr/>
            <p:nvPr/>
          </p:nvSpPr>
          <p:spPr>
            <a:xfrm>
              <a:off x="5873597" y="20049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8" name="pt506">
              <a:extLst>
                <a:ext uri="{FF2B5EF4-FFF2-40B4-BE49-F238E27FC236}">
                  <a16:creationId xmlns:a16="http://schemas.microsoft.com/office/drawing/2014/main" id="{F1FCDA14-0AE8-4666-BB22-25906C3021AA}"/>
                </a:ext>
              </a:extLst>
            </p:cNvPr>
            <p:cNvSpPr/>
            <p:nvPr/>
          </p:nvSpPr>
          <p:spPr>
            <a:xfrm>
              <a:off x="5597877" y="214225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39" name="pt507">
              <a:extLst>
                <a:ext uri="{FF2B5EF4-FFF2-40B4-BE49-F238E27FC236}">
                  <a16:creationId xmlns:a16="http://schemas.microsoft.com/office/drawing/2014/main" id="{67AC5D5C-3B61-4661-9558-3D8853CCBB2D}"/>
                </a:ext>
              </a:extLst>
            </p:cNvPr>
            <p:cNvSpPr/>
            <p:nvPr/>
          </p:nvSpPr>
          <p:spPr>
            <a:xfrm>
              <a:off x="5762598" y="23805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0" name="pt508">
              <a:extLst>
                <a:ext uri="{FF2B5EF4-FFF2-40B4-BE49-F238E27FC236}">
                  <a16:creationId xmlns:a16="http://schemas.microsoft.com/office/drawing/2014/main" id="{BBF6D818-47E6-40C8-83A0-6E654D57A0FF}"/>
                </a:ext>
              </a:extLst>
            </p:cNvPr>
            <p:cNvSpPr/>
            <p:nvPr/>
          </p:nvSpPr>
          <p:spPr>
            <a:xfrm>
              <a:off x="5768011" y="225068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1" name="pt509">
              <a:extLst>
                <a:ext uri="{FF2B5EF4-FFF2-40B4-BE49-F238E27FC236}">
                  <a16:creationId xmlns:a16="http://schemas.microsoft.com/office/drawing/2014/main" id="{41581CBC-7837-4DE0-AE32-ECAD5F7BAFB6}"/>
                </a:ext>
              </a:extLst>
            </p:cNvPr>
            <p:cNvSpPr/>
            <p:nvPr/>
          </p:nvSpPr>
          <p:spPr>
            <a:xfrm>
              <a:off x="6189085" y="23489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2" name="pt510">
              <a:extLst>
                <a:ext uri="{FF2B5EF4-FFF2-40B4-BE49-F238E27FC236}">
                  <a16:creationId xmlns:a16="http://schemas.microsoft.com/office/drawing/2014/main" id="{12767372-5105-4C83-9A02-3592BC0E002E}"/>
                </a:ext>
              </a:extLst>
            </p:cNvPr>
            <p:cNvSpPr/>
            <p:nvPr/>
          </p:nvSpPr>
          <p:spPr>
            <a:xfrm>
              <a:off x="5802954" y="215881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3" name="pt511">
              <a:extLst>
                <a:ext uri="{FF2B5EF4-FFF2-40B4-BE49-F238E27FC236}">
                  <a16:creationId xmlns:a16="http://schemas.microsoft.com/office/drawing/2014/main" id="{8F09FE83-0532-4F2D-BB61-59BEFE6EE469}"/>
                </a:ext>
              </a:extLst>
            </p:cNvPr>
            <p:cNvSpPr/>
            <p:nvPr/>
          </p:nvSpPr>
          <p:spPr>
            <a:xfrm>
              <a:off x="5585290" y="236581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4" name="pt512">
              <a:extLst>
                <a:ext uri="{FF2B5EF4-FFF2-40B4-BE49-F238E27FC236}">
                  <a16:creationId xmlns:a16="http://schemas.microsoft.com/office/drawing/2014/main" id="{32C71AB5-ABAF-45CD-9CF0-52B1B4C16A87}"/>
                </a:ext>
              </a:extLst>
            </p:cNvPr>
            <p:cNvSpPr/>
            <p:nvPr/>
          </p:nvSpPr>
          <p:spPr>
            <a:xfrm>
              <a:off x="5799470" y="233450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5" name="pt513">
              <a:extLst>
                <a:ext uri="{FF2B5EF4-FFF2-40B4-BE49-F238E27FC236}">
                  <a16:creationId xmlns:a16="http://schemas.microsoft.com/office/drawing/2014/main" id="{72AB9040-0D5C-41E6-BDF7-BB9B678573F6}"/>
                </a:ext>
              </a:extLst>
            </p:cNvPr>
            <p:cNvSpPr/>
            <p:nvPr/>
          </p:nvSpPr>
          <p:spPr>
            <a:xfrm>
              <a:off x="5831491" y="201062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6" name="pt514">
              <a:extLst>
                <a:ext uri="{FF2B5EF4-FFF2-40B4-BE49-F238E27FC236}">
                  <a16:creationId xmlns:a16="http://schemas.microsoft.com/office/drawing/2014/main" id="{2BC05867-5385-4A01-8B77-81733FE9A5B5}"/>
                </a:ext>
              </a:extLst>
            </p:cNvPr>
            <p:cNvSpPr/>
            <p:nvPr/>
          </p:nvSpPr>
          <p:spPr>
            <a:xfrm>
              <a:off x="5697684" y="222643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7" name="pt515">
              <a:extLst>
                <a:ext uri="{FF2B5EF4-FFF2-40B4-BE49-F238E27FC236}">
                  <a16:creationId xmlns:a16="http://schemas.microsoft.com/office/drawing/2014/main" id="{29A61BC4-9074-4F0F-A6BA-F5E223CC37AF}"/>
                </a:ext>
              </a:extLst>
            </p:cNvPr>
            <p:cNvSpPr/>
            <p:nvPr/>
          </p:nvSpPr>
          <p:spPr>
            <a:xfrm>
              <a:off x="5770201" y="235266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8" name="pt516">
              <a:extLst>
                <a:ext uri="{FF2B5EF4-FFF2-40B4-BE49-F238E27FC236}">
                  <a16:creationId xmlns:a16="http://schemas.microsoft.com/office/drawing/2014/main" id="{CEA2872F-BDA3-4664-960A-339F4BE39683}"/>
                </a:ext>
              </a:extLst>
            </p:cNvPr>
            <p:cNvSpPr/>
            <p:nvPr/>
          </p:nvSpPr>
          <p:spPr>
            <a:xfrm>
              <a:off x="5837030" y="192768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49" name="pt517">
              <a:extLst>
                <a:ext uri="{FF2B5EF4-FFF2-40B4-BE49-F238E27FC236}">
                  <a16:creationId xmlns:a16="http://schemas.microsoft.com/office/drawing/2014/main" id="{128B99E3-5DD3-4551-A68B-9E9735227BEE}"/>
                </a:ext>
              </a:extLst>
            </p:cNvPr>
            <p:cNvSpPr/>
            <p:nvPr/>
          </p:nvSpPr>
          <p:spPr>
            <a:xfrm>
              <a:off x="5627962" y="221193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0" name="pt518">
              <a:extLst>
                <a:ext uri="{FF2B5EF4-FFF2-40B4-BE49-F238E27FC236}">
                  <a16:creationId xmlns:a16="http://schemas.microsoft.com/office/drawing/2014/main" id="{AB5EB107-3257-4E25-9F6D-11A8821B501D}"/>
                </a:ext>
              </a:extLst>
            </p:cNvPr>
            <p:cNvSpPr/>
            <p:nvPr/>
          </p:nvSpPr>
          <p:spPr>
            <a:xfrm>
              <a:off x="5786029" y="248231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1" name="pt519">
              <a:extLst>
                <a:ext uri="{FF2B5EF4-FFF2-40B4-BE49-F238E27FC236}">
                  <a16:creationId xmlns:a16="http://schemas.microsoft.com/office/drawing/2014/main" id="{84E54475-DF02-42B0-9F43-95AF1D63A35D}"/>
                </a:ext>
              </a:extLst>
            </p:cNvPr>
            <p:cNvSpPr/>
            <p:nvPr/>
          </p:nvSpPr>
          <p:spPr>
            <a:xfrm>
              <a:off x="5608370" y="21745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2" name="pt520">
              <a:extLst>
                <a:ext uri="{FF2B5EF4-FFF2-40B4-BE49-F238E27FC236}">
                  <a16:creationId xmlns:a16="http://schemas.microsoft.com/office/drawing/2014/main" id="{388ABBE6-9CAE-4163-9DD1-6E2620E23F03}"/>
                </a:ext>
              </a:extLst>
            </p:cNvPr>
            <p:cNvSpPr/>
            <p:nvPr/>
          </p:nvSpPr>
          <p:spPr>
            <a:xfrm>
              <a:off x="5617470" y="24347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3" name="pt521">
              <a:extLst>
                <a:ext uri="{FF2B5EF4-FFF2-40B4-BE49-F238E27FC236}">
                  <a16:creationId xmlns:a16="http://schemas.microsoft.com/office/drawing/2014/main" id="{102F1C0A-68FE-4276-966F-DDF114F2A991}"/>
                </a:ext>
              </a:extLst>
            </p:cNvPr>
            <p:cNvSpPr/>
            <p:nvPr/>
          </p:nvSpPr>
          <p:spPr>
            <a:xfrm>
              <a:off x="6012105" y="249575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4" name="pt522">
              <a:extLst>
                <a:ext uri="{FF2B5EF4-FFF2-40B4-BE49-F238E27FC236}">
                  <a16:creationId xmlns:a16="http://schemas.microsoft.com/office/drawing/2014/main" id="{2967C68F-83EE-4459-9EE6-C6C1EF73CEED}"/>
                </a:ext>
              </a:extLst>
            </p:cNvPr>
            <p:cNvSpPr/>
            <p:nvPr/>
          </p:nvSpPr>
          <p:spPr>
            <a:xfrm>
              <a:off x="6063231" y="23534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5" name="pt523">
              <a:extLst>
                <a:ext uri="{FF2B5EF4-FFF2-40B4-BE49-F238E27FC236}">
                  <a16:creationId xmlns:a16="http://schemas.microsoft.com/office/drawing/2014/main" id="{ED33E9BD-9E72-4DDA-BFB3-BDB10FB19E7C}"/>
                </a:ext>
              </a:extLst>
            </p:cNvPr>
            <p:cNvSpPr/>
            <p:nvPr/>
          </p:nvSpPr>
          <p:spPr>
            <a:xfrm>
              <a:off x="5831545" y="227740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6" name="pt524">
              <a:extLst>
                <a:ext uri="{FF2B5EF4-FFF2-40B4-BE49-F238E27FC236}">
                  <a16:creationId xmlns:a16="http://schemas.microsoft.com/office/drawing/2014/main" id="{EDF58E84-6584-4905-8EE7-8F8157079C55}"/>
                </a:ext>
              </a:extLst>
            </p:cNvPr>
            <p:cNvSpPr/>
            <p:nvPr/>
          </p:nvSpPr>
          <p:spPr>
            <a:xfrm>
              <a:off x="5792115" y="23642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7" name="pt525">
              <a:extLst>
                <a:ext uri="{FF2B5EF4-FFF2-40B4-BE49-F238E27FC236}">
                  <a16:creationId xmlns:a16="http://schemas.microsoft.com/office/drawing/2014/main" id="{5D87AFFD-D3C3-4B32-9E81-0C175EF9F163}"/>
                </a:ext>
              </a:extLst>
            </p:cNvPr>
            <p:cNvSpPr/>
            <p:nvPr/>
          </p:nvSpPr>
          <p:spPr>
            <a:xfrm>
              <a:off x="5889939" y="242012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8" name="pt526">
              <a:extLst>
                <a:ext uri="{FF2B5EF4-FFF2-40B4-BE49-F238E27FC236}">
                  <a16:creationId xmlns:a16="http://schemas.microsoft.com/office/drawing/2014/main" id="{905D7174-D5FB-4BE4-87C1-B45DF98C2AB1}"/>
                </a:ext>
              </a:extLst>
            </p:cNvPr>
            <p:cNvSpPr/>
            <p:nvPr/>
          </p:nvSpPr>
          <p:spPr>
            <a:xfrm>
              <a:off x="6154879" y="25818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59" name="pt527">
              <a:extLst>
                <a:ext uri="{FF2B5EF4-FFF2-40B4-BE49-F238E27FC236}">
                  <a16:creationId xmlns:a16="http://schemas.microsoft.com/office/drawing/2014/main" id="{2A470022-3407-4CE9-A2CE-805D1724B5F9}"/>
                </a:ext>
              </a:extLst>
            </p:cNvPr>
            <p:cNvSpPr/>
            <p:nvPr/>
          </p:nvSpPr>
          <p:spPr>
            <a:xfrm>
              <a:off x="5712000" y="247248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0" name="pt528">
              <a:extLst>
                <a:ext uri="{FF2B5EF4-FFF2-40B4-BE49-F238E27FC236}">
                  <a16:creationId xmlns:a16="http://schemas.microsoft.com/office/drawing/2014/main" id="{344B83A8-0958-491D-8C48-895F1DADE1FB}"/>
                </a:ext>
              </a:extLst>
            </p:cNvPr>
            <p:cNvSpPr/>
            <p:nvPr/>
          </p:nvSpPr>
          <p:spPr>
            <a:xfrm>
              <a:off x="5711809" y="2258753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1" name="pt529">
              <a:extLst>
                <a:ext uri="{FF2B5EF4-FFF2-40B4-BE49-F238E27FC236}">
                  <a16:creationId xmlns:a16="http://schemas.microsoft.com/office/drawing/2014/main" id="{4C35A635-BCB0-40FA-9CD1-695A05DA07EB}"/>
                </a:ext>
              </a:extLst>
            </p:cNvPr>
            <p:cNvSpPr/>
            <p:nvPr/>
          </p:nvSpPr>
          <p:spPr>
            <a:xfrm>
              <a:off x="5576503" y="24138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2" name="pt530">
              <a:extLst>
                <a:ext uri="{FF2B5EF4-FFF2-40B4-BE49-F238E27FC236}">
                  <a16:creationId xmlns:a16="http://schemas.microsoft.com/office/drawing/2014/main" id="{454ADB1B-DAE7-40DA-9635-1B96FB12AED2}"/>
                </a:ext>
              </a:extLst>
            </p:cNvPr>
            <p:cNvSpPr/>
            <p:nvPr/>
          </p:nvSpPr>
          <p:spPr>
            <a:xfrm>
              <a:off x="5816642" y="219864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3" name="pt531">
              <a:extLst>
                <a:ext uri="{FF2B5EF4-FFF2-40B4-BE49-F238E27FC236}">
                  <a16:creationId xmlns:a16="http://schemas.microsoft.com/office/drawing/2014/main" id="{D3D5AEB9-12E4-4BDB-BCA2-A91723B06E8C}"/>
                </a:ext>
              </a:extLst>
            </p:cNvPr>
            <p:cNvSpPr/>
            <p:nvPr/>
          </p:nvSpPr>
          <p:spPr>
            <a:xfrm>
              <a:off x="5796738" y="237438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4" name="pt532">
              <a:extLst>
                <a:ext uri="{FF2B5EF4-FFF2-40B4-BE49-F238E27FC236}">
                  <a16:creationId xmlns:a16="http://schemas.microsoft.com/office/drawing/2014/main" id="{E7BCE17B-6AA5-455A-9D69-494897410BB2}"/>
                </a:ext>
              </a:extLst>
            </p:cNvPr>
            <p:cNvSpPr/>
            <p:nvPr/>
          </p:nvSpPr>
          <p:spPr>
            <a:xfrm>
              <a:off x="5733038" y="21081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5" name="pt533">
              <a:extLst>
                <a:ext uri="{FF2B5EF4-FFF2-40B4-BE49-F238E27FC236}">
                  <a16:creationId xmlns:a16="http://schemas.microsoft.com/office/drawing/2014/main" id="{573E2BE1-A5F3-40A6-822E-2DC3426F5636}"/>
                </a:ext>
              </a:extLst>
            </p:cNvPr>
            <p:cNvSpPr/>
            <p:nvPr/>
          </p:nvSpPr>
          <p:spPr>
            <a:xfrm>
              <a:off x="5939211" y="221468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6" name="pt534">
              <a:extLst>
                <a:ext uri="{FF2B5EF4-FFF2-40B4-BE49-F238E27FC236}">
                  <a16:creationId xmlns:a16="http://schemas.microsoft.com/office/drawing/2014/main" id="{3BB420E0-8801-44CB-9702-22C4F678B261}"/>
                </a:ext>
              </a:extLst>
            </p:cNvPr>
            <p:cNvSpPr/>
            <p:nvPr/>
          </p:nvSpPr>
          <p:spPr>
            <a:xfrm>
              <a:off x="5848374" y="24555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7" name="pt535">
              <a:extLst>
                <a:ext uri="{FF2B5EF4-FFF2-40B4-BE49-F238E27FC236}">
                  <a16:creationId xmlns:a16="http://schemas.microsoft.com/office/drawing/2014/main" id="{4F342540-028C-4739-8BE3-654C5281B8CC}"/>
                </a:ext>
              </a:extLst>
            </p:cNvPr>
            <p:cNvSpPr/>
            <p:nvPr/>
          </p:nvSpPr>
          <p:spPr>
            <a:xfrm>
              <a:off x="5809989" y="227821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8" name="pt536">
              <a:extLst>
                <a:ext uri="{FF2B5EF4-FFF2-40B4-BE49-F238E27FC236}">
                  <a16:creationId xmlns:a16="http://schemas.microsoft.com/office/drawing/2014/main" id="{290FF147-BE92-48BC-879C-39D470555B98}"/>
                </a:ext>
              </a:extLst>
            </p:cNvPr>
            <p:cNvSpPr/>
            <p:nvPr/>
          </p:nvSpPr>
          <p:spPr>
            <a:xfrm>
              <a:off x="5540019" y="22868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69" name="pt537">
              <a:extLst>
                <a:ext uri="{FF2B5EF4-FFF2-40B4-BE49-F238E27FC236}">
                  <a16:creationId xmlns:a16="http://schemas.microsoft.com/office/drawing/2014/main" id="{D831CB94-E14A-4143-97AE-28C8E6436F44}"/>
                </a:ext>
              </a:extLst>
            </p:cNvPr>
            <p:cNvSpPr/>
            <p:nvPr/>
          </p:nvSpPr>
          <p:spPr>
            <a:xfrm>
              <a:off x="5800876" y="22293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0" name="pt538">
              <a:extLst>
                <a:ext uri="{FF2B5EF4-FFF2-40B4-BE49-F238E27FC236}">
                  <a16:creationId xmlns:a16="http://schemas.microsoft.com/office/drawing/2014/main" id="{C1268B8E-2720-4122-A8DC-8929DC0DC5FF}"/>
                </a:ext>
              </a:extLst>
            </p:cNvPr>
            <p:cNvSpPr/>
            <p:nvPr/>
          </p:nvSpPr>
          <p:spPr>
            <a:xfrm>
              <a:off x="5683707" y="217684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1" name="pt539">
              <a:extLst>
                <a:ext uri="{FF2B5EF4-FFF2-40B4-BE49-F238E27FC236}">
                  <a16:creationId xmlns:a16="http://schemas.microsoft.com/office/drawing/2014/main" id="{92EAECBC-CEFD-4427-AB49-42ED6B9A7CE3}"/>
                </a:ext>
              </a:extLst>
            </p:cNvPr>
            <p:cNvSpPr/>
            <p:nvPr/>
          </p:nvSpPr>
          <p:spPr>
            <a:xfrm>
              <a:off x="5761057" y="22044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2" name="pt540">
              <a:extLst>
                <a:ext uri="{FF2B5EF4-FFF2-40B4-BE49-F238E27FC236}">
                  <a16:creationId xmlns:a16="http://schemas.microsoft.com/office/drawing/2014/main" id="{7C55D589-3CBD-4996-9408-8B9D48C4B078}"/>
                </a:ext>
              </a:extLst>
            </p:cNvPr>
            <p:cNvSpPr/>
            <p:nvPr/>
          </p:nvSpPr>
          <p:spPr>
            <a:xfrm>
              <a:off x="5721226" y="21776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3" name="pt541">
              <a:extLst>
                <a:ext uri="{FF2B5EF4-FFF2-40B4-BE49-F238E27FC236}">
                  <a16:creationId xmlns:a16="http://schemas.microsoft.com/office/drawing/2014/main" id="{0A101B37-7176-453A-AA75-A6B2794B6AFE}"/>
                </a:ext>
              </a:extLst>
            </p:cNvPr>
            <p:cNvSpPr/>
            <p:nvPr/>
          </p:nvSpPr>
          <p:spPr>
            <a:xfrm>
              <a:off x="5839356" y="221737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4" name="pt542">
              <a:extLst>
                <a:ext uri="{FF2B5EF4-FFF2-40B4-BE49-F238E27FC236}">
                  <a16:creationId xmlns:a16="http://schemas.microsoft.com/office/drawing/2014/main" id="{1B992E2C-D257-4CE4-AC99-9185EA33912F}"/>
                </a:ext>
              </a:extLst>
            </p:cNvPr>
            <p:cNvSpPr/>
            <p:nvPr/>
          </p:nvSpPr>
          <p:spPr>
            <a:xfrm>
              <a:off x="5843796" y="23080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5" name="pt543">
              <a:extLst>
                <a:ext uri="{FF2B5EF4-FFF2-40B4-BE49-F238E27FC236}">
                  <a16:creationId xmlns:a16="http://schemas.microsoft.com/office/drawing/2014/main" id="{A9EC6DFB-DE37-402B-896D-F0F7E31D544B}"/>
                </a:ext>
              </a:extLst>
            </p:cNvPr>
            <p:cNvSpPr/>
            <p:nvPr/>
          </p:nvSpPr>
          <p:spPr>
            <a:xfrm>
              <a:off x="5838786" y="22097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6" name="pt544">
              <a:extLst>
                <a:ext uri="{FF2B5EF4-FFF2-40B4-BE49-F238E27FC236}">
                  <a16:creationId xmlns:a16="http://schemas.microsoft.com/office/drawing/2014/main" id="{A08760B5-FF15-4253-BEFA-2A85B23F6FBC}"/>
                </a:ext>
              </a:extLst>
            </p:cNvPr>
            <p:cNvSpPr/>
            <p:nvPr/>
          </p:nvSpPr>
          <p:spPr>
            <a:xfrm>
              <a:off x="5451255" y="22857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7" name="pt545">
              <a:extLst>
                <a:ext uri="{FF2B5EF4-FFF2-40B4-BE49-F238E27FC236}">
                  <a16:creationId xmlns:a16="http://schemas.microsoft.com/office/drawing/2014/main" id="{9C8B3C6F-5930-4575-B776-139501ED9EDB}"/>
                </a:ext>
              </a:extLst>
            </p:cNvPr>
            <p:cNvSpPr/>
            <p:nvPr/>
          </p:nvSpPr>
          <p:spPr>
            <a:xfrm>
              <a:off x="5728845" y="22910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8" name="pt546">
              <a:extLst>
                <a:ext uri="{FF2B5EF4-FFF2-40B4-BE49-F238E27FC236}">
                  <a16:creationId xmlns:a16="http://schemas.microsoft.com/office/drawing/2014/main" id="{E2845409-1652-46D5-8906-24A4C68AA4E1}"/>
                </a:ext>
              </a:extLst>
            </p:cNvPr>
            <p:cNvSpPr/>
            <p:nvPr/>
          </p:nvSpPr>
          <p:spPr>
            <a:xfrm>
              <a:off x="5732541" y="22393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79" name="pt547">
              <a:extLst>
                <a:ext uri="{FF2B5EF4-FFF2-40B4-BE49-F238E27FC236}">
                  <a16:creationId xmlns:a16="http://schemas.microsoft.com/office/drawing/2014/main" id="{CFAB324C-5058-47DE-B67B-5741902936EF}"/>
                </a:ext>
              </a:extLst>
            </p:cNvPr>
            <p:cNvSpPr/>
            <p:nvPr/>
          </p:nvSpPr>
          <p:spPr>
            <a:xfrm>
              <a:off x="5553141" y="222954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0" name="pt548">
              <a:extLst>
                <a:ext uri="{FF2B5EF4-FFF2-40B4-BE49-F238E27FC236}">
                  <a16:creationId xmlns:a16="http://schemas.microsoft.com/office/drawing/2014/main" id="{54D23AB1-24AD-41AF-830F-A69DEFF4F0FC}"/>
                </a:ext>
              </a:extLst>
            </p:cNvPr>
            <p:cNvSpPr/>
            <p:nvPr/>
          </p:nvSpPr>
          <p:spPr>
            <a:xfrm>
              <a:off x="5965301" y="23825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1" name="pt549">
              <a:extLst>
                <a:ext uri="{FF2B5EF4-FFF2-40B4-BE49-F238E27FC236}">
                  <a16:creationId xmlns:a16="http://schemas.microsoft.com/office/drawing/2014/main" id="{E9B1B252-9872-470D-AB67-D75749A4ADEE}"/>
                </a:ext>
              </a:extLst>
            </p:cNvPr>
            <p:cNvSpPr/>
            <p:nvPr/>
          </p:nvSpPr>
          <p:spPr>
            <a:xfrm>
              <a:off x="5625921" y="211396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2" name="pt550">
              <a:extLst>
                <a:ext uri="{FF2B5EF4-FFF2-40B4-BE49-F238E27FC236}">
                  <a16:creationId xmlns:a16="http://schemas.microsoft.com/office/drawing/2014/main" id="{BB8C9D23-3FDE-44D8-86F0-21B6DBC26425}"/>
                </a:ext>
              </a:extLst>
            </p:cNvPr>
            <p:cNvSpPr/>
            <p:nvPr/>
          </p:nvSpPr>
          <p:spPr>
            <a:xfrm>
              <a:off x="6013921" y="22758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3" name="pt551">
              <a:extLst>
                <a:ext uri="{FF2B5EF4-FFF2-40B4-BE49-F238E27FC236}">
                  <a16:creationId xmlns:a16="http://schemas.microsoft.com/office/drawing/2014/main" id="{27E24716-2706-4BA3-A557-DAA3CF38703B}"/>
                </a:ext>
              </a:extLst>
            </p:cNvPr>
            <p:cNvSpPr/>
            <p:nvPr/>
          </p:nvSpPr>
          <p:spPr>
            <a:xfrm>
              <a:off x="5875608" y="21008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4" name="pt552">
              <a:extLst>
                <a:ext uri="{FF2B5EF4-FFF2-40B4-BE49-F238E27FC236}">
                  <a16:creationId xmlns:a16="http://schemas.microsoft.com/office/drawing/2014/main" id="{09BA5F8F-7C72-4260-8641-90AF2323FD53}"/>
                </a:ext>
              </a:extLst>
            </p:cNvPr>
            <p:cNvSpPr/>
            <p:nvPr/>
          </p:nvSpPr>
          <p:spPr>
            <a:xfrm>
              <a:off x="5674760" y="218618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5" name="pt553">
              <a:extLst>
                <a:ext uri="{FF2B5EF4-FFF2-40B4-BE49-F238E27FC236}">
                  <a16:creationId xmlns:a16="http://schemas.microsoft.com/office/drawing/2014/main" id="{96A83639-2F69-4D9B-A790-D0825E202C7C}"/>
                </a:ext>
              </a:extLst>
            </p:cNvPr>
            <p:cNvSpPr/>
            <p:nvPr/>
          </p:nvSpPr>
          <p:spPr>
            <a:xfrm>
              <a:off x="5855228" y="24126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6" name="pt554">
              <a:extLst>
                <a:ext uri="{FF2B5EF4-FFF2-40B4-BE49-F238E27FC236}">
                  <a16:creationId xmlns:a16="http://schemas.microsoft.com/office/drawing/2014/main" id="{0DCE8356-392E-480A-9493-2129CD6BA280}"/>
                </a:ext>
              </a:extLst>
            </p:cNvPr>
            <p:cNvSpPr/>
            <p:nvPr/>
          </p:nvSpPr>
          <p:spPr>
            <a:xfrm>
              <a:off x="5579657" y="222136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7" name="pt555">
              <a:extLst>
                <a:ext uri="{FF2B5EF4-FFF2-40B4-BE49-F238E27FC236}">
                  <a16:creationId xmlns:a16="http://schemas.microsoft.com/office/drawing/2014/main" id="{E456F74F-B432-43C4-89DB-B032074BFCAD}"/>
                </a:ext>
              </a:extLst>
            </p:cNvPr>
            <p:cNvSpPr/>
            <p:nvPr/>
          </p:nvSpPr>
          <p:spPr>
            <a:xfrm>
              <a:off x="5450901" y="23686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8" name="pt556">
              <a:extLst>
                <a:ext uri="{FF2B5EF4-FFF2-40B4-BE49-F238E27FC236}">
                  <a16:creationId xmlns:a16="http://schemas.microsoft.com/office/drawing/2014/main" id="{572FCE3E-3BD4-4DFD-BE3A-814671F80DE7}"/>
                </a:ext>
              </a:extLst>
            </p:cNvPr>
            <p:cNvSpPr/>
            <p:nvPr/>
          </p:nvSpPr>
          <p:spPr>
            <a:xfrm>
              <a:off x="5567888" y="217968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89" name="pt557">
              <a:extLst>
                <a:ext uri="{FF2B5EF4-FFF2-40B4-BE49-F238E27FC236}">
                  <a16:creationId xmlns:a16="http://schemas.microsoft.com/office/drawing/2014/main" id="{841BD9AF-A954-4D36-8745-3D22DEB784ED}"/>
                </a:ext>
              </a:extLst>
            </p:cNvPr>
            <p:cNvSpPr/>
            <p:nvPr/>
          </p:nvSpPr>
          <p:spPr>
            <a:xfrm>
              <a:off x="5486030" y="224581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0" name="pt558">
              <a:extLst>
                <a:ext uri="{FF2B5EF4-FFF2-40B4-BE49-F238E27FC236}">
                  <a16:creationId xmlns:a16="http://schemas.microsoft.com/office/drawing/2014/main" id="{AC3A455D-93CD-4033-A007-8F3703D23F5C}"/>
                </a:ext>
              </a:extLst>
            </p:cNvPr>
            <p:cNvSpPr/>
            <p:nvPr/>
          </p:nvSpPr>
          <p:spPr>
            <a:xfrm>
              <a:off x="5611132" y="24204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1" name="pt559">
              <a:extLst>
                <a:ext uri="{FF2B5EF4-FFF2-40B4-BE49-F238E27FC236}">
                  <a16:creationId xmlns:a16="http://schemas.microsoft.com/office/drawing/2014/main" id="{B35FF33C-3F8F-4871-8C16-984BAF5F789E}"/>
                </a:ext>
              </a:extLst>
            </p:cNvPr>
            <p:cNvSpPr/>
            <p:nvPr/>
          </p:nvSpPr>
          <p:spPr>
            <a:xfrm>
              <a:off x="5731781" y="226435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2" name="pt560">
              <a:extLst>
                <a:ext uri="{FF2B5EF4-FFF2-40B4-BE49-F238E27FC236}">
                  <a16:creationId xmlns:a16="http://schemas.microsoft.com/office/drawing/2014/main" id="{34B75251-A1C4-40F3-B9D7-C955CBA4F9C0}"/>
                </a:ext>
              </a:extLst>
            </p:cNvPr>
            <p:cNvSpPr/>
            <p:nvPr/>
          </p:nvSpPr>
          <p:spPr>
            <a:xfrm>
              <a:off x="5842522" y="219567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3" name="pt561">
              <a:extLst>
                <a:ext uri="{FF2B5EF4-FFF2-40B4-BE49-F238E27FC236}">
                  <a16:creationId xmlns:a16="http://schemas.microsoft.com/office/drawing/2014/main" id="{39B85DB8-D8FD-41D5-BBCB-DC01D097B935}"/>
                </a:ext>
              </a:extLst>
            </p:cNvPr>
            <p:cNvSpPr/>
            <p:nvPr/>
          </p:nvSpPr>
          <p:spPr>
            <a:xfrm>
              <a:off x="5653859" y="20721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4" name="pt562">
              <a:extLst>
                <a:ext uri="{FF2B5EF4-FFF2-40B4-BE49-F238E27FC236}">
                  <a16:creationId xmlns:a16="http://schemas.microsoft.com/office/drawing/2014/main" id="{801DF425-8BB4-4D0E-B422-3223897F84B1}"/>
                </a:ext>
              </a:extLst>
            </p:cNvPr>
            <p:cNvSpPr/>
            <p:nvPr/>
          </p:nvSpPr>
          <p:spPr>
            <a:xfrm>
              <a:off x="5653266" y="214761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5" name="pt563">
              <a:extLst>
                <a:ext uri="{FF2B5EF4-FFF2-40B4-BE49-F238E27FC236}">
                  <a16:creationId xmlns:a16="http://schemas.microsoft.com/office/drawing/2014/main" id="{3419FB5B-8294-4DEE-ACEE-574A2F65309C}"/>
                </a:ext>
              </a:extLst>
            </p:cNvPr>
            <p:cNvSpPr/>
            <p:nvPr/>
          </p:nvSpPr>
          <p:spPr>
            <a:xfrm>
              <a:off x="5741649" y="215070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6" name="pt564">
              <a:extLst>
                <a:ext uri="{FF2B5EF4-FFF2-40B4-BE49-F238E27FC236}">
                  <a16:creationId xmlns:a16="http://schemas.microsoft.com/office/drawing/2014/main" id="{61B21DCF-A884-45D8-95E8-0CADC94BC569}"/>
                </a:ext>
              </a:extLst>
            </p:cNvPr>
            <p:cNvSpPr/>
            <p:nvPr/>
          </p:nvSpPr>
          <p:spPr>
            <a:xfrm>
              <a:off x="5814302" y="21999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7" name="pt565">
              <a:extLst>
                <a:ext uri="{FF2B5EF4-FFF2-40B4-BE49-F238E27FC236}">
                  <a16:creationId xmlns:a16="http://schemas.microsoft.com/office/drawing/2014/main" id="{45BCB83D-701A-45E4-A284-FB1D6AE00852}"/>
                </a:ext>
              </a:extLst>
            </p:cNvPr>
            <p:cNvSpPr/>
            <p:nvPr/>
          </p:nvSpPr>
          <p:spPr>
            <a:xfrm>
              <a:off x="5847916" y="215373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8" name="pt566">
              <a:extLst>
                <a:ext uri="{FF2B5EF4-FFF2-40B4-BE49-F238E27FC236}">
                  <a16:creationId xmlns:a16="http://schemas.microsoft.com/office/drawing/2014/main" id="{86C57ABC-138E-4A5E-9EF4-675EBBECE3CC}"/>
                </a:ext>
              </a:extLst>
            </p:cNvPr>
            <p:cNvSpPr/>
            <p:nvPr/>
          </p:nvSpPr>
          <p:spPr>
            <a:xfrm>
              <a:off x="5652248" y="235805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299" name="pt567">
              <a:extLst>
                <a:ext uri="{FF2B5EF4-FFF2-40B4-BE49-F238E27FC236}">
                  <a16:creationId xmlns:a16="http://schemas.microsoft.com/office/drawing/2014/main" id="{1E3F4260-7A3A-4F83-A74A-36B3D898C413}"/>
                </a:ext>
              </a:extLst>
            </p:cNvPr>
            <p:cNvSpPr/>
            <p:nvPr/>
          </p:nvSpPr>
          <p:spPr>
            <a:xfrm>
              <a:off x="5780086" y="219698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0" name="pt568">
              <a:extLst>
                <a:ext uri="{FF2B5EF4-FFF2-40B4-BE49-F238E27FC236}">
                  <a16:creationId xmlns:a16="http://schemas.microsoft.com/office/drawing/2014/main" id="{00518C3F-8D39-4128-A294-220A0D506BF5}"/>
                </a:ext>
              </a:extLst>
            </p:cNvPr>
            <p:cNvSpPr/>
            <p:nvPr/>
          </p:nvSpPr>
          <p:spPr>
            <a:xfrm>
              <a:off x="5509958" y="22766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1" name="pt569">
              <a:extLst>
                <a:ext uri="{FF2B5EF4-FFF2-40B4-BE49-F238E27FC236}">
                  <a16:creationId xmlns:a16="http://schemas.microsoft.com/office/drawing/2014/main" id="{C9DC9E73-6EF8-4D0B-9501-50874A03F044}"/>
                </a:ext>
              </a:extLst>
            </p:cNvPr>
            <p:cNvSpPr/>
            <p:nvPr/>
          </p:nvSpPr>
          <p:spPr>
            <a:xfrm>
              <a:off x="6120969" y="205587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2" name="pt570">
              <a:extLst>
                <a:ext uri="{FF2B5EF4-FFF2-40B4-BE49-F238E27FC236}">
                  <a16:creationId xmlns:a16="http://schemas.microsoft.com/office/drawing/2014/main" id="{E9F8BB07-113D-4A45-9BBF-74D12A582293}"/>
                </a:ext>
              </a:extLst>
            </p:cNvPr>
            <p:cNvSpPr/>
            <p:nvPr/>
          </p:nvSpPr>
          <p:spPr>
            <a:xfrm>
              <a:off x="5912176" y="207336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3" name="pt571">
              <a:extLst>
                <a:ext uri="{FF2B5EF4-FFF2-40B4-BE49-F238E27FC236}">
                  <a16:creationId xmlns:a16="http://schemas.microsoft.com/office/drawing/2014/main" id="{1675D3EC-88EE-4BBA-BCF5-F1B31C407674}"/>
                </a:ext>
              </a:extLst>
            </p:cNvPr>
            <p:cNvSpPr/>
            <p:nvPr/>
          </p:nvSpPr>
          <p:spPr>
            <a:xfrm>
              <a:off x="5738877" y="2268705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4" name="pt572">
              <a:extLst>
                <a:ext uri="{FF2B5EF4-FFF2-40B4-BE49-F238E27FC236}">
                  <a16:creationId xmlns:a16="http://schemas.microsoft.com/office/drawing/2014/main" id="{66E58932-5D1E-4C69-9977-E4FC2FEC91E4}"/>
                </a:ext>
              </a:extLst>
            </p:cNvPr>
            <p:cNvSpPr/>
            <p:nvPr/>
          </p:nvSpPr>
          <p:spPr>
            <a:xfrm>
              <a:off x="5915641" y="22395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5" name="pt573">
              <a:extLst>
                <a:ext uri="{FF2B5EF4-FFF2-40B4-BE49-F238E27FC236}">
                  <a16:creationId xmlns:a16="http://schemas.microsoft.com/office/drawing/2014/main" id="{37E87DEE-EEF2-4487-8F78-5062F23FFB94}"/>
                </a:ext>
              </a:extLst>
            </p:cNvPr>
            <p:cNvSpPr/>
            <p:nvPr/>
          </p:nvSpPr>
          <p:spPr>
            <a:xfrm>
              <a:off x="5727554" y="23625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6" name="pt574">
              <a:extLst>
                <a:ext uri="{FF2B5EF4-FFF2-40B4-BE49-F238E27FC236}">
                  <a16:creationId xmlns:a16="http://schemas.microsoft.com/office/drawing/2014/main" id="{2737AECD-A488-45B4-B563-B45456F0618B}"/>
                </a:ext>
              </a:extLst>
            </p:cNvPr>
            <p:cNvSpPr/>
            <p:nvPr/>
          </p:nvSpPr>
          <p:spPr>
            <a:xfrm>
              <a:off x="5589551" y="241767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7" name="pt575">
              <a:extLst>
                <a:ext uri="{FF2B5EF4-FFF2-40B4-BE49-F238E27FC236}">
                  <a16:creationId xmlns:a16="http://schemas.microsoft.com/office/drawing/2014/main" id="{6C8A0DD9-6733-419E-A190-70C1B82E30A0}"/>
                </a:ext>
              </a:extLst>
            </p:cNvPr>
            <p:cNvSpPr/>
            <p:nvPr/>
          </p:nvSpPr>
          <p:spPr>
            <a:xfrm>
              <a:off x="5885361" y="232375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8" name="pt576">
              <a:extLst>
                <a:ext uri="{FF2B5EF4-FFF2-40B4-BE49-F238E27FC236}">
                  <a16:creationId xmlns:a16="http://schemas.microsoft.com/office/drawing/2014/main" id="{E52EF08F-9F05-460A-84FC-6009C64D7DFF}"/>
                </a:ext>
              </a:extLst>
            </p:cNvPr>
            <p:cNvSpPr/>
            <p:nvPr/>
          </p:nvSpPr>
          <p:spPr>
            <a:xfrm>
              <a:off x="5662916" y="244431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09" name="pt577">
              <a:extLst>
                <a:ext uri="{FF2B5EF4-FFF2-40B4-BE49-F238E27FC236}">
                  <a16:creationId xmlns:a16="http://schemas.microsoft.com/office/drawing/2014/main" id="{C3D38CA8-16AF-4267-8A34-6877DE7E4FC1}"/>
                </a:ext>
              </a:extLst>
            </p:cNvPr>
            <p:cNvSpPr/>
            <p:nvPr/>
          </p:nvSpPr>
          <p:spPr>
            <a:xfrm>
              <a:off x="5569735" y="251093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0" name="pt578">
              <a:extLst>
                <a:ext uri="{FF2B5EF4-FFF2-40B4-BE49-F238E27FC236}">
                  <a16:creationId xmlns:a16="http://schemas.microsoft.com/office/drawing/2014/main" id="{F309F390-3842-428B-A455-77F69FB6BFC8}"/>
                </a:ext>
              </a:extLst>
            </p:cNvPr>
            <p:cNvSpPr/>
            <p:nvPr/>
          </p:nvSpPr>
          <p:spPr>
            <a:xfrm>
              <a:off x="5676207" y="225699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1" name="pt579">
              <a:extLst>
                <a:ext uri="{FF2B5EF4-FFF2-40B4-BE49-F238E27FC236}">
                  <a16:creationId xmlns:a16="http://schemas.microsoft.com/office/drawing/2014/main" id="{F3C14FAF-9383-4EEB-BAAA-509169B3556E}"/>
                </a:ext>
              </a:extLst>
            </p:cNvPr>
            <p:cNvSpPr/>
            <p:nvPr/>
          </p:nvSpPr>
          <p:spPr>
            <a:xfrm>
              <a:off x="6063726" y="22239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2" name="pt580">
              <a:extLst>
                <a:ext uri="{FF2B5EF4-FFF2-40B4-BE49-F238E27FC236}">
                  <a16:creationId xmlns:a16="http://schemas.microsoft.com/office/drawing/2014/main" id="{4CDE3F3E-5096-4609-8DFC-F1F6501C1BCD}"/>
                </a:ext>
              </a:extLst>
            </p:cNvPr>
            <p:cNvSpPr/>
            <p:nvPr/>
          </p:nvSpPr>
          <p:spPr>
            <a:xfrm>
              <a:off x="5812277" y="230596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3" name="pt581">
              <a:extLst>
                <a:ext uri="{FF2B5EF4-FFF2-40B4-BE49-F238E27FC236}">
                  <a16:creationId xmlns:a16="http://schemas.microsoft.com/office/drawing/2014/main" id="{F6EEAD82-5E95-440D-97FF-AAF409DA1A05}"/>
                </a:ext>
              </a:extLst>
            </p:cNvPr>
            <p:cNvSpPr/>
            <p:nvPr/>
          </p:nvSpPr>
          <p:spPr>
            <a:xfrm>
              <a:off x="5895593" y="224758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4" name="pt582">
              <a:extLst>
                <a:ext uri="{FF2B5EF4-FFF2-40B4-BE49-F238E27FC236}">
                  <a16:creationId xmlns:a16="http://schemas.microsoft.com/office/drawing/2014/main" id="{190D7042-BF68-496E-A11E-C478E4A7209A}"/>
                </a:ext>
              </a:extLst>
            </p:cNvPr>
            <p:cNvSpPr/>
            <p:nvPr/>
          </p:nvSpPr>
          <p:spPr>
            <a:xfrm>
              <a:off x="5612813" y="2240113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5" name="pt583">
              <a:extLst>
                <a:ext uri="{FF2B5EF4-FFF2-40B4-BE49-F238E27FC236}">
                  <a16:creationId xmlns:a16="http://schemas.microsoft.com/office/drawing/2014/main" id="{9EC1CFA5-895B-4D07-8361-72345E409051}"/>
                </a:ext>
              </a:extLst>
            </p:cNvPr>
            <p:cNvSpPr/>
            <p:nvPr/>
          </p:nvSpPr>
          <p:spPr>
            <a:xfrm>
              <a:off x="6107487" y="21646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6" name="pt584">
              <a:extLst>
                <a:ext uri="{FF2B5EF4-FFF2-40B4-BE49-F238E27FC236}">
                  <a16:creationId xmlns:a16="http://schemas.microsoft.com/office/drawing/2014/main" id="{3463A369-E496-4C35-A483-61DEAB1F627B}"/>
                </a:ext>
              </a:extLst>
            </p:cNvPr>
            <p:cNvSpPr/>
            <p:nvPr/>
          </p:nvSpPr>
          <p:spPr>
            <a:xfrm>
              <a:off x="5657880" y="23733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7" name="pt585">
              <a:extLst>
                <a:ext uri="{FF2B5EF4-FFF2-40B4-BE49-F238E27FC236}">
                  <a16:creationId xmlns:a16="http://schemas.microsoft.com/office/drawing/2014/main" id="{C173F20A-1151-452C-984A-504E5F882B7A}"/>
                </a:ext>
              </a:extLst>
            </p:cNvPr>
            <p:cNvSpPr/>
            <p:nvPr/>
          </p:nvSpPr>
          <p:spPr>
            <a:xfrm>
              <a:off x="5759756" y="21905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8" name="pt586">
              <a:extLst>
                <a:ext uri="{FF2B5EF4-FFF2-40B4-BE49-F238E27FC236}">
                  <a16:creationId xmlns:a16="http://schemas.microsoft.com/office/drawing/2014/main" id="{71AAE6A2-A9F8-4837-8FA1-1684F6DE73A4}"/>
                </a:ext>
              </a:extLst>
            </p:cNvPr>
            <p:cNvSpPr/>
            <p:nvPr/>
          </p:nvSpPr>
          <p:spPr>
            <a:xfrm>
              <a:off x="5660574" y="23253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19" name="pt587">
              <a:extLst>
                <a:ext uri="{FF2B5EF4-FFF2-40B4-BE49-F238E27FC236}">
                  <a16:creationId xmlns:a16="http://schemas.microsoft.com/office/drawing/2014/main" id="{8DF87F5D-F41B-4F31-8156-450F61868F2B}"/>
                </a:ext>
              </a:extLst>
            </p:cNvPr>
            <p:cNvSpPr/>
            <p:nvPr/>
          </p:nvSpPr>
          <p:spPr>
            <a:xfrm>
              <a:off x="5620586" y="23799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0" name="pt588">
              <a:extLst>
                <a:ext uri="{FF2B5EF4-FFF2-40B4-BE49-F238E27FC236}">
                  <a16:creationId xmlns:a16="http://schemas.microsoft.com/office/drawing/2014/main" id="{7FD3808A-ADAA-4A26-B4EC-7FBF31155EEE}"/>
                </a:ext>
              </a:extLst>
            </p:cNvPr>
            <p:cNvSpPr/>
            <p:nvPr/>
          </p:nvSpPr>
          <p:spPr>
            <a:xfrm>
              <a:off x="5695088" y="239656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1" name="pt589">
              <a:extLst>
                <a:ext uri="{FF2B5EF4-FFF2-40B4-BE49-F238E27FC236}">
                  <a16:creationId xmlns:a16="http://schemas.microsoft.com/office/drawing/2014/main" id="{ADEC6BDF-D781-492D-896C-93D6226073FA}"/>
                </a:ext>
              </a:extLst>
            </p:cNvPr>
            <p:cNvSpPr/>
            <p:nvPr/>
          </p:nvSpPr>
          <p:spPr>
            <a:xfrm>
              <a:off x="5944524" y="240600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2" name="pt590">
              <a:extLst>
                <a:ext uri="{FF2B5EF4-FFF2-40B4-BE49-F238E27FC236}">
                  <a16:creationId xmlns:a16="http://schemas.microsoft.com/office/drawing/2014/main" id="{51C2C2B5-CBB4-49C8-BA02-6A97725FAFC5}"/>
                </a:ext>
              </a:extLst>
            </p:cNvPr>
            <p:cNvSpPr/>
            <p:nvPr/>
          </p:nvSpPr>
          <p:spPr>
            <a:xfrm>
              <a:off x="5636121" y="226643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3" name="pt591">
              <a:extLst>
                <a:ext uri="{FF2B5EF4-FFF2-40B4-BE49-F238E27FC236}">
                  <a16:creationId xmlns:a16="http://schemas.microsoft.com/office/drawing/2014/main" id="{73FA5D97-22EF-4951-8D2F-946F8F530109}"/>
                </a:ext>
              </a:extLst>
            </p:cNvPr>
            <p:cNvSpPr/>
            <p:nvPr/>
          </p:nvSpPr>
          <p:spPr>
            <a:xfrm>
              <a:off x="5664051" y="239288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4" name="pt592">
              <a:extLst>
                <a:ext uri="{FF2B5EF4-FFF2-40B4-BE49-F238E27FC236}">
                  <a16:creationId xmlns:a16="http://schemas.microsoft.com/office/drawing/2014/main" id="{E6AB190B-7AD0-48B3-943E-EF5C2E4038D3}"/>
                </a:ext>
              </a:extLst>
            </p:cNvPr>
            <p:cNvSpPr/>
            <p:nvPr/>
          </p:nvSpPr>
          <p:spPr>
            <a:xfrm>
              <a:off x="5849855" y="24220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5" name="pt593">
              <a:extLst>
                <a:ext uri="{FF2B5EF4-FFF2-40B4-BE49-F238E27FC236}">
                  <a16:creationId xmlns:a16="http://schemas.microsoft.com/office/drawing/2014/main" id="{113A67BE-F4FC-4390-A268-1CA95D0257C6}"/>
                </a:ext>
              </a:extLst>
            </p:cNvPr>
            <p:cNvSpPr/>
            <p:nvPr/>
          </p:nvSpPr>
          <p:spPr>
            <a:xfrm>
              <a:off x="5709891" y="222631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6" name="pt594">
              <a:extLst>
                <a:ext uri="{FF2B5EF4-FFF2-40B4-BE49-F238E27FC236}">
                  <a16:creationId xmlns:a16="http://schemas.microsoft.com/office/drawing/2014/main" id="{502EB840-334F-434A-B484-53C5EE55A909}"/>
                </a:ext>
              </a:extLst>
            </p:cNvPr>
            <p:cNvSpPr/>
            <p:nvPr/>
          </p:nvSpPr>
          <p:spPr>
            <a:xfrm>
              <a:off x="5780896" y="22315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7" name="pt595">
              <a:extLst>
                <a:ext uri="{FF2B5EF4-FFF2-40B4-BE49-F238E27FC236}">
                  <a16:creationId xmlns:a16="http://schemas.microsoft.com/office/drawing/2014/main" id="{3458A6E8-92EA-425C-9849-1FA07CEE918F}"/>
                </a:ext>
              </a:extLst>
            </p:cNvPr>
            <p:cNvSpPr/>
            <p:nvPr/>
          </p:nvSpPr>
          <p:spPr>
            <a:xfrm>
              <a:off x="5547428" y="22142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8" name="pt596">
              <a:extLst>
                <a:ext uri="{FF2B5EF4-FFF2-40B4-BE49-F238E27FC236}">
                  <a16:creationId xmlns:a16="http://schemas.microsoft.com/office/drawing/2014/main" id="{E3CD169A-B351-4281-99FF-FEED645EB4C4}"/>
                </a:ext>
              </a:extLst>
            </p:cNvPr>
            <p:cNvSpPr/>
            <p:nvPr/>
          </p:nvSpPr>
          <p:spPr>
            <a:xfrm>
              <a:off x="5876320" y="214246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29" name="pt597">
              <a:extLst>
                <a:ext uri="{FF2B5EF4-FFF2-40B4-BE49-F238E27FC236}">
                  <a16:creationId xmlns:a16="http://schemas.microsoft.com/office/drawing/2014/main" id="{239B4735-E941-4DFA-8BEA-4312814B5C2D}"/>
                </a:ext>
              </a:extLst>
            </p:cNvPr>
            <p:cNvSpPr/>
            <p:nvPr/>
          </p:nvSpPr>
          <p:spPr>
            <a:xfrm>
              <a:off x="5689452" y="232933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0" name="pt598">
              <a:extLst>
                <a:ext uri="{FF2B5EF4-FFF2-40B4-BE49-F238E27FC236}">
                  <a16:creationId xmlns:a16="http://schemas.microsoft.com/office/drawing/2014/main" id="{C6B3F104-0FD4-43D6-8B89-561D76E99FFB}"/>
                </a:ext>
              </a:extLst>
            </p:cNvPr>
            <p:cNvSpPr/>
            <p:nvPr/>
          </p:nvSpPr>
          <p:spPr>
            <a:xfrm>
              <a:off x="6159327" y="222867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1" name="pt599">
              <a:extLst>
                <a:ext uri="{FF2B5EF4-FFF2-40B4-BE49-F238E27FC236}">
                  <a16:creationId xmlns:a16="http://schemas.microsoft.com/office/drawing/2014/main" id="{B1DAA616-1E6C-4FAA-A936-F3FEF3E4F9C8}"/>
                </a:ext>
              </a:extLst>
            </p:cNvPr>
            <p:cNvSpPr/>
            <p:nvPr/>
          </p:nvSpPr>
          <p:spPr>
            <a:xfrm>
              <a:off x="5984200" y="22396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2" name="pt600">
              <a:extLst>
                <a:ext uri="{FF2B5EF4-FFF2-40B4-BE49-F238E27FC236}">
                  <a16:creationId xmlns:a16="http://schemas.microsoft.com/office/drawing/2014/main" id="{7FC68375-B8C8-4373-B1F4-E1DDA7AC722D}"/>
                </a:ext>
              </a:extLst>
            </p:cNvPr>
            <p:cNvSpPr/>
            <p:nvPr/>
          </p:nvSpPr>
          <p:spPr>
            <a:xfrm>
              <a:off x="5699012" y="22605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3" name="pt601">
              <a:extLst>
                <a:ext uri="{FF2B5EF4-FFF2-40B4-BE49-F238E27FC236}">
                  <a16:creationId xmlns:a16="http://schemas.microsoft.com/office/drawing/2014/main" id="{1841EE5F-0143-490B-B591-01BCC857D582}"/>
                </a:ext>
              </a:extLst>
            </p:cNvPr>
            <p:cNvSpPr/>
            <p:nvPr/>
          </p:nvSpPr>
          <p:spPr>
            <a:xfrm>
              <a:off x="6202754" y="21457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4" name="pt602">
              <a:extLst>
                <a:ext uri="{FF2B5EF4-FFF2-40B4-BE49-F238E27FC236}">
                  <a16:creationId xmlns:a16="http://schemas.microsoft.com/office/drawing/2014/main" id="{84D77953-8804-434E-B725-B311DD69D85D}"/>
                </a:ext>
              </a:extLst>
            </p:cNvPr>
            <p:cNvSpPr/>
            <p:nvPr/>
          </p:nvSpPr>
          <p:spPr>
            <a:xfrm>
              <a:off x="5689716" y="23788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5" name="pt603">
              <a:extLst>
                <a:ext uri="{FF2B5EF4-FFF2-40B4-BE49-F238E27FC236}">
                  <a16:creationId xmlns:a16="http://schemas.microsoft.com/office/drawing/2014/main" id="{74C6C9EE-B770-4FE0-96D8-1B78ACF1CB4B}"/>
                </a:ext>
              </a:extLst>
            </p:cNvPr>
            <p:cNvSpPr/>
            <p:nvPr/>
          </p:nvSpPr>
          <p:spPr>
            <a:xfrm>
              <a:off x="5826806" y="230673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6" name="pt604">
              <a:extLst>
                <a:ext uri="{FF2B5EF4-FFF2-40B4-BE49-F238E27FC236}">
                  <a16:creationId xmlns:a16="http://schemas.microsoft.com/office/drawing/2014/main" id="{AE394AE6-F40F-45F2-8C9E-CECDA2EE99A4}"/>
                </a:ext>
              </a:extLst>
            </p:cNvPr>
            <p:cNvSpPr/>
            <p:nvPr/>
          </p:nvSpPr>
          <p:spPr>
            <a:xfrm>
              <a:off x="5717977" y="218896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7" name="pt605">
              <a:extLst>
                <a:ext uri="{FF2B5EF4-FFF2-40B4-BE49-F238E27FC236}">
                  <a16:creationId xmlns:a16="http://schemas.microsoft.com/office/drawing/2014/main" id="{11607C67-D458-4593-9610-FAD78902FCED}"/>
                </a:ext>
              </a:extLst>
            </p:cNvPr>
            <p:cNvSpPr/>
            <p:nvPr/>
          </p:nvSpPr>
          <p:spPr>
            <a:xfrm>
              <a:off x="5900137" y="213517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8" name="pt606">
              <a:extLst>
                <a:ext uri="{FF2B5EF4-FFF2-40B4-BE49-F238E27FC236}">
                  <a16:creationId xmlns:a16="http://schemas.microsoft.com/office/drawing/2014/main" id="{75AB2096-ABC6-49E3-B9DB-0669AD339E9D}"/>
                </a:ext>
              </a:extLst>
            </p:cNvPr>
            <p:cNvSpPr/>
            <p:nvPr/>
          </p:nvSpPr>
          <p:spPr>
            <a:xfrm>
              <a:off x="5820604" y="23975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39" name="pt607">
              <a:extLst>
                <a:ext uri="{FF2B5EF4-FFF2-40B4-BE49-F238E27FC236}">
                  <a16:creationId xmlns:a16="http://schemas.microsoft.com/office/drawing/2014/main" id="{B2492569-91DC-4C31-8DC9-9E871A2F3FE9}"/>
                </a:ext>
              </a:extLst>
            </p:cNvPr>
            <p:cNvSpPr/>
            <p:nvPr/>
          </p:nvSpPr>
          <p:spPr>
            <a:xfrm>
              <a:off x="5693083" y="235960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0" name="pt608">
              <a:extLst>
                <a:ext uri="{FF2B5EF4-FFF2-40B4-BE49-F238E27FC236}">
                  <a16:creationId xmlns:a16="http://schemas.microsoft.com/office/drawing/2014/main" id="{7B876FCF-8D71-4BA9-896C-C962074881DC}"/>
                </a:ext>
              </a:extLst>
            </p:cNvPr>
            <p:cNvSpPr/>
            <p:nvPr/>
          </p:nvSpPr>
          <p:spPr>
            <a:xfrm>
              <a:off x="5874296" y="22894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1" name="pt609">
              <a:extLst>
                <a:ext uri="{FF2B5EF4-FFF2-40B4-BE49-F238E27FC236}">
                  <a16:creationId xmlns:a16="http://schemas.microsoft.com/office/drawing/2014/main" id="{59389D4F-F014-49E9-BC71-1372907FE3CF}"/>
                </a:ext>
              </a:extLst>
            </p:cNvPr>
            <p:cNvSpPr/>
            <p:nvPr/>
          </p:nvSpPr>
          <p:spPr>
            <a:xfrm>
              <a:off x="6108554" y="21538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2" name="pt610">
              <a:extLst>
                <a:ext uri="{FF2B5EF4-FFF2-40B4-BE49-F238E27FC236}">
                  <a16:creationId xmlns:a16="http://schemas.microsoft.com/office/drawing/2014/main" id="{872875F3-F4BD-4260-BD8A-BC30AAA8DCF8}"/>
                </a:ext>
              </a:extLst>
            </p:cNvPr>
            <p:cNvSpPr/>
            <p:nvPr/>
          </p:nvSpPr>
          <p:spPr>
            <a:xfrm>
              <a:off x="5950991" y="239088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3" name="pt611">
              <a:extLst>
                <a:ext uri="{FF2B5EF4-FFF2-40B4-BE49-F238E27FC236}">
                  <a16:creationId xmlns:a16="http://schemas.microsoft.com/office/drawing/2014/main" id="{DFF43597-9E5E-4C30-84B1-619FEFBC1223}"/>
                </a:ext>
              </a:extLst>
            </p:cNvPr>
            <p:cNvSpPr/>
            <p:nvPr/>
          </p:nvSpPr>
          <p:spPr>
            <a:xfrm>
              <a:off x="5674474" y="23374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4" name="pt612">
              <a:extLst>
                <a:ext uri="{FF2B5EF4-FFF2-40B4-BE49-F238E27FC236}">
                  <a16:creationId xmlns:a16="http://schemas.microsoft.com/office/drawing/2014/main" id="{F55BBDAB-8BC0-4F9A-9948-F331BCBC652A}"/>
                </a:ext>
              </a:extLst>
            </p:cNvPr>
            <p:cNvSpPr/>
            <p:nvPr/>
          </p:nvSpPr>
          <p:spPr>
            <a:xfrm>
              <a:off x="5393297" y="261920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5" name="pt613">
              <a:extLst>
                <a:ext uri="{FF2B5EF4-FFF2-40B4-BE49-F238E27FC236}">
                  <a16:creationId xmlns:a16="http://schemas.microsoft.com/office/drawing/2014/main" id="{C7FCD50F-BA13-4C20-9FAD-3ECD869A51A6}"/>
                </a:ext>
              </a:extLst>
            </p:cNvPr>
            <p:cNvSpPr/>
            <p:nvPr/>
          </p:nvSpPr>
          <p:spPr>
            <a:xfrm>
              <a:off x="5892199" y="23057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6" name="pt614">
              <a:extLst>
                <a:ext uri="{FF2B5EF4-FFF2-40B4-BE49-F238E27FC236}">
                  <a16:creationId xmlns:a16="http://schemas.microsoft.com/office/drawing/2014/main" id="{D052DAF4-7266-4EBF-8FC4-9A3B2A62913B}"/>
                </a:ext>
              </a:extLst>
            </p:cNvPr>
            <p:cNvSpPr/>
            <p:nvPr/>
          </p:nvSpPr>
          <p:spPr>
            <a:xfrm>
              <a:off x="5973702" y="235769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7" name="pt615">
              <a:extLst>
                <a:ext uri="{FF2B5EF4-FFF2-40B4-BE49-F238E27FC236}">
                  <a16:creationId xmlns:a16="http://schemas.microsoft.com/office/drawing/2014/main" id="{22539351-866C-459D-AB7F-C39EB16F11E4}"/>
                </a:ext>
              </a:extLst>
            </p:cNvPr>
            <p:cNvSpPr/>
            <p:nvPr/>
          </p:nvSpPr>
          <p:spPr>
            <a:xfrm>
              <a:off x="5699846" y="2155625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8" name="pt616">
              <a:extLst>
                <a:ext uri="{FF2B5EF4-FFF2-40B4-BE49-F238E27FC236}">
                  <a16:creationId xmlns:a16="http://schemas.microsoft.com/office/drawing/2014/main" id="{053D56FD-59A4-47DA-9582-C25C1F688D62}"/>
                </a:ext>
              </a:extLst>
            </p:cNvPr>
            <p:cNvSpPr/>
            <p:nvPr/>
          </p:nvSpPr>
          <p:spPr>
            <a:xfrm>
              <a:off x="5863330" y="24685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49" name="pt617">
              <a:extLst>
                <a:ext uri="{FF2B5EF4-FFF2-40B4-BE49-F238E27FC236}">
                  <a16:creationId xmlns:a16="http://schemas.microsoft.com/office/drawing/2014/main" id="{C10F97D1-8D66-4668-8ABA-B850CDE69384}"/>
                </a:ext>
              </a:extLst>
            </p:cNvPr>
            <p:cNvSpPr/>
            <p:nvPr/>
          </p:nvSpPr>
          <p:spPr>
            <a:xfrm>
              <a:off x="5827097" y="208070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0" name="pt618">
              <a:extLst>
                <a:ext uri="{FF2B5EF4-FFF2-40B4-BE49-F238E27FC236}">
                  <a16:creationId xmlns:a16="http://schemas.microsoft.com/office/drawing/2014/main" id="{15AFDEFD-7289-4725-ACD5-A75ED7DB1858}"/>
                </a:ext>
              </a:extLst>
            </p:cNvPr>
            <p:cNvSpPr/>
            <p:nvPr/>
          </p:nvSpPr>
          <p:spPr>
            <a:xfrm>
              <a:off x="5975366" y="210414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1" name="pt619">
              <a:extLst>
                <a:ext uri="{FF2B5EF4-FFF2-40B4-BE49-F238E27FC236}">
                  <a16:creationId xmlns:a16="http://schemas.microsoft.com/office/drawing/2014/main" id="{665E8FDC-2D36-4387-8D37-CC2CC6AD270F}"/>
                </a:ext>
              </a:extLst>
            </p:cNvPr>
            <p:cNvSpPr/>
            <p:nvPr/>
          </p:nvSpPr>
          <p:spPr>
            <a:xfrm>
              <a:off x="5813880" y="21748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2" name="pt620">
              <a:extLst>
                <a:ext uri="{FF2B5EF4-FFF2-40B4-BE49-F238E27FC236}">
                  <a16:creationId xmlns:a16="http://schemas.microsoft.com/office/drawing/2014/main" id="{A8951206-43C4-4D93-9A95-041E7B0C3B01}"/>
                </a:ext>
              </a:extLst>
            </p:cNvPr>
            <p:cNvSpPr/>
            <p:nvPr/>
          </p:nvSpPr>
          <p:spPr>
            <a:xfrm>
              <a:off x="5699220" y="22941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3" name="pt621">
              <a:extLst>
                <a:ext uri="{FF2B5EF4-FFF2-40B4-BE49-F238E27FC236}">
                  <a16:creationId xmlns:a16="http://schemas.microsoft.com/office/drawing/2014/main" id="{8BF201F0-9921-449C-8BE3-EC751065988F}"/>
                </a:ext>
              </a:extLst>
            </p:cNvPr>
            <p:cNvSpPr/>
            <p:nvPr/>
          </p:nvSpPr>
          <p:spPr>
            <a:xfrm>
              <a:off x="5777705" y="24694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4" name="pt622">
              <a:extLst>
                <a:ext uri="{FF2B5EF4-FFF2-40B4-BE49-F238E27FC236}">
                  <a16:creationId xmlns:a16="http://schemas.microsoft.com/office/drawing/2014/main" id="{68C13356-E9C8-4189-83D2-A73D1001FF48}"/>
                </a:ext>
              </a:extLst>
            </p:cNvPr>
            <p:cNvSpPr/>
            <p:nvPr/>
          </p:nvSpPr>
          <p:spPr>
            <a:xfrm>
              <a:off x="5776162" y="231519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5" name="pt623">
              <a:extLst>
                <a:ext uri="{FF2B5EF4-FFF2-40B4-BE49-F238E27FC236}">
                  <a16:creationId xmlns:a16="http://schemas.microsoft.com/office/drawing/2014/main" id="{A175AD7B-985E-406E-8858-6C82FD9CA2F0}"/>
                </a:ext>
              </a:extLst>
            </p:cNvPr>
            <p:cNvSpPr/>
            <p:nvPr/>
          </p:nvSpPr>
          <p:spPr>
            <a:xfrm>
              <a:off x="5733024" y="21669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6" name="pt624">
              <a:extLst>
                <a:ext uri="{FF2B5EF4-FFF2-40B4-BE49-F238E27FC236}">
                  <a16:creationId xmlns:a16="http://schemas.microsoft.com/office/drawing/2014/main" id="{EBD58C31-BE2F-4589-BED3-260F7E10C3D8}"/>
                </a:ext>
              </a:extLst>
            </p:cNvPr>
            <p:cNvSpPr/>
            <p:nvPr/>
          </p:nvSpPr>
          <p:spPr>
            <a:xfrm>
              <a:off x="5743764" y="250556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7" name="pt625">
              <a:extLst>
                <a:ext uri="{FF2B5EF4-FFF2-40B4-BE49-F238E27FC236}">
                  <a16:creationId xmlns:a16="http://schemas.microsoft.com/office/drawing/2014/main" id="{05E7A90D-CC66-4991-994E-763FCEC83111}"/>
                </a:ext>
              </a:extLst>
            </p:cNvPr>
            <p:cNvSpPr/>
            <p:nvPr/>
          </p:nvSpPr>
          <p:spPr>
            <a:xfrm>
              <a:off x="5890951" y="209720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8" name="pt626">
              <a:extLst>
                <a:ext uri="{FF2B5EF4-FFF2-40B4-BE49-F238E27FC236}">
                  <a16:creationId xmlns:a16="http://schemas.microsoft.com/office/drawing/2014/main" id="{DB31FA25-DF92-4ED7-BB4D-142A05685E58}"/>
                </a:ext>
              </a:extLst>
            </p:cNvPr>
            <p:cNvSpPr/>
            <p:nvPr/>
          </p:nvSpPr>
          <p:spPr>
            <a:xfrm>
              <a:off x="5746406" y="225820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59" name="pt627">
              <a:extLst>
                <a:ext uri="{FF2B5EF4-FFF2-40B4-BE49-F238E27FC236}">
                  <a16:creationId xmlns:a16="http://schemas.microsoft.com/office/drawing/2014/main" id="{FB50B722-DC23-450A-B6C3-F8BD89347A6F}"/>
                </a:ext>
              </a:extLst>
            </p:cNvPr>
            <p:cNvSpPr/>
            <p:nvPr/>
          </p:nvSpPr>
          <p:spPr>
            <a:xfrm>
              <a:off x="6299663" y="226382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0" name="pt628">
              <a:extLst>
                <a:ext uri="{FF2B5EF4-FFF2-40B4-BE49-F238E27FC236}">
                  <a16:creationId xmlns:a16="http://schemas.microsoft.com/office/drawing/2014/main" id="{DCEC5072-2449-4643-B843-9F0C59B7EA2F}"/>
                </a:ext>
              </a:extLst>
            </p:cNvPr>
            <p:cNvSpPr/>
            <p:nvPr/>
          </p:nvSpPr>
          <p:spPr>
            <a:xfrm>
              <a:off x="6003547" y="205389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1" name="pt629">
              <a:extLst>
                <a:ext uri="{FF2B5EF4-FFF2-40B4-BE49-F238E27FC236}">
                  <a16:creationId xmlns:a16="http://schemas.microsoft.com/office/drawing/2014/main" id="{8F50CF9B-5D77-4BD1-841F-49EB1AE869D6}"/>
                </a:ext>
              </a:extLst>
            </p:cNvPr>
            <p:cNvSpPr/>
            <p:nvPr/>
          </p:nvSpPr>
          <p:spPr>
            <a:xfrm>
              <a:off x="5930916" y="222269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2" name="pt630">
              <a:extLst>
                <a:ext uri="{FF2B5EF4-FFF2-40B4-BE49-F238E27FC236}">
                  <a16:creationId xmlns:a16="http://schemas.microsoft.com/office/drawing/2014/main" id="{29EC6F2B-85D8-4B6E-90AB-3F031BDF014C}"/>
                </a:ext>
              </a:extLst>
            </p:cNvPr>
            <p:cNvSpPr/>
            <p:nvPr/>
          </p:nvSpPr>
          <p:spPr>
            <a:xfrm>
              <a:off x="6143019" y="206395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3" name="pt631">
              <a:extLst>
                <a:ext uri="{FF2B5EF4-FFF2-40B4-BE49-F238E27FC236}">
                  <a16:creationId xmlns:a16="http://schemas.microsoft.com/office/drawing/2014/main" id="{BF9E0C07-436C-4170-BD45-A219DC9A5BF4}"/>
                </a:ext>
              </a:extLst>
            </p:cNvPr>
            <p:cNvSpPr/>
            <p:nvPr/>
          </p:nvSpPr>
          <p:spPr>
            <a:xfrm>
              <a:off x="5647232" y="22320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4" name="pt632">
              <a:extLst>
                <a:ext uri="{FF2B5EF4-FFF2-40B4-BE49-F238E27FC236}">
                  <a16:creationId xmlns:a16="http://schemas.microsoft.com/office/drawing/2014/main" id="{30DB666F-061C-4C6F-A01C-47C84271FE88}"/>
                </a:ext>
              </a:extLst>
            </p:cNvPr>
            <p:cNvSpPr/>
            <p:nvPr/>
          </p:nvSpPr>
          <p:spPr>
            <a:xfrm>
              <a:off x="5706412" y="230617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5" name="pt633">
              <a:extLst>
                <a:ext uri="{FF2B5EF4-FFF2-40B4-BE49-F238E27FC236}">
                  <a16:creationId xmlns:a16="http://schemas.microsoft.com/office/drawing/2014/main" id="{D80C9E89-DD2E-4536-A223-E76988CF28E9}"/>
                </a:ext>
              </a:extLst>
            </p:cNvPr>
            <p:cNvSpPr/>
            <p:nvPr/>
          </p:nvSpPr>
          <p:spPr>
            <a:xfrm>
              <a:off x="5752145" y="219546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6" name="pt634">
              <a:extLst>
                <a:ext uri="{FF2B5EF4-FFF2-40B4-BE49-F238E27FC236}">
                  <a16:creationId xmlns:a16="http://schemas.microsoft.com/office/drawing/2014/main" id="{2A38E9D4-EF40-4A52-ABB3-5A9A1732A00D}"/>
                </a:ext>
              </a:extLst>
            </p:cNvPr>
            <p:cNvSpPr/>
            <p:nvPr/>
          </p:nvSpPr>
          <p:spPr>
            <a:xfrm>
              <a:off x="5659194" y="21650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7" name="pt635">
              <a:extLst>
                <a:ext uri="{FF2B5EF4-FFF2-40B4-BE49-F238E27FC236}">
                  <a16:creationId xmlns:a16="http://schemas.microsoft.com/office/drawing/2014/main" id="{12056B04-EFEC-44D6-90D6-5C1F5C01FF31}"/>
                </a:ext>
              </a:extLst>
            </p:cNvPr>
            <p:cNvSpPr/>
            <p:nvPr/>
          </p:nvSpPr>
          <p:spPr>
            <a:xfrm>
              <a:off x="5608730" y="22861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8" name="pt636">
              <a:extLst>
                <a:ext uri="{FF2B5EF4-FFF2-40B4-BE49-F238E27FC236}">
                  <a16:creationId xmlns:a16="http://schemas.microsoft.com/office/drawing/2014/main" id="{E807A232-1830-405D-A0F8-E35F22E76350}"/>
                </a:ext>
              </a:extLst>
            </p:cNvPr>
            <p:cNvSpPr/>
            <p:nvPr/>
          </p:nvSpPr>
          <p:spPr>
            <a:xfrm>
              <a:off x="5547052" y="22122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69" name="pt637">
              <a:extLst>
                <a:ext uri="{FF2B5EF4-FFF2-40B4-BE49-F238E27FC236}">
                  <a16:creationId xmlns:a16="http://schemas.microsoft.com/office/drawing/2014/main" id="{3AB73C7E-2F0C-4E6C-BF42-D40FF53A26CE}"/>
                </a:ext>
              </a:extLst>
            </p:cNvPr>
            <p:cNvSpPr/>
            <p:nvPr/>
          </p:nvSpPr>
          <p:spPr>
            <a:xfrm>
              <a:off x="5703155" y="222526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0" name="pt638">
              <a:extLst>
                <a:ext uri="{FF2B5EF4-FFF2-40B4-BE49-F238E27FC236}">
                  <a16:creationId xmlns:a16="http://schemas.microsoft.com/office/drawing/2014/main" id="{F1DAB16D-BC7D-4A22-9CEB-984FDF9CF072}"/>
                </a:ext>
              </a:extLst>
            </p:cNvPr>
            <p:cNvSpPr/>
            <p:nvPr/>
          </p:nvSpPr>
          <p:spPr>
            <a:xfrm>
              <a:off x="5914494" y="22759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1" name="pt639">
              <a:extLst>
                <a:ext uri="{FF2B5EF4-FFF2-40B4-BE49-F238E27FC236}">
                  <a16:creationId xmlns:a16="http://schemas.microsoft.com/office/drawing/2014/main" id="{5AB66AC0-D6CA-4B04-B418-218A3C032BAF}"/>
                </a:ext>
              </a:extLst>
            </p:cNvPr>
            <p:cNvSpPr/>
            <p:nvPr/>
          </p:nvSpPr>
          <p:spPr>
            <a:xfrm>
              <a:off x="5675450" y="214068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2" name="pt640">
              <a:extLst>
                <a:ext uri="{FF2B5EF4-FFF2-40B4-BE49-F238E27FC236}">
                  <a16:creationId xmlns:a16="http://schemas.microsoft.com/office/drawing/2014/main" id="{2E9DBE7D-52D1-422D-8DB6-8522A895C57A}"/>
                </a:ext>
              </a:extLst>
            </p:cNvPr>
            <p:cNvSpPr/>
            <p:nvPr/>
          </p:nvSpPr>
          <p:spPr>
            <a:xfrm>
              <a:off x="5543644" y="234619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3" name="pt641">
              <a:extLst>
                <a:ext uri="{FF2B5EF4-FFF2-40B4-BE49-F238E27FC236}">
                  <a16:creationId xmlns:a16="http://schemas.microsoft.com/office/drawing/2014/main" id="{A1A0F7FD-2EF1-4A13-BCCA-3090A5F9F82E}"/>
                </a:ext>
              </a:extLst>
            </p:cNvPr>
            <p:cNvSpPr/>
            <p:nvPr/>
          </p:nvSpPr>
          <p:spPr>
            <a:xfrm>
              <a:off x="5944511" y="205042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4" name="pt642">
              <a:extLst>
                <a:ext uri="{FF2B5EF4-FFF2-40B4-BE49-F238E27FC236}">
                  <a16:creationId xmlns:a16="http://schemas.microsoft.com/office/drawing/2014/main" id="{159137BA-0D97-4BF9-A8FD-ED51CF8DC699}"/>
                </a:ext>
              </a:extLst>
            </p:cNvPr>
            <p:cNvSpPr/>
            <p:nvPr/>
          </p:nvSpPr>
          <p:spPr>
            <a:xfrm>
              <a:off x="5607014" y="231393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5" name="pt643">
              <a:extLst>
                <a:ext uri="{FF2B5EF4-FFF2-40B4-BE49-F238E27FC236}">
                  <a16:creationId xmlns:a16="http://schemas.microsoft.com/office/drawing/2014/main" id="{7DDA1D85-E1D4-4CF4-B7A2-49E6C43BAC13}"/>
                </a:ext>
              </a:extLst>
            </p:cNvPr>
            <p:cNvSpPr/>
            <p:nvPr/>
          </p:nvSpPr>
          <p:spPr>
            <a:xfrm>
              <a:off x="5749023" y="22638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6" name="pt644">
              <a:extLst>
                <a:ext uri="{FF2B5EF4-FFF2-40B4-BE49-F238E27FC236}">
                  <a16:creationId xmlns:a16="http://schemas.microsoft.com/office/drawing/2014/main" id="{64700C30-ACA7-43BF-B5B4-202435C485DD}"/>
                </a:ext>
              </a:extLst>
            </p:cNvPr>
            <p:cNvSpPr/>
            <p:nvPr/>
          </p:nvSpPr>
          <p:spPr>
            <a:xfrm>
              <a:off x="5618583" y="230474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7" name="pt645">
              <a:extLst>
                <a:ext uri="{FF2B5EF4-FFF2-40B4-BE49-F238E27FC236}">
                  <a16:creationId xmlns:a16="http://schemas.microsoft.com/office/drawing/2014/main" id="{9BB7DF06-1269-42F6-9CC0-2180609F01EE}"/>
                </a:ext>
              </a:extLst>
            </p:cNvPr>
            <p:cNvSpPr/>
            <p:nvPr/>
          </p:nvSpPr>
          <p:spPr>
            <a:xfrm>
              <a:off x="5983490" y="213007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8" name="pt646">
              <a:extLst>
                <a:ext uri="{FF2B5EF4-FFF2-40B4-BE49-F238E27FC236}">
                  <a16:creationId xmlns:a16="http://schemas.microsoft.com/office/drawing/2014/main" id="{8E78E516-17B8-4A70-B330-4F3968A17125}"/>
                </a:ext>
              </a:extLst>
            </p:cNvPr>
            <p:cNvSpPr/>
            <p:nvPr/>
          </p:nvSpPr>
          <p:spPr>
            <a:xfrm>
              <a:off x="5679211" y="225977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79" name="pt647">
              <a:extLst>
                <a:ext uri="{FF2B5EF4-FFF2-40B4-BE49-F238E27FC236}">
                  <a16:creationId xmlns:a16="http://schemas.microsoft.com/office/drawing/2014/main" id="{85EE5D0A-0262-4431-9A4F-A2590FE82029}"/>
                </a:ext>
              </a:extLst>
            </p:cNvPr>
            <p:cNvSpPr/>
            <p:nvPr/>
          </p:nvSpPr>
          <p:spPr>
            <a:xfrm>
              <a:off x="5631275" y="22819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0" name="pt648">
              <a:extLst>
                <a:ext uri="{FF2B5EF4-FFF2-40B4-BE49-F238E27FC236}">
                  <a16:creationId xmlns:a16="http://schemas.microsoft.com/office/drawing/2014/main" id="{498893ED-E50C-4360-840D-DB92FE975674}"/>
                </a:ext>
              </a:extLst>
            </p:cNvPr>
            <p:cNvSpPr/>
            <p:nvPr/>
          </p:nvSpPr>
          <p:spPr>
            <a:xfrm>
              <a:off x="5780759" y="221715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1" name="pt649">
              <a:extLst>
                <a:ext uri="{FF2B5EF4-FFF2-40B4-BE49-F238E27FC236}">
                  <a16:creationId xmlns:a16="http://schemas.microsoft.com/office/drawing/2014/main" id="{CC8F6AF4-9702-47B0-AAA2-1B236C26D517}"/>
                </a:ext>
              </a:extLst>
            </p:cNvPr>
            <p:cNvSpPr/>
            <p:nvPr/>
          </p:nvSpPr>
          <p:spPr>
            <a:xfrm>
              <a:off x="5383151" y="232610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2" name="pt650">
              <a:extLst>
                <a:ext uri="{FF2B5EF4-FFF2-40B4-BE49-F238E27FC236}">
                  <a16:creationId xmlns:a16="http://schemas.microsoft.com/office/drawing/2014/main" id="{E518D6A7-3190-48EC-8A04-C5F0418E10D8}"/>
                </a:ext>
              </a:extLst>
            </p:cNvPr>
            <p:cNvSpPr/>
            <p:nvPr/>
          </p:nvSpPr>
          <p:spPr>
            <a:xfrm>
              <a:off x="5784198" y="233246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3" name="pt651">
              <a:extLst>
                <a:ext uri="{FF2B5EF4-FFF2-40B4-BE49-F238E27FC236}">
                  <a16:creationId xmlns:a16="http://schemas.microsoft.com/office/drawing/2014/main" id="{89C2F2B0-1CD5-478E-BF29-BA8C59CF1358}"/>
                </a:ext>
              </a:extLst>
            </p:cNvPr>
            <p:cNvSpPr/>
            <p:nvPr/>
          </p:nvSpPr>
          <p:spPr>
            <a:xfrm>
              <a:off x="5885685" y="218111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4" name="pt652">
              <a:extLst>
                <a:ext uri="{FF2B5EF4-FFF2-40B4-BE49-F238E27FC236}">
                  <a16:creationId xmlns:a16="http://schemas.microsoft.com/office/drawing/2014/main" id="{FE73C979-E0F1-4E32-AEEF-15B89DF40FE4}"/>
                </a:ext>
              </a:extLst>
            </p:cNvPr>
            <p:cNvSpPr/>
            <p:nvPr/>
          </p:nvSpPr>
          <p:spPr>
            <a:xfrm>
              <a:off x="5677702" y="23189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5" name="pt653">
              <a:extLst>
                <a:ext uri="{FF2B5EF4-FFF2-40B4-BE49-F238E27FC236}">
                  <a16:creationId xmlns:a16="http://schemas.microsoft.com/office/drawing/2014/main" id="{42429E13-3632-437C-A8F4-5DF79D2D4C75}"/>
                </a:ext>
              </a:extLst>
            </p:cNvPr>
            <p:cNvSpPr/>
            <p:nvPr/>
          </p:nvSpPr>
          <p:spPr>
            <a:xfrm>
              <a:off x="6106926" y="225211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6" name="pt654">
              <a:extLst>
                <a:ext uri="{FF2B5EF4-FFF2-40B4-BE49-F238E27FC236}">
                  <a16:creationId xmlns:a16="http://schemas.microsoft.com/office/drawing/2014/main" id="{541EFD7A-DF26-49B6-BD2D-0A2ACE7821E5}"/>
                </a:ext>
              </a:extLst>
            </p:cNvPr>
            <p:cNvSpPr/>
            <p:nvPr/>
          </p:nvSpPr>
          <p:spPr>
            <a:xfrm>
              <a:off x="5490857" y="234157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7" name="pt655">
              <a:extLst>
                <a:ext uri="{FF2B5EF4-FFF2-40B4-BE49-F238E27FC236}">
                  <a16:creationId xmlns:a16="http://schemas.microsoft.com/office/drawing/2014/main" id="{C0EFFBE5-6B9C-4FD6-B907-91D185101D86}"/>
                </a:ext>
              </a:extLst>
            </p:cNvPr>
            <p:cNvSpPr/>
            <p:nvPr/>
          </p:nvSpPr>
          <p:spPr>
            <a:xfrm>
              <a:off x="5629622" y="23182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8" name="pt656">
              <a:extLst>
                <a:ext uri="{FF2B5EF4-FFF2-40B4-BE49-F238E27FC236}">
                  <a16:creationId xmlns:a16="http://schemas.microsoft.com/office/drawing/2014/main" id="{3B72E1DF-FC12-4F66-87DA-CD2147E919F4}"/>
                </a:ext>
              </a:extLst>
            </p:cNvPr>
            <p:cNvSpPr/>
            <p:nvPr/>
          </p:nvSpPr>
          <p:spPr>
            <a:xfrm>
              <a:off x="5424227" y="227828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89" name="pt657">
              <a:extLst>
                <a:ext uri="{FF2B5EF4-FFF2-40B4-BE49-F238E27FC236}">
                  <a16:creationId xmlns:a16="http://schemas.microsoft.com/office/drawing/2014/main" id="{25F281D0-4FA9-4EDE-A69E-B48B80E5B416}"/>
                </a:ext>
              </a:extLst>
            </p:cNvPr>
            <p:cNvSpPr/>
            <p:nvPr/>
          </p:nvSpPr>
          <p:spPr>
            <a:xfrm>
              <a:off x="5666825" y="235898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0" name="pt658">
              <a:extLst>
                <a:ext uri="{FF2B5EF4-FFF2-40B4-BE49-F238E27FC236}">
                  <a16:creationId xmlns:a16="http://schemas.microsoft.com/office/drawing/2014/main" id="{F162E245-9CA4-4CC8-A1AA-CC769A7312B4}"/>
                </a:ext>
              </a:extLst>
            </p:cNvPr>
            <p:cNvSpPr/>
            <p:nvPr/>
          </p:nvSpPr>
          <p:spPr>
            <a:xfrm>
              <a:off x="5777932" y="249875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1" name="pt659">
              <a:extLst>
                <a:ext uri="{FF2B5EF4-FFF2-40B4-BE49-F238E27FC236}">
                  <a16:creationId xmlns:a16="http://schemas.microsoft.com/office/drawing/2014/main" id="{26369D02-E583-4CC1-8347-67AFA3D4A235}"/>
                </a:ext>
              </a:extLst>
            </p:cNvPr>
            <p:cNvSpPr/>
            <p:nvPr/>
          </p:nvSpPr>
          <p:spPr>
            <a:xfrm>
              <a:off x="5672205" y="221588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2" name="pt660">
              <a:extLst>
                <a:ext uri="{FF2B5EF4-FFF2-40B4-BE49-F238E27FC236}">
                  <a16:creationId xmlns:a16="http://schemas.microsoft.com/office/drawing/2014/main" id="{A4EA9268-DA0E-4163-B4DD-8D56E61F0CC9}"/>
                </a:ext>
              </a:extLst>
            </p:cNvPr>
            <p:cNvSpPr/>
            <p:nvPr/>
          </p:nvSpPr>
          <p:spPr>
            <a:xfrm>
              <a:off x="5790452" y="227539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3" name="pt661">
              <a:extLst>
                <a:ext uri="{FF2B5EF4-FFF2-40B4-BE49-F238E27FC236}">
                  <a16:creationId xmlns:a16="http://schemas.microsoft.com/office/drawing/2014/main" id="{4A3923E7-F09D-40A6-885F-3012CCCC0082}"/>
                </a:ext>
              </a:extLst>
            </p:cNvPr>
            <p:cNvSpPr/>
            <p:nvPr/>
          </p:nvSpPr>
          <p:spPr>
            <a:xfrm>
              <a:off x="5854569" y="202654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4" name="pt662">
              <a:extLst>
                <a:ext uri="{FF2B5EF4-FFF2-40B4-BE49-F238E27FC236}">
                  <a16:creationId xmlns:a16="http://schemas.microsoft.com/office/drawing/2014/main" id="{3A1A1861-41A1-484A-882E-DA10765A7FE6}"/>
                </a:ext>
              </a:extLst>
            </p:cNvPr>
            <p:cNvSpPr/>
            <p:nvPr/>
          </p:nvSpPr>
          <p:spPr>
            <a:xfrm>
              <a:off x="5661146" y="233001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5" name="pt663">
              <a:extLst>
                <a:ext uri="{FF2B5EF4-FFF2-40B4-BE49-F238E27FC236}">
                  <a16:creationId xmlns:a16="http://schemas.microsoft.com/office/drawing/2014/main" id="{2E78A98C-CCFB-425D-90AD-AF2EB5B93D68}"/>
                </a:ext>
              </a:extLst>
            </p:cNvPr>
            <p:cNvSpPr/>
            <p:nvPr/>
          </p:nvSpPr>
          <p:spPr>
            <a:xfrm>
              <a:off x="5812255" y="232393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6" name="pt664">
              <a:extLst>
                <a:ext uri="{FF2B5EF4-FFF2-40B4-BE49-F238E27FC236}">
                  <a16:creationId xmlns:a16="http://schemas.microsoft.com/office/drawing/2014/main" id="{C71C4B7A-BF72-4594-B03B-173BD9B78139}"/>
                </a:ext>
              </a:extLst>
            </p:cNvPr>
            <p:cNvSpPr/>
            <p:nvPr/>
          </p:nvSpPr>
          <p:spPr>
            <a:xfrm>
              <a:off x="5461460" y="233257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7" name="pt665">
              <a:extLst>
                <a:ext uri="{FF2B5EF4-FFF2-40B4-BE49-F238E27FC236}">
                  <a16:creationId xmlns:a16="http://schemas.microsoft.com/office/drawing/2014/main" id="{13235590-8CFC-4F83-8B45-E5EF152ED8C0}"/>
                </a:ext>
              </a:extLst>
            </p:cNvPr>
            <p:cNvSpPr/>
            <p:nvPr/>
          </p:nvSpPr>
          <p:spPr>
            <a:xfrm>
              <a:off x="5765531" y="207715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8" name="pt666">
              <a:extLst>
                <a:ext uri="{FF2B5EF4-FFF2-40B4-BE49-F238E27FC236}">
                  <a16:creationId xmlns:a16="http://schemas.microsoft.com/office/drawing/2014/main" id="{7694A6B6-CA53-4139-9E68-74B98150F87C}"/>
                </a:ext>
              </a:extLst>
            </p:cNvPr>
            <p:cNvSpPr/>
            <p:nvPr/>
          </p:nvSpPr>
          <p:spPr>
            <a:xfrm>
              <a:off x="6260417" y="241913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399" name="pt667">
              <a:extLst>
                <a:ext uri="{FF2B5EF4-FFF2-40B4-BE49-F238E27FC236}">
                  <a16:creationId xmlns:a16="http://schemas.microsoft.com/office/drawing/2014/main" id="{5439CD2C-A827-4FD1-B497-398924501DD5}"/>
                </a:ext>
              </a:extLst>
            </p:cNvPr>
            <p:cNvSpPr/>
            <p:nvPr/>
          </p:nvSpPr>
          <p:spPr>
            <a:xfrm>
              <a:off x="5624910" y="24158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0" name="pt668">
              <a:extLst>
                <a:ext uri="{FF2B5EF4-FFF2-40B4-BE49-F238E27FC236}">
                  <a16:creationId xmlns:a16="http://schemas.microsoft.com/office/drawing/2014/main" id="{A72C468E-ED11-4038-9E59-6B28F005A3AD}"/>
                </a:ext>
              </a:extLst>
            </p:cNvPr>
            <p:cNvSpPr/>
            <p:nvPr/>
          </p:nvSpPr>
          <p:spPr>
            <a:xfrm>
              <a:off x="5843101" y="21072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1" name="pt669">
              <a:extLst>
                <a:ext uri="{FF2B5EF4-FFF2-40B4-BE49-F238E27FC236}">
                  <a16:creationId xmlns:a16="http://schemas.microsoft.com/office/drawing/2014/main" id="{51A4F870-7AD5-47D9-88C8-DBC9613FAE92}"/>
                </a:ext>
              </a:extLst>
            </p:cNvPr>
            <p:cNvSpPr/>
            <p:nvPr/>
          </p:nvSpPr>
          <p:spPr>
            <a:xfrm>
              <a:off x="5770781" y="219449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2" name="pt670">
              <a:extLst>
                <a:ext uri="{FF2B5EF4-FFF2-40B4-BE49-F238E27FC236}">
                  <a16:creationId xmlns:a16="http://schemas.microsoft.com/office/drawing/2014/main" id="{3335511B-1C25-4150-8F29-752190237FC1}"/>
                </a:ext>
              </a:extLst>
            </p:cNvPr>
            <p:cNvSpPr/>
            <p:nvPr/>
          </p:nvSpPr>
          <p:spPr>
            <a:xfrm>
              <a:off x="5628153" y="2134698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3" name="pt671">
              <a:extLst>
                <a:ext uri="{FF2B5EF4-FFF2-40B4-BE49-F238E27FC236}">
                  <a16:creationId xmlns:a16="http://schemas.microsoft.com/office/drawing/2014/main" id="{B55D0C66-1CED-4C89-8591-ADAFC430F1F8}"/>
                </a:ext>
              </a:extLst>
            </p:cNvPr>
            <p:cNvSpPr/>
            <p:nvPr/>
          </p:nvSpPr>
          <p:spPr>
            <a:xfrm>
              <a:off x="5693110" y="213788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4" name="pt672">
              <a:extLst>
                <a:ext uri="{FF2B5EF4-FFF2-40B4-BE49-F238E27FC236}">
                  <a16:creationId xmlns:a16="http://schemas.microsoft.com/office/drawing/2014/main" id="{007D71E1-27E4-4FE5-8D14-C93D6EF09342}"/>
                </a:ext>
              </a:extLst>
            </p:cNvPr>
            <p:cNvSpPr/>
            <p:nvPr/>
          </p:nvSpPr>
          <p:spPr>
            <a:xfrm>
              <a:off x="5899996" y="21308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5" name="pt673">
              <a:extLst>
                <a:ext uri="{FF2B5EF4-FFF2-40B4-BE49-F238E27FC236}">
                  <a16:creationId xmlns:a16="http://schemas.microsoft.com/office/drawing/2014/main" id="{1518D615-7BDD-4C89-8A92-49FF290AE043}"/>
                </a:ext>
              </a:extLst>
            </p:cNvPr>
            <p:cNvSpPr/>
            <p:nvPr/>
          </p:nvSpPr>
          <p:spPr>
            <a:xfrm>
              <a:off x="5801723" y="224278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6" name="pt674">
              <a:extLst>
                <a:ext uri="{FF2B5EF4-FFF2-40B4-BE49-F238E27FC236}">
                  <a16:creationId xmlns:a16="http://schemas.microsoft.com/office/drawing/2014/main" id="{5B9AD5EA-9B3E-4CEF-8A98-ED405F0A1279}"/>
                </a:ext>
              </a:extLst>
            </p:cNvPr>
            <p:cNvSpPr/>
            <p:nvPr/>
          </p:nvSpPr>
          <p:spPr>
            <a:xfrm>
              <a:off x="5649899" y="214482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7" name="pt675">
              <a:extLst>
                <a:ext uri="{FF2B5EF4-FFF2-40B4-BE49-F238E27FC236}">
                  <a16:creationId xmlns:a16="http://schemas.microsoft.com/office/drawing/2014/main" id="{0C357F67-D11F-47DA-AF15-2B8AAFBABF2E}"/>
                </a:ext>
              </a:extLst>
            </p:cNvPr>
            <p:cNvSpPr/>
            <p:nvPr/>
          </p:nvSpPr>
          <p:spPr>
            <a:xfrm>
              <a:off x="5786231" y="2014026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8" name="pt676">
              <a:extLst>
                <a:ext uri="{FF2B5EF4-FFF2-40B4-BE49-F238E27FC236}">
                  <a16:creationId xmlns:a16="http://schemas.microsoft.com/office/drawing/2014/main" id="{9A21CA34-D7F6-488A-B608-92CB9FBCCBC2}"/>
                </a:ext>
              </a:extLst>
            </p:cNvPr>
            <p:cNvSpPr/>
            <p:nvPr/>
          </p:nvSpPr>
          <p:spPr>
            <a:xfrm>
              <a:off x="5961570" y="22732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09" name="pt677">
              <a:extLst>
                <a:ext uri="{FF2B5EF4-FFF2-40B4-BE49-F238E27FC236}">
                  <a16:creationId xmlns:a16="http://schemas.microsoft.com/office/drawing/2014/main" id="{6C539F3D-3234-46B2-9A72-DA2DBA5CFAEB}"/>
                </a:ext>
              </a:extLst>
            </p:cNvPr>
            <p:cNvSpPr/>
            <p:nvPr/>
          </p:nvSpPr>
          <p:spPr>
            <a:xfrm>
              <a:off x="5771847" y="19381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0" name="pt678">
              <a:extLst>
                <a:ext uri="{FF2B5EF4-FFF2-40B4-BE49-F238E27FC236}">
                  <a16:creationId xmlns:a16="http://schemas.microsoft.com/office/drawing/2014/main" id="{4B27EF1F-2B4A-4497-B284-5B16C9EE8807}"/>
                </a:ext>
              </a:extLst>
            </p:cNvPr>
            <p:cNvSpPr/>
            <p:nvPr/>
          </p:nvSpPr>
          <p:spPr>
            <a:xfrm>
              <a:off x="5977780" y="17261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1" name="pt679">
              <a:extLst>
                <a:ext uri="{FF2B5EF4-FFF2-40B4-BE49-F238E27FC236}">
                  <a16:creationId xmlns:a16="http://schemas.microsoft.com/office/drawing/2014/main" id="{B495ED18-FFB7-4679-A4B7-ADF94B86FD51}"/>
                </a:ext>
              </a:extLst>
            </p:cNvPr>
            <p:cNvSpPr/>
            <p:nvPr/>
          </p:nvSpPr>
          <p:spPr>
            <a:xfrm>
              <a:off x="5883367" y="23516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2" name="pt680">
              <a:extLst>
                <a:ext uri="{FF2B5EF4-FFF2-40B4-BE49-F238E27FC236}">
                  <a16:creationId xmlns:a16="http://schemas.microsoft.com/office/drawing/2014/main" id="{815371DB-2585-414D-A7FA-E206F3DA3838}"/>
                </a:ext>
              </a:extLst>
            </p:cNvPr>
            <p:cNvSpPr/>
            <p:nvPr/>
          </p:nvSpPr>
          <p:spPr>
            <a:xfrm>
              <a:off x="6157781" y="19034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3" name="pt681">
              <a:extLst>
                <a:ext uri="{FF2B5EF4-FFF2-40B4-BE49-F238E27FC236}">
                  <a16:creationId xmlns:a16="http://schemas.microsoft.com/office/drawing/2014/main" id="{E24BD5DC-A7D2-48EE-8C0B-BDE9AE443407}"/>
                </a:ext>
              </a:extLst>
            </p:cNvPr>
            <p:cNvSpPr/>
            <p:nvPr/>
          </p:nvSpPr>
          <p:spPr>
            <a:xfrm>
              <a:off x="5807172" y="20888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4" name="pt682">
              <a:extLst>
                <a:ext uri="{FF2B5EF4-FFF2-40B4-BE49-F238E27FC236}">
                  <a16:creationId xmlns:a16="http://schemas.microsoft.com/office/drawing/2014/main" id="{AC6317E4-8D8D-4041-B3E6-D40F15D8551B}"/>
                </a:ext>
              </a:extLst>
            </p:cNvPr>
            <p:cNvSpPr/>
            <p:nvPr/>
          </p:nvSpPr>
          <p:spPr>
            <a:xfrm>
              <a:off x="5842757" y="18997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5" name="pt683">
              <a:extLst>
                <a:ext uri="{FF2B5EF4-FFF2-40B4-BE49-F238E27FC236}">
                  <a16:creationId xmlns:a16="http://schemas.microsoft.com/office/drawing/2014/main" id="{178D7DBB-0A47-435F-9BC8-066F10DDD266}"/>
                </a:ext>
              </a:extLst>
            </p:cNvPr>
            <p:cNvSpPr/>
            <p:nvPr/>
          </p:nvSpPr>
          <p:spPr>
            <a:xfrm>
              <a:off x="6139865" y="18256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6" name="pt684">
              <a:extLst>
                <a:ext uri="{FF2B5EF4-FFF2-40B4-BE49-F238E27FC236}">
                  <a16:creationId xmlns:a16="http://schemas.microsoft.com/office/drawing/2014/main" id="{7BDF9F03-DEEE-4181-82B0-69D763C56196}"/>
                </a:ext>
              </a:extLst>
            </p:cNvPr>
            <p:cNvSpPr/>
            <p:nvPr/>
          </p:nvSpPr>
          <p:spPr>
            <a:xfrm>
              <a:off x="5655939" y="217466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7" name="pt685">
              <a:extLst>
                <a:ext uri="{FF2B5EF4-FFF2-40B4-BE49-F238E27FC236}">
                  <a16:creationId xmlns:a16="http://schemas.microsoft.com/office/drawing/2014/main" id="{D8E24581-B053-4E40-8BD0-9C6A2C2DC7BA}"/>
                </a:ext>
              </a:extLst>
            </p:cNvPr>
            <p:cNvSpPr/>
            <p:nvPr/>
          </p:nvSpPr>
          <p:spPr>
            <a:xfrm>
              <a:off x="6252448" y="19111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8" name="pt686">
              <a:extLst>
                <a:ext uri="{FF2B5EF4-FFF2-40B4-BE49-F238E27FC236}">
                  <a16:creationId xmlns:a16="http://schemas.microsoft.com/office/drawing/2014/main" id="{D8C14052-D1BF-4E44-A04B-7482267E9FBA}"/>
                </a:ext>
              </a:extLst>
            </p:cNvPr>
            <p:cNvSpPr/>
            <p:nvPr/>
          </p:nvSpPr>
          <p:spPr>
            <a:xfrm>
              <a:off x="5552384" y="171208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19" name="pt687">
              <a:extLst>
                <a:ext uri="{FF2B5EF4-FFF2-40B4-BE49-F238E27FC236}">
                  <a16:creationId xmlns:a16="http://schemas.microsoft.com/office/drawing/2014/main" id="{4B756CBE-9053-4B19-B3FE-28B3AC24196D}"/>
                </a:ext>
              </a:extLst>
            </p:cNvPr>
            <p:cNvSpPr/>
            <p:nvPr/>
          </p:nvSpPr>
          <p:spPr>
            <a:xfrm>
              <a:off x="5751465" y="2045368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0" name="pt688">
              <a:extLst>
                <a:ext uri="{FF2B5EF4-FFF2-40B4-BE49-F238E27FC236}">
                  <a16:creationId xmlns:a16="http://schemas.microsoft.com/office/drawing/2014/main" id="{5908FCAF-4DD4-4307-B60A-2FEA6F4BBA6F}"/>
                </a:ext>
              </a:extLst>
            </p:cNvPr>
            <p:cNvSpPr/>
            <p:nvPr/>
          </p:nvSpPr>
          <p:spPr>
            <a:xfrm>
              <a:off x="5912142" y="24114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1" name="pt689">
              <a:extLst>
                <a:ext uri="{FF2B5EF4-FFF2-40B4-BE49-F238E27FC236}">
                  <a16:creationId xmlns:a16="http://schemas.microsoft.com/office/drawing/2014/main" id="{B6BCA4AD-677E-447E-A026-264FC5D212F6}"/>
                </a:ext>
              </a:extLst>
            </p:cNvPr>
            <p:cNvSpPr/>
            <p:nvPr/>
          </p:nvSpPr>
          <p:spPr>
            <a:xfrm>
              <a:off x="5913311" y="22297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2" name="pt690">
              <a:extLst>
                <a:ext uri="{FF2B5EF4-FFF2-40B4-BE49-F238E27FC236}">
                  <a16:creationId xmlns:a16="http://schemas.microsoft.com/office/drawing/2014/main" id="{1F94332C-BB74-4657-8C4C-6F6F79B73FF3}"/>
                </a:ext>
              </a:extLst>
            </p:cNvPr>
            <p:cNvSpPr/>
            <p:nvPr/>
          </p:nvSpPr>
          <p:spPr>
            <a:xfrm>
              <a:off x="5725199" y="262239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3" name="pt691">
              <a:extLst>
                <a:ext uri="{FF2B5EF4-FFF2-40B4-BE49-F238E27FC236}">
                  <a16:creationId xmlns:a16="http://schemas.microsoft.com/office/drawing/2014/main" id="{07EE4818-B5C8-421E-B778-95908464991C}"/>
                </a:ext>
              </a:extLst>
            </p:cNvPr>
            <p:cNvSpPr/>
            <p:nvPr/>
          </p:nvSpPr>
          <p:spPr>
            <a:xfrm>
              <a:off x="6182227" y="23530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4" name="pt692">
              <a:extLst>
                <a:ext uri="{FF2B5EF4-FFF2-40B4-BE49-F238E27FC236}">
                  <a16:creationId xmlns:a16="http://schemas.microsoft.com/office/drawing/2014/main" id="{54075978-E7AC-4C91-850F-5CE5607DF21A}"/>
                </a:ext>
              </a:extLst>
            </p:cNvPr>
            <p:cNvSpPr/>
            <p:nvPr/>
          </p:nvSpPr>
          <p:spPr>
            <a:xfrm>
              <a:off x="5678344" y="210191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5" name="pt693">
              <a:extLst>
                <a:ext uri="{FF2B5EF4-FFF2-40B4-BE49-F238E27FC236}">
                  <a16:creationId xmlns:a16="http://schemas.microsoft.com/office/drawing/2014/main" id="{685C315B-9183-4ADB-89CE-ED773C78F2A4}"/>
                </a:ext>
              </a:extLst>
            </p:cNvPr>
            <p:cNvSpPr/>
            <p:nvPr/>
          </p:nvSpPr>
          <p:spPr>
            <a:xfrm>
              <a:off x="6165751" y="226633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6" name="pt694">
              <a:extLst>
                <a:ext uri="{FF2B5EF4-FFF2-40B4-BE49-F238E27FC236}">
                  <a16:creationId xmlns:a16="http://schemas.microsoft.com/office/drawing/2014/main" id="{9AF04981-C29D-4D38-9FCB-3989F6A6EF36}"/>
                </a:ext>
              </a:extLst>
            </p:cNvPr>
            <p:cNvSpPr/>
            <p:nvPr/>
          </p:nvSpPr>
          <p:spPr>
            <a:xfrm>
              <a:off x="5805805" y="21528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7" name="pt695">
              <a:extLst>
                <a:ext uri="{FF2B5EF4-FFF2-40B4-BE49-F238E27FC236}">
                  <a16:creationId xmlns:a16="http://schemas.microsoft.com/office/drawing/2014/main" id="{5DB47113-E329-4988-BAE0-54478CCD7C06}"/>
                </a:ext>
              </a:extLst>
            </p:cNvPr>
            <p:cNvSpPr/>
            <p:nvPr/>
          </p:nvSpPr>
          <p:spPr>
            <a:xfrm>
              <a:off x="5859158" y="233059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8" name="pt696">
              <a:extLst>
                <a:ext uri="{FF2B5EF4-FFF2-40B4-BE49-F238E27FC236}">
                  <a16:creationId xmlns:a16="http://schemas.microsoft.com/office/drawing/2014/main" id="{18518C0E-B356-4352-988C-4CBD90EE4644}"/>
                </a:ext>
              </a:extLst>
            </p:cNvPr>
            <p:cNvSpPr/>
            <p:nvPr/>
          </p:nvSpPr>
          <p:spPr>
            <a:xfrm>
              <a:off x="5847190" y="21178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29" name="pt697">
              <a:extLst>
                <a:ext uri="{FF2B5EF4-FFF2-40B4-BE49-F238E27FC236}">
                  <a16:creationId xmlns:a16="http://schemas.microsoft.com/office/drawing/2014/main" id="{0C5A67D0-02EA-4195-AD2D-931D84FD86D1}"/>
                </a:ext>
              </a:extLst>
            </p:cNvPr>
            <p:cNvSpPr/>
            <p:nvPr/>
          </p:nvSpPr>
          <p:spPr>
            <a:xfrm>
              <a:off x="5639496" y="221265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0" name="pt698">
              <a:extLst>
                <a:ext uri="{FF2B5EF4-FFF2-40B4-BE49-F238E27FC236}">
                  <a16:creationId xmlns:a16="http://schemas.microsoft.com/office/drawing/2014/main" id="{0F0E402D-DE7B-436F-BEF2-40DC0269EA4F}"/>
                </a:ext>
              </a:extLst>
            </p:cNvPr>
            <p:cNvSpPr/>
            <p:nvPr/>
          </p:nvSpPr>
          <p:spPr>
            <a:xfrm>
              <a:off x="5787855" y="211431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1" name="pt699">
              <a:extLst>
                <a:ext uri="{FF2B5EF4-FFF2-40B4-BE49-F238E27FC236}">
                  <a16:creationId xmlns:a16="http://schemas.microsoft.com/office/drawing/2014/main" id="{B64CA9EA-106E-4793-9376-3DCF733839AE}"/>
                </a:ext>
              </a:extLst>
            </p:cNvPr>
            <p:cNvSpPr/>
            <p:nvPr/>
          </p:nvSpPr>
          <p:spPr>
            <a:xfrm>
              <a:off x="5935411" y="21882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2" name="pt700">
              <a:extLst>
                <a:ext uri="{FF2B5EF4-FFF2-40B4-BE49-F238E27FC236}">
                  <a16:creationId xmlns:a16="http://schemas.microsoft.com/office/drawing/2014/main" id="{E3F8165D-828A-41BB-BB63-8162C66B130B}"/>
                </a:ext>
              </a:extLst>
            </p:cNvPr>
            <p:cNvSpPr/>
            <p:nvPr/>
          </p:nvSpPr>
          <p:spPr>
            <a:xfrm>
              <a:off x="5328565" y="21972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3" name="pt701">
              <a:extLst>
                <a:ext uri="{FF2B5EF4-FFF2-40B4-BE49-F238E27FC236}">
                  <a16:creationId xmlns:a16="http://schemas.microsoft.com/office/drawing/2014/main" id="{1CF5F7C9-DDC6-44F1-A22C-D0ECDBE625FC}"/>
                </a:ext>
              </a:extLst>
            </p:cNvPr>
            <p:cNvSpPr/>
            <p:nvPr/>
          </p:nvSpPr>
          <p:spPr>
            <a:xfrm>
              <a:off x="5595355" y="222418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4" name="pt702">
              <a:extLst>
                <a:ext uri="{FF2B5EF4-FFF2-40B4-BE49-F238E27FC236}">
                  <a16:creationId xmlns:a16="http://schemas.microsoft.com/office/drawing/2014/main" id="{17CD3C2E-368F-47EB-8254-4AA47A7D483A}"/>
                </a:ext>
              </a:extLst>
            </p:cNvPr>
            <p:cNvSpPr/>
            <p:nvPr/>
          </p:nvSpPr>
          <p:spPr>
            <a:xfrm>
              <a:off x="5878285" y="21944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5" name="pt703">
              <a:extLst>
                <a:ext uri="{FF2B5EF4-FFF2-40B4-BE49-F238E27FC236}">
                  <a16:creationId xmlns:a16="http://schemas.microsoft.com/office/drawing/2014/main" id="{E17B2227-DF04-4B7D-853C-12125D729BF7}"/>
                </a:ext>
              </a:extLst>
            </p:cNvPr>
            <p:cNvSpPr/>
            <p:nvPr/>
          </p:nvSpPr>
          <p:spPr>
            <a:xfrm>
              <a:off x="5800916" y="218694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6" name="pt704">
              <a:extLst>
                <a:ext uri="{FF2B5EF4-FFF2-40B4-BE49-F238E27FC236}">
                  <a16:creationId xmlns:a16="http://schemas.microsoft.com/office/drawing/2014/main" id="{330A1D88-F25A-4C5F-B962-D95E89F2657D}"/>
                </a:ext>
              </a:extLst>
            </p:cNvPr>
            <p:cNvSpPr/>
            <p:nvPr/>
          </p:nvSpPr>
          <p:spPr>
            <a:xfrm>
              <a:off x="5778653" y="224660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7" name="pt705">
              <a:extLst>
                <a:ext uri="{FF2B5EF4-FFF2-40B4-BE49-F238E27FC236}">
                  <a16:creationId xmlns:a16="http://schemas.microsoft.com/office/drawing/2014/main" id="{655A39D5-1157-48EE-9236-5E95F7B5F27B}"/>
                </a:ext>
              </a:extLst>
            </p:cNvPr>
            <p:cNvSpPr/>
            <p:nvPr/>
          </p:nvSpPr>
          <p:spPr>
            <a:xfrm>
              <a:off x="5822616" y="26083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8" name="pt706">
              <a:extLst>
                <a:ext uri="{FF2B5EF4-FFF2-40B4-BE49-F238E27FC236}">
                  <a16:creationId xmlns:a16="http://schemas.microsoft.com/office/drawing/2014/main" id="{44094E0B-D9DC-440B-8EC9-0CC936D91696}"/>
                </a:ext>
              </a:extLst>
            </p:cNvPr>
            <p:cNvSpPr/>
            <p:nvPr/>
          </p:nvSpPr>
          <p:spPr>
            <a:xfrm>
              <a:off x="5239658" y="22259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39" name="pt707">
              <a:extLst>
                <a:ext uri="{FF2B5EF4-FFF2-40B4-BE49-F238E27FC236}">
                  <a16:creationId xmlns:a16="http://schemas.microsoft.com/office/drawing/2014/main" id="{E1B92DC7-2B79-4171-92F4-1242DE67F3BD}"/>
                </a:ext>
              </a:extLst>
            </p:cNvPr>
            <p:cNvSpPr/>
            <p:nvPr/>
          </p:nvSpPr>
          <p:spPr>
            <a:xfrm>
              <a:off x="5789291" y="222135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0" name="pt708">
              <a:extLst>
                <a:ext uri="{FF2B5EF4-FFF2-40B4-BE49-F238E27FC236}">
                  <a16:creationId xmlns:a16="http://schemas.microsoft.com/office/drawing/2014/main" id="{69AD9407-7D42-4C13-94A5-173C98221BAD}"/>
                </a:ext>
              </a:extLst>
            </p:cNvPr>
            <p:cNvSpPr/>
            <p:nvPr/>
          </p:nvSpPr>
          <p:spPr>
            <a:xfrm>
              <a:off x="5722614" y="213090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1" name="pt709">
              <a:extLst>
                <a:ext uri="{FF2B5EF4-FFF2-40B4-BE49-F238E27FC236}">
                  <a16:creationId xmlns:a16="http://schemas.microsoft.com/office/drawing/2014/main" id="{0CF461A4-AB4E-4EE4-8C7C-30562C6AEED7}"/>
                </a:ext>
              </a:extLst>
            </p:cNvPr>
            <p:cNvSpPr/>
            <p:nvPr/>
          </p:nvSpPr>
          <p:spPr>
            <a:xfrm>
              <a:off x="6013829" y="202484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2" name="pt710">
              <a:extLst>
                <a:ext uri="{FF2B5EF4-FFF2-40B4-BE49-F238E27FC236}">
                  <a16:creationId xmlns:a16="http://schemas.microsoft.com/office/drawing/2014/main" id="{0DC5D568-B02E-4187-8499-2DA93BEE0B91}"/>
                </a:ext>
              </a:extLst>
            </p:cNvPr>
            <p:cNvSpPr/>
            <p:nvPr/>
          </p:nvSpPr>
          <p:spPr>
            <a:xfrm>
              <a:off x="5784571" y="20857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3" name="pt711">
              <a:extLst>
                <a:ext uri="{FF2B5EF4-FFF2-40B4-BE49-F238E27FC236}">
                  <a16:creationId xmlns:a16="http://schemas.microsoft.com/office/drawing/2014/main" id="{48E31E00-8033-46BD-B7F7-B8E132FDB574}"/>
                </a:ext>
              </a:extLst>
            </p:cNvPr>
            <p:cNvSpPr/>
            <p:nvPr/>
          </p:nvSpPr>
          <p:spPr>
            <a:xfrm>
              <a:off x="5489218" y="22085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4" name="pt712">
              <a:extLst>
                <a:ext uri="{FF2B5EF4-FFF2-40B4-BE49-F238E27FC236}">
                  <a16:creationId xmlns:a16="http://schemas.microsoft.com/office/drawing/2014/main" id="{7BECA1DC-E5A7-43CB-A1C0-33889D54791A}"/>
                </a:ext>
              </a:extLst>
            </p:cNvPr>
            <p:cNvSpPr/>
            <p:nvPr/>
          </p:nvSpPr>
          <p:spPr>
            <a:xfrm>
              <a:off x="6002268" y="17661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5" name="pt713">
              <a:extLst>
                <a:ext uri="{FF2B5EF4-FFF2-40B4-BE49-F238E27FC236}">
                  <a16:creationId xmlns:a16="http://schemas.microsoft.com/office/drawing/2014/main" id="{8D61B355-D862-4D53-ACD3-8CE76ED4414A}"/>
                </a:ext>
              </a:extLst>
            </p:cNvPr>
            <p:cNvSpPr/>
            <p:nvPr/>
          </p:nvSpPr>
          <p:spPr>
            <a:xfrm>
              <a:off x="5830032" y="22793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6" name="pt714">
              <a:extLst>
                <a:ext uri="{FF2B5EF4-FFF2-40B4-BE49-F238E27FC236}">
                  <a16:creationId xmlns:a16="http://schemas.microsoft.com/office/drawing/2014/main" id="{4F1CFB33-EBCC-4654-92E1-AEA1C6ABB579}"/>
                </a:ext>
              </a:extLst>
            </p:cNvPr>
            <p:cNvSpPr/>
            <p:nvPr/>
          </p:nvSpPr>
          <p:spPr>
            <a:xfrm>
              <a:off x="5633773" y="217134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7" name="pt715">
              <a:extLst>
                <a:ext uri="{FF2B5EF4-FFF2-40B4-BE49-F238E27FC236}">
                  <a16:creationId xmlns:a16="http://schemas.microsoft.com/office/drawing/2014/main" id="{3B480A58-39BD-4194-9C72-AA509D826B91}"/>
                </a:ext>
              </a:extLst>
            </p:cNvPr>
            <p:cNvSpPr/>
            <p:nvPr/>
          </p:nvSpPr>
          <p:spPr>
            <a:xfrm>
              <a:off x="5608733" y="202810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8" name="pt716">
              <a:extLst>
                <a:ext uri="{FF2B5EF4-FFF2-40B4-BE49-F238E27FC236}">
                  <a16:creationId xmlns:a16="http://schemas.microsoft.com/office/drawing/2014/main" id="{59C30EBC-1DD5-4438-B1EC-48C13EE3286A}"/>
                </a:ext>
              </a:extLst>
            </p:cNvPr>
            <p:cNvSpPr/>
            <p:nvPr/>
          </p:nvSpPr>
          <p:spPr>
            <a:xfrm>
              <a:off x="5587033" y="20869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49" name="pt717">
              <a:extLst>
                <a:ext uri="{FF2B5EF4-FFF2-40B4-BE49-F238E27FC236}">
                  <a16:creationId xmlns:a16="http://schemas.microsoft.com/office/drawing/2014/main" id="{70A19CC1-101E-4EC4-8313-9F9E02220CD8}"/>
                </a:ext>
              </a:extLst>
            </p:cNvPr>
            <p:cNvSpPr/>
            <p:nvPr/>
          </p:nvSpPr>
          <p:spPr>
            <a:xfrm>
              <a:off x="5333850" y="19271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50" name="pt718">
              <a:extLst>
                <a:ext uri="{FF2B5EF4-FFF2-40B4-BE49-F238E27FC236}">
                  <a16:creationId xmlns:a16="http://schemas.microsoft.com/office/drawing/2014/main" id="{4872B81A-709A-403B-8DFD-DAE44208428C}"/>
                </a:ext>
              </a:extLst>
            </p:cNvPr>
            <p:cNvSpPr/>
            <p:nvPr/>
          </p:nvSpPr>
          <p:spPr>
            <a:xfrm>
              <a:off x="5899693" y="215249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51" name="pt719">
              <a:extLst>
                <a:ext uri="{FF2B5EF4-FFF2-40B4-BE49-F238E27FC236}">
                  <a16:creationId xmlns:a16="http://schemas.microsoft.com/office/drawing/2014/main" id="{28470179-F55B-406C-B675-A9BB5394CD01}"/>
                </a:ext>
              </a:extLst>
            </p:cNvPr>
            <p:cNvSpPr/>
            <p:nvPr/>
          </p:nvSpPr>
          <p:spPr>
            <a:xfrm>
              <a:off x="5446152" y="24959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52" name="pt720">
              <a:extLst>
                <a:ext uri="{FF2B5EF4-FFF2-40B4-BE49-F238E27FC236}">
                  <a16:creationId xmlns:a16="http://schemas.microsoft.com/office/drawing/2014/main" id="{A1FEA703-8E1C-4873-B330-B7F186D0FC4F}"/>
                </a:ext>
              </a:extLst>
            </p:cNvPr>
            <p:cNvSpPr/>
            <p:nvPr/>
          </p:nvSpPr>
          <p:spPr>
            <a:xfrm>
              <a:off x="6004040" y="21931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53" name="pt721">
              <a:extLst>
                <a:ext uri="{FF2B5EF4-FFF2-40B4-BE49-F238E27FC236}">
                  <a16:creationId xmlns:a16="http://schemas.microsoft.com/office/drawing/2014/main" id="{EF981EA5-7333-4314-A84A-C56250A73D9E}"/>
                </a:ext>
              </a:extLst>
            </p:cNvPr>
            <p:cNvSpPr/>
            <p:nvPr/>
          </p:nvSpPr>
          <p:spPr>
            <a:xfrm>
              <a:off x="6496193" y="22544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54" name="pt722">
              <a:extLst>
                <a:ext uri="{FF2B5EF4-FFF2-40B4-BE49-F238E27FC236}">
                  <a16:creationId xmlns:a16="http://schemas.microsoft.com/office/drawing/2014/main" id="{7E1FC89E-A26E-454A-9F76-8043E7DE8357}"/>
                </a:ext>
              </a:extLst>
            </p:cNvPr>
            <p:cNvSpPr/>
            <p:nvPr/>
          </p:nvSpPr>
          <p:spPr>
            <a:xfrm>
              <a:off x="5582057" y="23665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55" name="pt723">
              <a:extLst>
                <a:ext uri="{FF2B5EF4-FFF2-40B4-BE49-F238E27FC236}">
                  <a16:creationId xmlns:a16="http://schemas.microsoft.com/office/drawing/2014/main" id="{6E35DC6A-E479-4383-ADC8-1FD26EF4B93D}"/>
                </a:ext>
              </a:extLst>
            </p:cNvPr>
            <p:cNvSpPr/>
            <p:nvPr/>
          </p:nvSpPr>
          <p:spPr>
            <a:xfrm>
              <a:off x="5684916" y="21452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56" name="pt724">
              <a:extLst>
                <a:ext uri="{FF2B5EF4-FFF2-40B4-BE49-F238E27FC236}">
                  <a16:creationId xmlns:a16="http://schemas.microsoft.com/office/drawing/2014/main" id="{63631634-1AEB-4BF2-83B9-254E0AB9687B}"/>
                </a:ext>
              </a:extLst>
            </p:cNvPr>
            <p:cNvSpPr/>
            <p:nvPr/>
          </p:nvSpPr>
          <p:spPr>
            <a:xfrm>
              <a:off x="5845926" y="229275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57" name="pt725">
              <a:extLst>
                <a:ext uri="{FF2B5EF4-FFF2-40B4-BE49-F238E27FC236}">
                  <a16:creationId xmlns:a16="http://schemas.microsoft.com/office/drawing/2014/main" id="{4F26DF7F-0F16-4011-A33C-CE63FF222164}"/>
                </a:ext>
              </a:extLst>
            </p:cNvPr>
            <p:cNvSpPr/>
            <p:nvPr/>
          </p:nvSpPr>
          <p:spPr>
            <a:xfrm>
              <a:off x="5970686" y="209507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58" name="pt726">
              <a:extLst>
                <a:ext uri="{FF2B5EF4-FFF2-40B4-BE49-F238E27FC236}">
                  <a16:creationId xmlns:a16="http://schemas.microsoft.com/office/drawing/2014/main" id="{577804FA-AEC3-4578-A38F-C4110906D45F}"/>
                </a:ext>
              </a:extLst>
            </p:cNvPr>
            <p:cNvSpPr/>
            <p:nvPr/>
          </p:nvSpPr>
          <p:spPr>
            <a:xfrm>
              <a:off x="5503131" y="235549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59" name="pt727">
              <a:extLst>
                <a:ext uri="{FF2B5EF4-FFF2-40B4-BE49-F238E27FC236}">
                  <a16:creationId xmlns:a16="http://schemas.microsoft.com/office/drawing/2014/main" id="{D08CAB2E-ABD1-4183-BA78-13D80317E996}"/>
                </a:ext>
              </a:extLst>
            </p:cNvPr>
            <p:cNvSpPr/>
            <p:nvPr/>
          </p:nvSpPr>
          <p:spPr>
            <a:xfrm>
              <a:off x="6069969" y="264868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0" name="pt728">
              <a:extLst>
                <a:ext uri="{FF2B5EF4-FFF2-40B4-BE49-F238E27FC236}">
                  <a16:creationId xmlns:a16="http://schemas.microsoft.com/office/drawing/2014/main" id="{F6A44267-BBD0-4067-A9E5-18696EFF983B}"/>
                </a:ext>
              </a:extLst>
            </p:cNvPr>
            <p:cNvSpPr/>
            <p:nvPr/>
          </p:nvSpPr>
          <p:spPr>
            <a:xfrm>
              <a:off x="5636856" y="210188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1" name="pt729">
              <a:extLst>
                <a:ext uri="{FF2B5EF4-FFF2-40B4-BE49-F238E27FC236}">
                  <a16:creationId xmlns:a16="http://schemas.microsoft.com/office/drawing/2014/main" id="{80A4EA96-9326-4BE4-BEFE-8BC2C9B041EE}"/>
                </a:ext>
              </a:extLst>
            </p:cNvPr>
            <p:cNvSpPr/>
            <p:nvPr/>
          </p:nvSpPr>
          <p:spPr>
            <a:xfrm>
              <a:off x="5962030" y="2150035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2" name="pt730">
              <a:extLst>
                <a:ext uri="{FF2B5EF4-FFF2-40B4-BE49-F238E27FC236}">
                  <a16:creationId xmlns:a16="http://schemas.microsoft.com/office/drawing/2014/main" id="{28141148-F418-4042-87B0-097208A3C5C5}"/>
                </a:ext>
              </a:extLst>
            </p:cNvPr>
            <p:cNvSpPr/>
            <p:nvPr/>
          </p:nvSpPr>
          <p:spPr>
            <a:xfrm>
              <a:off x="6141365" y="262623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3" name="pt731">
              <a:extLst>
                <a:ext uri="{FF2B5EF4-FFF2-40B4-BE49-F238E27FC236}">
                  <a16:creationId xmlns:a16="http://schemas.microsoft.com/office/drawing/2014/main" id="{EE0782C0-977D-4FAF-9CB6-2AB966B324C9}"/>
                </a:ext>
              </a:extLst>
            </p:cNvPr>
            <p:cNvSpPr/>
            <p:nvPr/>
          </p:nvSpPr>
          <p:spPr>
            <a:xfrm>
              <a:off x="6183685" y="22793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4" name="pt732">
              <a:extLst>
                <a:ext uri="{FF2B5EF4-FFF2-40B4-BE49-F238E27FC236}">
                  <a16:creationId xmlns:a16="http://schemas.microsoft.com/office/drawing/2014/main" id="{EDBCF93E-E84A-488C-9779-446708882244}"/>
                </a:ext>
              </a:extLst>
            </p:cNvPr>
            <p:cNvSpPr/>
            <p:nvPr/>
          </p:nvSpPr>
          <p:spPr>
            <a:xfrm>
              <a:off x="5997588" y="176856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5" name="pt733">
              <a:extLst>
                <a:ext uri="{FF2B5EF4-FFF2-40B4-BE49-F238E27FC236}">
                  <a16:creationId xmlns:a16="http://schemas.microsoft.com/office/drawing/2014/main" id="{16E0AE00-246F-4E2F-B3AA-7FD204BC942A}"/>
                </a:ext>
              </a:extLst>
            </p:cNvPr>
            <p:cNvSpPr/>
            <p:nvPr/>
          </p:nvSpPr>
          <p:spPr>
            <a:xfrm>
              <a:off x="5749001" y="18098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6" name="pt734">
              <a:extLst>
                <a:ext uri="{FF2B5EF4-FFF2-40B4-BE49-F238E27FC236}">
                  <a16:creationId xmlns:a16="http://schemas.microsoft.com/office/drawing/2014/main" id="{E71D151D-8D54-4C5B-9730-598E65B9E845}"/>
                </a:ext>
              </a:extLst>
            </p:cNvPr>
            <p:cNvSpPr/>
            <p:nvPr/>
          </p:nvSpPr>
          <p:spPr>
            <a:xfrm>
              <a:off x="5485442" y="198132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7" name="pt735">
              <a:extLst>
                <a:ext uri="{FF2B5EF4-FFF2-40B4-BE49-F238E27FC236}">
                  <a16:creationId xmlns:a16="http://schemas.microsoft.com/office/drawing/2014/main" id="{4A640E71-120C-40F7-B132-D9FF2155A0EA}"/>
                </a:ext>
              </a:extLst>
            </p:cNvPr>
            <p:cNvSpPr/>
            <p:nvPr/>
          </p:nvSpPr>
          <p:spPr>
            <a:xfrm>
              <a:off x="6099399" y="25256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8" name="pt736">
              <a:extLst>
                <a:ext uri="{FF2B5EF4-FFF2-40B4-BE49-F238E27FC236}">
                  <a16:creationId xmlns:a16="http://schemas.microsoft.com/office/drawing/2014/main" id="{ECA55164-924A-4744-9355-F907C1E805F8}"/>
                </a:ext>
              </a:extLst>
            </p:cNvPr>
            <p:cNvSpPr/>
            <p:nvPr/>
          </p:nvSpPr>
          <p:spPr>
            <a:xfrm>
              <a:off x="5384218" y="25201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69" name="pt737">
              <a:extLst>
                <a:ext uri="{FF2B5EF4-FFF2-40B4-BE49-F238E27FC236}">
                  <a16:creationId xmlns:a16="http://schemas.microsoft.com/office/drawing/2014/main" id="{0A36D0D2-93BC-4B63-9AFF-E236F9464462}"/>
                </a:ext>
              </a:extLst>
            </p:cNvPr>
            <p:cNvSpPr/>
            <p:nvPr/>
          </p:nvSpPr>
          <p:spPr>
            <a:xfrm>
              <a:off x="6129372" y="22807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0" name="pt738">
              <a:extLst>
                <a:ext uri="{FF2B5EF4-FFF2-40B4-BE49-F238E27FC236}">
                  <a16:creationId xmlns:a16="http://schemas.microsoft.com/office/drawing/2014/main" id="{793A9058-2157-4EC5-979D-8ABDB2DAF552}"/>
                </a:ext>
              </a:extLst>
            </p:cNvPr>
            <p:cNvSpPr/>
            <p:nvPr/>
          </p:nvSpPr>
          <p:spPr>
            <a:xfrm>
              <a:off x="5426998" y="222007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1" name="pt739">
              <a:extLst>
                <a:ext uri="{FF2B5EF4-FFF2-40B4-BE49-F238E27FC236}">
                  <a16:creationId xmlns:a16="http://schemas.microsoft.com/office/drawing/2014/main" id="{E4F22A6F-B4C9-417E-93E7-27C64E97FA6B}"/>
                </a:ext>
              </a:extLst>
            </p:cNvPr>
            <p:cNvSpPr/>
            <p:nvPr/>
          </p:nvSpPr>
          <p:spPr>
            <a:xfrm>
              <a:off x="5718916" y="22753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2" name="pt740">
              <a:extLst>
                <a:ext uri="{FF2B5EF4-FFF2-40B4-BE49-F238E27FC236}">
                  <a16:creationId xmlns:a16="http://schemas.microsoft.com/office/drawing/2014/main" id="{C8D715C4-6A66-4AC0-8487-70227F14D0CF}"/>
                </a:ext>
              </a:extLst>
            </p:cNvPr>
            <p:cNvSpPr/>
            <p:nvPr/>
          </p:nvSpPr>
          <p:spPr>
            <a:xfrm>
              <a:off x="5860469" y="2180378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3" name="pt741">
              <a:extLst>
                <a:ext uri="{FF2B5EF4-FFF2-40B4-BE49-F238E27FC236}">
                  <a16:creationId xmlns:a16="http://schemas.microsoft.com/office/drawing/2014/main" id="{DFD02B8F-000C-4E7C-AEEA-9ED13292CD1C}"/>
                </a:ext>
              </a:extLst>
            </p:cNvPr>
            <p:cNvSpPr/>
            <p:nvPr/>
          </p:nvSpPr>
          <p:spPr>
            <a:xfrm>
              <a:off x="5567192" y="21667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4" name="pt742">
              <a:extLst>
                <a:ext uri="{FF2B5EF4-FFF2-40B4-BE49-F238E27FC236}">
                  <a16:creationId xmlns:a16="http://schemas.microsoft.com/office/drawing/2014/main" id="{8C5A9E16-EF38-4022-BFBD-115729FF3907}"/>
                </a:ext>
              </a:extLst>
            </p:cNvPr>
            <p:cNvSpPr/>
            <p:nvPr/>
          </p:nvSpPr>
          <p:spPr>
            <a:xfrm>
              <a:off x="6153396" y="216109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5" name="pt743">
              <a:extLst>
                <a:ext uri="{FF2B5EF4-FFF2-40B4-BE49-F238E27FC236}">
                  <a16:creationId xmlns:a16="http://schemas.microsoft.com/office/drawing/2014/main" id="{A3EB4D5E-BC81-47F9-8AB7-BB3264EF884D}"/>
                </a:ext>
              </a:extLst>
            </p:cNvPr>
            <p:cNvSpPr/>
            <p:nvPr/>
          </p:nvSpPr>
          <p:spPr>
            <a:xfrm>
              <a:off x="5724990" y="24273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6" name="pt744">
              <a:extLst>
                <a:ext uri="{FF2B5EF4-FFF2-40B4-BE49-F238E27FC236}">
                  <a16:creationId xmlns:a16="http://schemas.microsoft.com/office/drawing/2014/main" id="{9E1C278A-D010-4A75-B98D-2A2D8D943057}"/>
                </a:ext>
              </a:extLst>
            </p:cNvPr>
            <p:cNvSpPr/>
            <p:nvPr/>
          </p:nvSpPr>
          <p:spPr>
            <a:xfrm>
              <a:off x="6450391" y="19556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7" name="pt745">
              <a:extLst>
                <a:ext uri="{FF2B5EF4-FFF2-40B4-BE49-F238E27FC236}">
                  <a16:creationId xmlns:a16="http://schemas.microsoft.com/office/drawing/2014/main" id="{C865882B-2F2F-4EF8-8915-F0652FB95495}"/>
                </a:ext>
              </a:extLst>
            </p:cNvPr>
            <p:cNvSpPr/>
            <p:nvPr/>
          </p:nvSpPr>
          <p:spPr>
            <a:xfrm>
              <a:off x="5511423" y="224632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8" name="pt746">
              <a:extLst>
                <a:ext uri="{FF2B5EF4-FFF2-40B4-BE49-F238E27FC236}">
                  <a16:creationId xmlns:a16="http://schemas.microsoft.com/office/drawing/2014/main" id="{49C0F940-72A6-4A0C-94EB-26D94D994D22}"/>
                </a:ext>
              </a:extLst>
            </p:cNvPr>
            <p:cNvSpPr/>
            <p:nvPr/>
          </p:nvSpPr>
          <p:spPr>
            <a:xfrm>
              <a:off x="5637574" y="22486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79" name="pt747">
              <a:extLst>
                <a:ext uri="{FF2B5EF4-FFF2-40B4-BE49-F238E27FC236}">
                  <a16:creationId xmlns:a16="http://schemas.microsoft.com/office/drawing/2014/main" id="{B53EB450-3D0B-4428-92F6-B72F6EAE2C74}"/>
                </a:ext>
              </a:extLst>
            </p:cNvPr>
            <p:cNvSpPr/>
            <p:nvPr/>
          </p:nvSpPr>
          <p:spPr>
            <a:xfrm>
              <a:off x="5541365" y="231244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0" name="pt748">
              <a:extLst>
                <a:ext uri="{FF2B5EF4-FFF2-40B4-BE49-F238E27FC236}">
                  <a16:creationId xmlns:a16="http://schemas.microsoft.com/office/drawing/2014/main" id="{B582F1ED-487A-4CC8-A931-A29061367E95}"/>
                </a:ext>
              </a:extLst>
            </p:cNvPr>
            <p:cNvSpPr/>
            <p:nvPr/>
          </p:nvSpPr>
          <p:spPr>
            <a:xfrm>
              <a:off x="5826419" y="251600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1" name="pt749">
              <a:extLst>
                <a:ext uri="{FF2B5EF4-FFF2-40B4-BE49-F238E27FC236}">
                  <a16:creationId xmlns:a16="http://schemas.microsoft.com/office/drawing/2014/main" id="{C02AB74C-4A37-4B58-8424-3909687684A0}"/>
                </a:ext>
              </a:extLst>
            </p:cNvPr>
            <p:cNvSpPr/>
            <p:nvPr/>
          </p:nvSpPr>
          <p:spPr>
            <a:xfrm>
              <a:off x="6055882" y="226326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2" name="pt750">
              <a:extLst>
                <a:ext uri="{FF2B5EF4-FFF2-40B4-BE49-F238E27FC236}">
                  <a16:creationId xmlns:a16="http://schemas.microsoft.com/office/drawing/2014/main" id="{C74F64D4-7805-4307-B816-1D9040B42FDE}"/>
                </a:ext>
              </a:extLst>
            </p:cNvPr>
            <p:cNvSpPr/>
            <p:nvPr/>
          </p:nvSpPr>
          <p:spPr>
            <a:xfrm>
              <a:off x="5591593" y="26676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3" name="pt751">
              <a:extLst>
                <a:ext uri="{FF2B5EF4-FFF2-40B4-BE49-F238E27FC236}">
                  <a16:creationId xmlns:a16="http://schemas.microsoft.com/office/drawing/2014/main" id="{03C5E47B-30BD-41FE-BBE0-544BE18E246D}"/>
                </a:ext>
              </a:extLst>
            </p:cNvPr>
            <p:cNvSpPr/>
            <p:nvPr/>
          </p:nvSpPr>
          <p:spPr>
            <a:xfrm>
              <a:off x="5987327" y="2220856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4" name="pt752">
              <a:extLst>
                <a:ext uri="{FF2B5EF4-FFF2-40B4-BE49-F238E27FC236}">
                  <a16:creationId xmlns:a16="http://schemas.microsoft.com/office/drawing/2014/main" id="{4FFDB199-F968-4FAA-A09B-E1F51FDF0C0F}"/>
                </a:ext>
              </a:extLst>
            </p:cNvPr>
            <p:cNvSpPr/>
            <p:nvPr/>
          </p:nvSpPr>
          <p:spPr>
            <a:xfrm>
              <a:off x="5297402" y="23449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5" name="pt753">
              <a:extLst>
                <a:ext uri="{FF2B5EF4-FFF2-40B4-BE49-F238E27FC236}">
                  <a16:creationId xmlns:a16="http://schemas.microsoft.com/office/drawing/2014/main" id="{741D887F-D2B7-4E06-A748-ADCE6B1280E4}"/>
                </a:ext>
              </a:extLst>
            </p:cNvPr>
            <p:cNvSpPr/>
            <p:nvPr/>
          </p:nvSpPr>
          <p:spPr>
            <a:xfrm>
              <a:off x="5415990" y="23551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6" name="pt754">
              <a:extLst>
                <a:ext uri="{FF2B5EF4-FFF2-40B4-BE49-F238E27FC236}">
                  <a16:creationId xmlns:a16="http://schemas.microsoft.com/office/drawing/2014/main" id="{05C3D38C-8F95-4269-B11D-958D3380137C}"/>
                </a:ext>
              </a:extLst>
            </p:cNvPr>
            <p:cNvSpPr/>
            <p:nvPr/>
          </p:nvSpPr>
          <p:spPr>
            <a:xfrm>
              <a:off x="5636878" y="209071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7" name="pt755">
              <a:extLst>
                <a:ext uri="{FF2B5EF4-FFF2-40B4-BE49-F238E27FC236}">
                  <a16:creationId xmlns:a16="http://schemas.microsoft.com/office/drawing/2014/main" id="{3E819584-A933-4CFB-AAED-D1C7E338454B}"/>
                </a:ext>
              </a:extLst>
            </p:cNvPr>
            <p:cNvSpPr/>
            <p:nvPr/>
          </p:nvSpPr>
          <p:spPr>
            <a:xfrm>
              <a:off x="5749622" y="23109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8" name="pt756">
              <a:extLst>
                <a:ext uri="{FF2B5EF4-FFF2-40B4-BE49-F238E27FC236}">
                  <a16:creationId xmlns:a16="http://schemas.microsoft.com/office/drawing/2014/main" id="{28FADAE6-AB43-4612-9585-F78A294C96CA}"/>
                </a:ext>
              </a:extLst>
            </p:cNvPr>
            <p:cNvSpPr/>
            <p:nvPr/>
          </p:nvSpPr>
          <p:spPr>
            <a:xfrm>
              <a:off x="5666040" y="242626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89" name="pt757">
              <a:extLst>
                <a:ext uri="{FF2B5EF4-FFF2-40B4-BE49-F238E27FC236}">
                  <a16:creationId xmlns:a16="http://schemas.microsoft.com/office/drawing/2014/main" id="{D51BD331-ED0D-4EC0-83D4-FE9EADC4CDA3}"/>
                </a:ext>
              </a:extLst>
            </p:cNvPr>
            <p:cNvSpPr/>
            <p:nvPr/>
          </p:nvSpPr>
          <p:spPr>
            <a:xfrm>
              <a:off x="5679508" y="169542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0" name="pt758">
              <a:extLst>
                <a:ext uri="{FF2B5EF4-FFF2-40B4-BE49-F238E27FC236}">
                  <a16:creationId xmlns:a16="http://schemas.microsoft.com/office/drawing/2014/main" id="{BBC1E9AE-9E72-4930-A9F2-C2E433EA1078}"/>
                </a:ext>
              </a:extLst>
            </p:cNvPr>
            <p:cNvSpPr/>
            <p:nvPr/>
          </p:nvSpPr>
          <p:spPr>
            <a:xfrm>
              <a:off x="5615438" y="229232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1" name="pt759">
              <a:extLst>
                <a:ext uri="{FF2B5EF4-FFF2-40B4-BE49-F238E27FC236}">
                  <a16:creationId xmlns:a16="http://schemas.microsoft.com/office/drawing/2014/main" id="{18A8706E-8266-4D06-8E2F-8D55791CC6B3}"/>
                </a:ext>
              </a:extLst>
            </p:cNvPr>
            <p:cNvSpPr/>
            <p:nvPr/>
          </p:nvSpPr>
          <p:spPr>
            <a:xfrm>
              <a:off x="5984343" y="197158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2" name="pt760">
              <a:extLst>
                <a:ext uri="{FF2B5EF4-FFF2-40B4-BE49-F238E27FC236}">
                  <a16:creationId xmlns:a16="http://schemas.microsoft.com/office/drawing/2014/main" id="{010EDBD5-8875-4137-8D5A-F416A17BC74A}"/>
                </a:ext>
              </a:extLst>
            </p:cNvPr>
            <p:cNvSpPr/>
            <p:nvPr/>
          </p:nvSpPr>
          <p:spPr>
            <a:xfrm>
              <a:off x="5694108" y="237269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3" name="pt761">
              <a:extLst>
                <a:ext uri="{FF2B5EF4-FFF2-40B4-BE49-F238E27FC236}">
                  <a16:creationId xmlns:a16="http://schemas.microsoft.com/office/drawing/2014/main" id="{E147E8F1-4D26-45F2-B0BA-C6FBA70E0C5C}"/>
                </a:ext>
              </a:extLst>
            </p:cNvPr>
            <p:cNvSpPr/>
            <p:nvPr/>
          </p:nvSpPr>
          <p:spPr>
            <a:xfrm>
              <a:off x="6034444" y="25002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4" name="pt762">
              <a:extLst>
                <a:ext uri="{FF2B5EF4-FFF2-40B4-BE49-F238E27FC236}">
                  <a16:creationId xmlns:a16="http://schemas.microsoft.com/office/drawing/2014/main" id="{CAB7D758-7F8A-4F5C-9AC3-C9FB7499404E}"/>
                </a:ext>
              </a:extLst>
            </p:cNvPr>
            <p:cNvSpPr/>
            <p:nvPr/>
          </p:nvSpPr>
          <p:spPr>
            <a:xfrm>
              <a:off x="5843502" y="217015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5" name="pt763">
              <a:extLst>
                <a:ext uri="{FF2B5EF4-FFF2-40B4-BE49-F238E27FC236}">
                  <a16:creationId xmlns:a16="http://schemas.microsoft.com/office/drawing/2014/main" id="{63A0DAB4-B85B-4DB5-ADC2-834C183FD015}"/>
                </a:ext>
              </a:extLst>
            </p:cNvPr>
            <p:cNvSpPr/>
            <p:nvPr/>
          </p:nvSpPr>
          <p:spPr>
            <a:xfrm>
              <a:off x="5575049" y="25619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6" name="pt764">
              <a:extLst>
                <a:ext uri="{FF2B5EF4-FFF2-40B4-BE49-F238E27FC236}">
                  <a16:creationId xmlns:a16="http://schemas.microsoft.com/office/drawing/2014/main" id="{45AF74D9-FF55-486F-B318-2090184D1B26}"/>
                </a:ext>
              </a:extLst>
            </p:cNvPr>
            <p:cNvSpPr/>
            <p:nvPr/>
          </p:nvSpPr>
          <p:spPr>
            <a:xfrm>
              <a:off x="5798309" y="240066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7" name="pt765">
              <a:extLst>
                <a:ext uri="{FF2B5EF4-FFF2-40B4-BE49-F238E27FC236}">
                  <a16:creationId xmlns:a16="http://schemas.microsoft.com/office/drawing/2014/main" id="{E28A25EE-0112-4966-8854-3305C6EF282D}"/>
                </a:ext>
              </a:extLst>
            </p:cNvPr>
            <p:cNvSpPr/>
            <p:nvPr/>
          </p:nvSpPr>
          <p:spPr>
            <a:xfrm>
              <a:off x="6043842" y="17682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8" name="pt766">
              <a:extLst>
                <a:ext uri="{FF2B5EF4-FFF2-40B4-BE49-F238E27FC236}">
                  <a16:creationId xmlns:a16="http://schemas.microsoft.com/office/drawing/2014/main" id="{4E5A1398-A05E-4477-90AE-4385B9D72DA3}"/>
                </a:ext>
              </a:extLst>
            </p:cNvPr>
            <p:cNvSpPr/>
            <p:nvPr/>
          </p:nvSpPr>
          <p:spPr>
            <a:xfrm>
              <a:off x="6102577" y="243492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499" name="pt767">
              <a:extLst>
                <a:ext uri="{FF2B5EF4-FFF2-40B4-BE49-F238E27FC236}">
                  <a16:creationId xmlns:a16="http://schemas.microsoft.com/office/drawing/2014/main" id="{416174EA-AE1F-49EB-8A74-8E2F7707FBC2}"/>
                </a:ext>
              </a:extLst>
            </p:cNvPr>
            <p:cNvSpPr/>
            <p:nvPr/>
          </p:nvSpPr>
          <p:spPr>
            <a:xfrm>
              <a:off x="5636881" y="20919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0" name="pt768">
              <a:extLst>
                <a:ext uri="{FF2B5EF4-FFF2-40B4-BE49-F238E27FC236}">
                  <a16:creationId xmlns:a16="http://schemas.microsoft.com/office/drawing/2014/main" id="{A473D530-24E1-44D3-A0AE-D3FBC67F83C6}"/>
                </a:ext>
              </a:extLst>
            </p:cNvPr>
            <p:cNvSpPr/>
            <p:nvPr/>
          </p:nvSpPr>
          <p:spPr>
            <a:xfrm>
              <a:off x="6007648" y="22127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1" name="pt769">
              <a:extLst>
                <a:ext uri="{FF2B5EF4-FFF2-40B4-BE49-F238E27FC236}">
                  <a16:creationId xmlns:a16="http://schemas.microsoft.com/office/drawing/2014/main" id="{4225A222-97FB-48D7-A37C-95994715B4E5}"/>
                </a:ext>
              </a:extLst>
            </p:cNvPr>
            <p:cNvSpPr/>
            <p:nvPr/>
          </p:nvSpPr>
          <p:spPr>
            <a:xfrm>
              <a:off x="5574902" y="239545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2" name="pt770">
              <a:extLst>
                <a:ext uri="{FF2B5EF4-FFF2-40B4-BE49-F238E27FC236}">
                  <a16:creationId xmlns:a16="http://schemas.microsoft.com/office/drawing/2014/main" id="{A4106C2A-0679-46B2-AFED-2ABBFCFFD855}"/>
                </a:ext>
              </a:extLst>
            </p:cNvPr>
            <p:cNvSpPr/>
            <p:nvPr/>
          </p:nvSpPr>
          <p:spPr>
            <a:xfrm>
              <a:off x="5707005" y="23912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3" name="pt771">
              <a:extLst>
                <a:ext uri="{FF2B5EF4-FFF2-40B4-BE49-F238E27FC236}">
                  <a16:creationId xmlns:a16="http://schemas.microsoft.com/office/drawing/2014/main" id="{E830A388-C310-4ADC-9F7E-E2049E669827}"/>
                </a:ext>
              </a:extLst>
            </p:cNvPr>
            <p:cNvSpPr/>
            <p:nvPr/>
          </p:nvSpPr>
          <p:spPr>
            <a:xfrm>
              <a:off x="5404427" y="17392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4" name="pt772">
              <a:extLst>
                <a:ext uri="{FF2B5EF4-FFF2-40B4-BE49-F238E27FC236}">
                  <a16:creationId xmlns:a16="http://schemas.microsoft.com/office/drawing/2014/main" id="{B7B59EEC-0205-406D-99D4-3CC0E268A424}"/>
                </a:ext>
              </a:extLst>
            </p:cNvPr>
            <p:cNvSpPr/>
            <p:nvPr/>
          </p:nvSpPr>
          <p:spPr>
            <a:xfrm>
              <a:off x="5788968" y="21167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5" name="pt773">
              <a:extLst>
                <a:ext uri="{FF2B5EF4-FFF2-40B4-BE49-F238E27FC236}">
                  <a16:creationId xmlns:a16="http://schemas.microsoft.com/office/drawing/2014/main" id="{670BB357-73BD-4BB5-BB96-699D147F3B0A}"/>
                </a:ext>
              </a:extLst>
            </p:cNvPr>
            <p:cNvSpPr/>
            <p:nvPr/>
          </p:nvSpPr>
          <p:spPr>
            <a:xfrm>
              <a:off x="5917384" y="206510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6" name="pt774">
              <a:extLst>
                <a:ext uri="{FF2B5EF4-FFF2-40B4-BE49-F238E27FC236}">
                  <a16:creationId xmlns:a16="http://schemas.microsoft.com/office/drawing/2014/main" id="{91DD6E06-6B4A-4EFE-8085-12CB1F320334}"/>
                </a:ext>
              </a:extLst>
            </p:cNvPr>
            <p:cNvSpPr/>
            <p:nvPr/>
          </p:nvSpPr>
          <p:spPr>
            <a:xfrm>
              <a:off x="6285118" y="27010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7" name="pt775">
              <a:extLst>
                <a:ext uri="{FF2B5EF4-FFF2-40B4-BE49-F238E27FC236}">
                  <a16:creationId xmlns:a16="http://schemas.microsoft.com/office/drawing/2014/main" id="{D821CE75-226A-499B-B492-72F3DD410246}"/>
                </a:ext>
              </a:extLst>
            </p:cNvPr>
            <p:cNvSpPr/>
            <p:nvPr/>
          </p:nvSpPr>
          <p:spPr>
            <a:xfrm>
              <a:off x="6130614" y="244577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8" name="pt776">
              <a:extLst>
                <a:ext uri="{FF2B5EF4-FFF2-40B4-BE49-F238E27FC236}">
                  <a16:creationId xmlns:a16="http://schemas.microsoft.com/office/drawing/2014/main" id="{06C3FA26-06CC-49F0-9F8E-86FE27B532CB}"/>
                </a:ext>
              </a:extLst>
            </p:cNvPr>
            <p:cNvSpPr/>
            <p:nvPr/>
          </p:nvSpPr>
          <p:spPr>
            <a:xfrm>
              <a:off x="5701506" y="24356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09" name="pt777">
              <a:extLst>
                <a:ext uri="{FF2B5EF4-FFF2-40B4-BE49-F238E27FC236}">
                  <a16:creationId xmlns:a16="http://schemas.microsoft.com/office/drawing/2014/main" id="{2094478F-20DC-459E-B713-E95BAF5858E0}"/>
                </a:ext>
              </a:extLst>
            </p:cNvPr>
            <p:cNvSpPr/>
            <p:nvPr/>
          </p:nvSpPr>
          <p:spPr>
            <a:xfrm>
              <a:off x="6036930" y="22477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0" name="pt778">
              <a:extLst>
                <a:ext uri="{FF2B5EF4-FFF2-40B4-BE49-F238E27FC236}">
                  <a16:creationId xmlns:a16="http://schemas.microsoft.com/office/drawing/2014/main" id="{DAF7535E-CD0C-417E-90AF-CD84B0A7EDC9}"/>
                </a:ext>
              </a:extLst>
            </p:cNvPr>
            <p:cNvSpPr/>
            <p:nvPr/>
          </p:nvSpPr>
          <p:spPr>
            <a:xfrm>
              <a:off x="5810016" y="230708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1" name="pt779">
              <a:extLst>
                <a:ext uri="{FF2B5EF4-FFF2-40B4-BE49-F238E27FC236}">
                  <a16:creationId xmlns:a16="http://schemas.microsoft.com/office/drawing/2014/main" id="{9F84B764-0BAD-45B5-B1D1-5A93B14B4C42}"/>
                </a:ext>
              </a:extLst>
            </p:cNvPr>
            <p:cNvSpPr/>
            <p:nvPr/>
          </p:nvSpPr>
          <p:spPr>
            <a:xfrm>
              <a:off x="5963674" y="26468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2" name="pt780">
              <a:extLst>
                <a:ext uri="{FF2B5EF4-FFF2-40B4-BE49-F238E27FC236}">
                  <a16:creationId xmlns:a16="http://schemas.microsoft.com/office/drawing/2014/main" id="{2E7B9452-933D-4344-BFB2-2B37743C5357}"/>
                </a:ext>
              </a:extLst>
            </p:cNvPr>
            <p:cNvSpPr/>
            <p:nvPr/>
          </p:nvSpPr>
          <p:spPr>
            <a:xfrm>
              <a:off x="5901302" y="269779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3" name="pt781">
              <a:extLst>
                <a:ext uri="{FF2B5EF4-FFF2-40B4-BE49-F238E27FC236}">
                  <a16:creationId xmlns:a16="http://schemas.microsoft.com/office/drawing/2014/main" id="{1FE9E8EC-5756-4D48-842A-6349B72D11B4}"/>
                </a:ext>
              </a:extLst>
            </p:cNvPr>
            <p:cNvSpPr/>
            <p:nvPr/>
          </p:nvSpPr>
          <p:spPr>
            <a:xfrm>
              <a:off x="5788086" y="24542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4" name="pt782">
              <a:extLst>
                <a:ext uri="{FF2B5EF4-FFF2-40B4-BE49-F238E27FC236}">
                  <a16:creationId xmlns:a16="http://schemas.microsoft.com/office/drawing/2014/main" id="{93F99AE5-25E1-4A2A-8D7E-ADDC57C76909}"/>
                </a:ext>
              </a:extLst>
            </p:cNvPr>
            <p:cNvSpPr/>
            <p:nvPr/>
          </p:nvSpPr>
          <p:spPr>
            <a:xfrm>
              <a:off x="5511003" y="23459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5" name="pt783">
              <a:extLst>
                <a:ext uri="{FF2B5EF4-FFF2-40B4-BE49-F238E27FC236}">
                  <a16:creationId xmlns:a16="http://schemas.microsoft.com/office/drawing/2014/main" id="{E316A29D-8FA5-4BFC-BA37-35BAC5C97B5E}"/>
                </a:ext>
              </a:extLst>
            </p:cNvPr>
            <p:cNvSpPr/>
            <p:nvPr/>
          </p:nvSpPr>
          <p:spPr>
            <a:xfrm>
              <a:off x="6041232" y="212587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6" name="pt784">
              <a:extLst>
                <a:ext uri="{FF2B5EF4-FFF2-40B4-BE49-F238E27FC236}">
                  <a16:creationId xmlns:a16="http://schemas.microsoft.com/office/drawing/2014/main" id="{BC1687E6-5251-4BF7-945C-D5BD771359D8}"/>
                </a:ext>
              </a:extLst>
            </p:cNvPr>
            <p:cNvSpPr/>
            <p:nvPr/>
          </p:nvSpPr>
          <p:spPr>
            <a:xfrm>
              <a:off x="5892596" y="2176077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7" name="pt785">
              <a:extLst>
                <a:ext uri="{FF2B5EF4-FFF2-40B4-BE49-F238E27FC236}">
                  <a16:creationId xmlns:a16="http://schemas.microsoft.com/office/drawing/2014/main" id="{FC88E2C7-44DE-4B68-BD09-A9242D6B6EF4}"/>
                </a:ext>
              </a:extLst>
            </p:cNvPr>
            <p:cNvSpPr/>
            <p:nvPr/>
          </p:nvSpPr>
          <p:spPr>
            <a:xfrm>
              <a:off x="6213613" y="237437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8" name="pt786">
              <a:extLst>
                <a:ext uri="{FF2B5EF4-FFF2-40B4-BE49-F238E27FC236}">
                  <a16:creationId xmlns:a16="http://schemas.microsoft.com/office/drawing/2014/main" id="{D474329B-387B-410A-A4F1-E97D13D540D2}"/>
                </a:ext>
              </a:extLst>
            </p:cNvPr>
            <p:cNvSpPr/>
            <p:nvPr/>
          </p:nvSpPr>
          <p:spPr>
            <a:xfrm>
              <a:off x="5471870" y="233609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19" name="pt787">
              <a:extLst>
                <a:ext uri="{FF2B5EF4-FFF2-40B4-BE49-F238E27FC236}">
                  <a16:creationId xmlns:a16="http://schemas.microsoft.com/office/drawing/2014/main" id="{0B85B75E-317B-49D1-A9BA-358AA26AE420}"/>
                </a:ext>
              </a:extLst>
            </p:cNvPr>
            <p:cNvSpPr/>
            <p:nvPr/>
          </p:nvSpPr>
          <p:spPr>
            <a:xfrm>
              <a:off x="5743627" y="226250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0" name="pt788">
              <a:extLst>
                <a:ext uri="{FF2B5EF4-FFF2-40B4-BE49-F238E27FC236}">
                  <a16:creationId xmlns:a16="http://schemas.microsoft.com/office/drawing/2014/main" id="{7F3CD609-34CF-4D0A-A6E1-11C4BD732F44}"/>
                </a:ext>
              </a:extLst>
            </p:cNvPr>
            <p:cNvSpPr/>
            <p:nvPr/>
          </p:nvSpPr>
          <p:spPr>
            <a:xfrm>
              <a:off x="5370583" y="239504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1" name="pt789">
              <a:extLst>
                <a:ext uri="{FF2B5EF4-FFF2-40B4-BE49-F238E27FC236}">
                  <a16:creationId xmlns:a16="http://schemas.microsoft.com/office/drawing/2014/main" id="{C813523D-FDBA-495F-8310-926F56280EC9}"/>
                </a:ext>
              </a:extLst>
            </p:cNvPr>
            <p:cNvSpPr/>
            <p:nvPr/>
          </p:nvSpPr>
          <p:spPr>
            <a:xfrm>
              <a:off x="5671907" y="242308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2" name="pt790">
              <a:extLst>
                <a:ext uri="{FF2B5EF4-FFF2-40B4-BE49-F238E27FC236}">
                  <a16:creationId xmlns:a16="http://schemas.microsoft.com/office/drawing/2014/main" id="{22196920-E8AF-4BDC-B718-E26F073ACD56}"/>
                </a:ext>
              </a:extLst>
            </p:cNvPr>
            <p:cNvSpPr/>
            <p:nvPr/>
          </p:nvSpPr>
          <p:spPr>
            <a:xfrm>
              <a:off x="5827158" y="23564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3" name="pt791">
              <a:extLst>
                <a:ext uri="{FF2B5EF4-FFF2-40B4-BE49-F238E27FC236}">
                  <a16:creationId xmlns:a16="http://schemas.microsoft.com/office/drawing/2014/main" id="{06ADAB06-8338-4DED-B61B-15CAD258C4C9}"/>
                </a:ext>
              </a:extLst>
            </p:cNvPr>
            <p:cNvSpPr/>
            <p:nvPr/>
          </p:nvSpPr>
          <p:spPr>
            <a:xfrm>
              <a:off x="5745126" y="22303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4" name="pt792">
              <a:extLst>
                <a:ext uri="{FF2B5EF4-FFF2-40B4-BE49-F238E27FC236}">
                  <a16:creationId xmlns:a16="http://schemas.microsoft.com/office/drawing/2014/main" id="{60CABD7E-678F-4908-B3E7-2909AB0B817A}"/>
                </a:ext>
              </a:extLst>
            </p:cNvPr>
            <p:cNvSpPr/>
            <p:nvPr/>
          </p:nvSpPr>
          <p:spPr>
            <a:xfrm>
              <a:off x="5603879" y="235306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5" name="pt793">
              <a:extLst>
                <a:ext uri="{FF2B5EF4-FFF2-40B4-BE49-F238E27FC236}">
                  <a16:creationId xmlns:a16="http://schemas.microsoft.com/office/drawing/2014/main" id="{2072038B-05B8-4AF5-866B-884F7BDFE2A1}"/>
                </a:ext>
              </a:extLst>
            </p:cNvPr>
            <p:cNvSpPr/>
            <p:nvPr/>
          </p:nvSpPr>
          <p:spPr>
            <a:xfrm>
              <a:off x="5989806" y="202567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6" name="pt794">
              <a:extLst>
                <a:ext uri="{FF2B5EF4-FFF2-40B4-BE49-F238E27FC236}">
                  <a16:creationId xmlns:a16="http://schemas.microsoft.com/office/drawing/2014/main" id="{DCB1F7E8-49ED-46F4-ABD0-1D68B4E3FC00}"/>
                </a:ext>
              </a:extLst>
            </p:cNvPr>
            <p:cNvSpPr/>
            <p:nvPr/>
          </p:nvSpPr>
          <p:spPr>
            <a:xfrm>
              <a:off x="6185373" y="256602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7" name="pt795">
              <a:extLst>
                <a:ext uri="{FF2B5EF4-FFF2-40B4-BE49-F238E27FC236}">
                  <a16:creationId xmlns:a16="http://schemas.microsoft.com/office/drawing/2014/main" id="{37383FED-8EFF-4EEA-BA53-78EC93C4EDDF}"/>
                </a:ext>
              </a:extLst>
            </p:cNvPr>
            <p:cNvSpPr/>
            <p:nvPr/>
          </p:nvSpPr>
          <p:spPr>
            <a:xfrm>
              <a:off x="5861924" y="22783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8" name="pt796">
              <a:extLst>
                <a:ext uri="{FF2B5EF4-FFF2-40B4-BE49-F238E27FC236}">
                  <a16:creationId xmlns:a16="http://schemas.microsoft.com/office/drawing/2014/main" id="{276EB4A5-C50D-40D6-9AFB-61ABC0AABA19}"/>
                </a:ext>
              </a:extLst>
            </p:cNvPr>
            <p:cNvSpPr/>
            <p:nvPr/>
          </p:nvSpPr>
          <p:spPr>
            <a:xfrm>
              <a:off x="5869366" y="218845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29" name="pt797">
              <a:extLst>
                <a:ext uri="{FF2B5EF4-FFF2-40B4-BE49-F238E27FC236}">
                  <a16:creationId xmlns:a16="http://schemas.microsoft.com/office/drawing/2014/main" id="{D182919D-05FC-457E-8178-06B5632625DA}"/>
                </a:ext>
              </a:extLst>
            </p:cNvPr>
            <p:cNvSpPr/>
            <p:nvPr/>
          </p:nvSpPr>
          <p:spPr>
            <a:xfrm>
              <a:off x="5582506" y="21385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0" name="pt798">
              <a:extLst>
                <a:ext uri="{FF2B5EF4-FFF2-40B4-BE49-F238E27FC236}">
                  <a16:creationId xmlns:a16="http://schemas.microsoft.com/office/drawing/2014/main" id="{E8D0F943-3412-4D97-89BD-6579A7A967C3}"/>
                </a:ext>
              </a:extLst>
            </p:cNvPr>
            <p:cNvSpPr/>
            <p:nvPr/>
          </p:nvSpPr>
          <p:spPr>
            <a:xfrm>
              <a:off x="5952755" y="22005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1" name="pt799">
              <a:extLst>
                <a:ext uri="{FF2B5EF4-FFF2-40B4-BE49-F238E27FC236}">
                  <a16:creationId xmlns:a16="http://schemas.microsoft.com/office/drawing/2014/main" id="{A3052AC7-EA72-493E-AAE9-6165480E3A58}"/>
                </a:ext>
              </a:extLst>
            </p:cNvPr>
            <p:cNvSpPr/>
            <p:nvPr/>
          </p:nvSpPr>
          <p:spPr>
            <a:xfrm>
              <a:off x="5738068" y="22562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2" name="pt800">
              <a:extLst>
                <a:ext uri="{FF2B5EF4-FFF2-40B4-BE49-F238E27FC236}">
                  <a16:creationId xmlns:a16="http://schemas.microsoft.com/office/drawing/2014/main" id="{E9C26AA9-5D16-4E25-8DDD-EC96B9AF3F24}"/>
                </a:ext>
              </a:extLst>
            </p:cNvPr>
            <p:cNvSpPr/>
            <p:nvPr/>
          </p:nvSpPr>
          <p:spPr>
            <a:xfrm>
              <a:off x="5743338" y="22811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3" name="pt801">
              <a:extLst>
                <a:ext uri="{FF2B5EF4-FFF2-40B4-BE49-F238E27FC236}">
                  <a16:creationId xmlns:a16="http://schemas.microsoft.com/office/drawing/2014/main" id="{876AD338-F097-43F5-9F42-162CE9A28672}"/>
                </a:ext>
              </a:extLst>
            </p:cNvPr>
            <p:cNvSpPr/>
            <p:nvPr/>
          </p:nvSpPr>
          <p:spPr>
            <a:xfrm>
              <a:off x="5759751" y="217241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4" name="pt802">
              <a:extLst>
                <a:ext uri="{FF2B5EF4-FFF2-40B4-BE49-F238E27FC236}">
                  <a16:creationId xmlns:a16="http://schemas.microsoft.com/office/drawing/2014/main" id="{1BE171E2-2E4C-48D7-B8EE-6B2C6B0D6822}"/>
                </a:ext>
              </a:extLst>
            </p:cNvPr>
            <p:cNvSpPr/>
            <p:nvPr/>
          </p:nvSpPr>
          <p:spPr>
            <a:xfrm>
              <a:off x="5671669" y="24751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5" name="pt803">
              <a:extLst>
                <a:ext uri="{FF2B5EF4-FFF2-40B4-BE49-F238E27FC236}">
                  <a16:creationId xmlns:a16="http://schemas.microsoft.com/office/drawing/2014/main" id="{428A16CD-8C79-4A45-9A23-5CD4EA485A80}"/>
                </a:ext>
              </a:extLst>
            </p:cNvPr>
            <p:cNvSpPr/>
            <p:nvPr/>
          </p:nvSpPr>
          <p:spPr>
            <a:xfrm>
              <a:off x="5531006" y="19253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6" name="pt804">
              <a:extLst>
                <a:ext uri="{FF2B5EF4-FFF2-40B4-BE49-F238E27FC236}">
                  <a16:creationId xmlns:a16="http://schemas.microsoft.com/office/drawing/2014/main" id="{1BE3BE88-33D2-4A69-9826-E978395201A9}"/>
                </a:ext>
              </a:extLst>
            </p:cNvPr>
            <p:cNvSpPr/>
            <p:nvPr/>
          </p:nvSpPr>
          <p:spPr>
            <a:xfrm>
              <a:off x="5669267" y="20492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7" name="pt805">
              <a:extLst>
                <a:ext uri="{FF2B5EF4-FFF2-40B4-BE49-F238E27FC236}">
                  <a16:creationId xmlns:a16="http://schemas.microsoft.com/office/drawing/2014/main" id="{E67A9311-7414-4E63-BB7E-6EFDD1F44029}"/>
                </a:ext>
              </a:extLst>
            </p:cNvPr>
            <p:cNvSpPr/>
            <p:nvPr/>
          </p:nvSpPr>
          <p:spPr>
            <a:xfrm>
              <a:off x="5807075" y="18547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8" name="pt806">
              <a:extLst>
                <a:ext uri="{FF2B5EF4-FFF2-40B4-BE49-F238E27FC236}">
                  <a16:creationId xmlns:a16="http://schemas.microsoft.com/office/drawing/2014/main" id="{0A83C032-E4B0-4582-836F-14CD4AE19394}"/>
                </a:ext>
              </a:extLst>
            </p:cNvPr>
            <p:cNvSpPr/>
            <p:nvPr/>
          </p:nvSpPr>
          <p:spPr>
            <a:xfrm>
              <a:off x="5579698" y="209302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39" name="pt807">
              <a:extLst>
                <a:ext uri="{FF2B5EF4-FFF2-40B4-BE49-F238E27FC236}">
                  <a16:creationId xmlns:a16="http://schemas.microsoft.com/office/drawing/2014/main" id="{0D00BBAB-6F01-4D6F-8167-46B4812D5EEB}"/>
                </a:ext>
              </a:extLst>
            </p:cNvPr>
            <p:cNvSpPr/>
            <p:nvPr/>
          </p:nvSpPr>
          <p:spPr>
            <a:xfrm>
              <a:off x="5749953" y="221179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0" name="pt808">
              <a:extLst>
                <a:ext uri="{FF2B5EF4-FFF2-40B4-BE49-F238E27FC236}">
                  <a16:creationId xmlns:a16="http://schemas.microsoft.com/office/drawing/2014/main" id="{404DA703-EE70-4FFD-B956-9A32E0DF8C1D}"/>
                </a:ext>
              </a:extLst>
            </p:cNvPr>
            <p:cNvSpPr/>
            <p:nvPr/>
          </p:nvSpPr>
          <p:spPr>
            <a:xfrm>
              <a:off x="5975408" y="23917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1" name="pt809">
              <a:extLst>
                <a:ext uri="{FF2B5EF4-FFF2-40B4-BE49-F238E27FC236}">
                  <a16:creationId xmlns:a16="http://schemas.microsoft.com/office/drawing/2014/main" id="{C22457BD-228F-4AF1-8D3B-CBB1C98BD79C}"/>
                </a:ext>
              </a:extLst>
            </p:cNvPr>
            <p:cNvSpPr/>
            <p:nvPr/>
          </p:nvSpPr>
          <p:spPr>
            <a:xfrm>
              <a:off x="5798033" y="242912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2" name="pt810">
              <a:extLst>
                <a:ext uri="{FF2B5EF4-FFF2-40B4-BE49-F238E27FC236}">
                  <a16:creationId xmlns:a16="http://schemas.microsoft.com/office/drawing/2014/main" id="{6EB17D7D-27FF-49D7-84DB-0600345E27A1}"/>
                </a:ext>
              </a:extLst>
            </p:cNvPr>
            <p:cNvSpPr/>
            <p:nvPr/>
          </p:nvSpPr>
          <p:spPr>
            <a:xfrm>
              <a:off x="5666162" y="236062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3" name="pt811">
              <a:extLst>
                <a:ext uri="{FF2B5EF4-FFF2-40B4-BE49-F238E27FC236}">
                  <a16:creationId xmlns:a16="http://schemas.microsoft.com/office/drawing/2014/main" id="{FCCF2318-E2D3-4012-B185-EC724FA1594A}"/>
                </a:ext>
              </a:extLst>
            </p:cNvPr>
            <p:cNvSpPr/>
            <p:nvPr/>
          </p:nvSpPr>
          <p:spPr>
            <a:xfrm>
              <a:off x="5668896" y="241477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4" name="pt812">
              <a:extLst>
                <a:ext uri="{FF2B5EF4-FFF2-40B4-BE49-F238E27FC236}">
                  <a16:creationId xmlns:a16="http://schemas.microsoft.com/office/drawing/2014/main" id="{D05252EA-8561-46C5-92E3-00D82BDADAAD}"/>
                </a:ext>
              </a:extLst>
            </p:cNvPr>
            <p:cNvSpPr/>
            <p:nvPr/>
          </p:nvSpPr>
          <p:spPr>
            <a:xfrm>
              <a:off x="5605094" y="20834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5" name="pt813">
              <a:extLst>
                <a:ext uri="{FF2B5EF4-FFF2-40B4-BE49-F238E27FC236}">
                  <a16:creationId xmlns:a16="http://schemas.microsoft.com/office/drawing/2014/main" id="{78781541-345E-49ED-88D0-21750D8023DF}"/>
                </a:ext>
              </a:extLst>
            </p:cNvPr>
            <p:cNvSpPr/>
            <p:nvPr/>
          </p:nvSpPr>
          <p:spPr>
            <a:xfrm>
              <a:off x="5519294" y="211458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6" name="pt814">
              <a:extLst>
                <a:ext uri="{FF2B5EF4-FFF2-40B4-BE49-F238E27FC236}">
                  <a16:creationId xmlns:a16="http://schemas.microsoft.com/office/drawing/2014/main" id="{64341093-B066-4892-91D9-0C44C33A3F69}"/>
                </a:ext>
              </a:extLst>
            </p:cNvPr>
            <p:cNvSpPr/>
            <p:nvPr/>
          </p:nvSpPr>
          <p:spPr>
            <a:xfrm>
              <a:off x="5289542" y="20884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7" name="pt815">
              <a:extLst>
                <a:ext uri="{FF2B5EF4-FFF2-40B4-BE49-F238E27FC236}">
                  <a16:creationId xmlns:a16="http://schemas.microsoft.com/office/drawing/2014/main" id="{458CC2D9-BFF1-490C-B50A-63FA3C24DF82}"/>
                </a:ext>
              </a:extLst>
            </p:cNvPr>
            <p:cNvSpPr/>
            <p:nvPr/>
          </p:nvSpPr>
          <p:spPr>
            <a:xfrm>
              <a:off x="5918433" y="24212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8" name="pt816">
              <a:extLst>
                <a:ext uri="{FF2B5EF4-FFF2-40B4-BE49-F238E27FC236}">
                  <a16:creationId xmlns:a16="http://schemas.microsoft.com/office/drawing/2014/main" id="{DC8F4D5D-005B-42D0-B9C0-FDBF8C70137B}"/>
                </a:ext>
              </a:extLst>
            </p:cNvPr>
            <p:cNvSpPr/>
            <p:nvPr/>
          </p:nvSpPr>
          <p:spPr>
            <a:xfrm>
              <a:off x="5733044" y="193034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49" name="pt817">
              <a:extLst>
                <a:ext uri="{FF2B5EF4-FFF2-40B4-BE49-F238E27FC236}">
                  <a16:creationId xmlns:a16="http://schemas.microsoft.com/office/drawing/2014/main" id="{C1C72738-BB7E-400B-B8C8-27AD87EB1302}"/>
                </a:ext>
              </a:extLst>
            </p:cNvPr>
            <p:cNvSpPr/>
            <p:nvPr/>
          </p:nvSpPr>
          <p:spPr>
            <a:xfrm>
              <a:off x="4816001" y="181222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0" name="pt818">
              <a:extLst>
                <a:ext uri="{FF2B5EF4-FFF2-40B4-BE49-F238E27FC236}">
                  <a16:creationId xmlns:a16="http://schemas.microsoft.com/office/drawing/2014/main" id="{F57401EA-1510-4DDC-96B9-D599FCA55F8A}"/>
                </a:ext>
              </a:extLst>
            </p:cNvPr>
            <p:cNvSpPr/>
            <p:nvPr/>
          </p:nvSpPr>
          <p:spPr>
            <a:xfrm>
              <a:off x="5876323" y="220184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1" name="pt819">
              <a:extLst>
                <a:ext uri="{FF2B5EF4-FFF2-40B4-BE49-F238E27FC236}">
                  <a16:creationId xmlns:a16="http://schemas.microsoft.com/office/drawing/2014/main" id="{BB8440AE-82D1-45E9-847E-60DF1B034515}"/>
                </a:ext>
              </a:extLst>
            </p:cNvPr>
            <p:cNvSpPr/>
            <p:nvPr/>
          </p:nvSpPr>
          <p:spPr>
            <a:xfrm>
              <a:off x="5599465" y="223087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2" name="pt820">
              <a:extLst>
                <a:ext uri="{FF2B5EF4-FFF2-40B4-BE49-F238E27FC236}">
                  <a16:creationId xmlns:a16="http://schemas.microsoft.com/office/drawing/2014/main" id="{A2EEF239-6493-4C7E-A3C7-98492D872C6C}"/>
                </a:ext>
              </a:extLst>
            </p:cNvPr>
            <p:cNvSpPr/>
            <p:nvPr/>
          </p:nvSpPr>
          <p:spPr>
            <a:xfrm>
              <a:off x="5425715" y="19033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3" name="pt821">
              <a:extLst>
                <a:ext uri="{FF2B5EF4-FFF2-40B4-BE49-F238E27FC236}">
                  <a16:creationId xmlns:a16="http://schemas.microsoft.com/office/drawing/2014/main" id="{EA787789-90BA-413D-8B4D-A58986959ABA}"/>
                </a:ext>
              </a:extLst>
            </p:cNvPr>
            <p:cNvSpPr/>
            <p:nvPr/>
          </p:nvSpPr>
          <p:spPr>
            <a:xfrm>
              <a:off x="5444322" y="22691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4" name="pt822">
              <a:extLst>
                <a:ext uri="{FF2B5EF4-FFF2-40B4-BE49-F238E27FC236}">
                  <a16:creationId xmlns:a16="http://schemas.microsoft.com/office/drawing/2014/main" id="{B1006F65-7E87-4DBE-ADEC-FE2737C77993}"/>
                </a:ext>
              </a:extLst>
            </p:cNvPr>
            <p:cNvSpPr/>
            <p:nvPr/>
          </p:nvSpPr>
          <p:spPr>
            <a:xfrm>
              <a:off x="5573361" y="238016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5" name="pt823">
              <a:extLst>
                <a:ext uri="{FF2B5EF4-FFF2-40B4-BE49-F238E27FC236}">
                  <a16:creationId xmlns:a16="http://schemas.microsoft.com/office/drawing/2014/main" id="{4AA60D44-925B-4338-91C6-749D761E40D0}"/>
                </a:ext>
              </a:extLst>
            </p:cNvPr>
            <p:cNvSpPr/>
            <p:nvPr/>
          </p:nvSpPr>
          <p:spPr>
            <a:xfrm>
              <a:off x="5465537" y="23891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6" name="pt824">
              <a:extLst>
                <a:ext uri="{FF2B5EF4-FFF2-40B4-BE49-F238E27FC236}">
                  <a16:creationId xmlns:a16="http://schemas.microsoft.com/office/drawing/2014/main" id="{89065F17-7AA4-4EA5-BD5F-EDE5A20F1C4B}"/>
                </a:ext>
              </a:extLst>
            </p:cNvPr>
            <p:cNvSpPr/>
            <p:nvPr/>
          </p:nvSpPr>
          <p:spPr>
            <a:xfrm>
              <a:off x="5439046" y="23581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7" name="pt825">
              <a:extLst>
                <a:ext uri="{FF2B5EF4-FFF2-40B4-BE49-F238E27FC236}">
                  <a16:creationId xmlns:a16="http://schemas.microsoft.com/office/drawing/2014/main" id="{71D32ED0-EC35-4F35-880B-C7908BD24AD3}"/>
                </a:ext>
              </a:extLst>
            </p:cNvPr>
            <p:cNvSpPr/>
            <p:nvPr/>
          </p:nvSpPr>
          <p:spPr>
            <a:xfrm>
              <a:off x="5214616" y="32121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8" name="pt826">
              <a:extLst>
                <a:ext uri="{FF2B5EF4-FFF2-40B4-BE49-F238E27FC236}">
                  <a16:creationId xmlns:a16="http://schemas.microsoft.com/office/drawing/2014/main" id="{2D370ABF-99A5-4968-A2A1-1363B7A8F13E}"/>
                </a:ext>
              </a:extLst>
            </p:cNvPr>
            <p:cNvSpPr/>
            <p:nvPr/>
          </p:nvSpPr>
          <p:spPr>
            <a:xfrm>
              <a:off x="5142127" y="267002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59" name="pt827">
              <a:extLst>
                <a:ext uri="{FF2B5EF4-FFF2-40B4-BE49-F238E27FC236}">
                  <a16:creationId xmlns:a16="http://schemas.microsoft.com/office/drawing/2014/main" id="{CD392749-C28D-4D9F-BB1F-4A691CB807B2}"/>
                </a:ext>
              </a:extLst>
            </p:cNvPr>
            <p:cNvSpPr/>
            <p:nvPr/>
          </p:nvSpPr>
          <p:spPr>
            <a:xfrm>
              <a:off x="5629019" y="253693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0" name="pt828">
              <a:extLst>
                <a:ext uri="{FF2B5EF4-FFF2-40B4-BE49-F238E27FC236}">
                  <a16:creationId xmlns:a16="http://schemas.microsoft.com/office/drawing/2014/main" id="{B49E642F-C5E2-4FB6-AD60-DFA6FB28D683}"/>
                </a:ext>
              </a:extLst>
            </p:cNvPr>
            <p:cNvSpPr/>
            <p:nvPr/>
          </p:nvSpPr>
          <p:spPr>
            <a:xfrm>
              <a:off x="5658779" y="22211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1" name="pt829">
              <a:extLst>
                <a:ext uri="{FF2B5EF4-FFF2-40B4-BE49-F238E27FC236}">
                  <a16:creationId xmlns:a16="http://schemas.microsoft.com/office/drawing/2014/main" id="{1262CDE3-9814-4111-9F74-CFE8F435C1EA}"/>
                </a:ext>
              </a:extLst>
            </p:cNvPr>
            <p:cNvSpPr/>
            <p:nvPr/>
          </p:nvSpPr>
          <p:spPr>
            <a:xfrm>
              <a:off x="5861943" y="226798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2" name="pt830">
              <a:extLst>
                <a:ext uri="{FF2B5EF4-FFF2-40B4-BE49-F238E27FC236}">
                  <a16:creationId xmlns:a16="http://schemas.microsoft.com/office/drawing/2014/main" id="{C4EDA63A-BE46-4DE7-B5D5-021C39E0B426}"/>
                </a:ext>
              </a:extLst>
            </p:cNvPr>
            <p:cNvSpPr/>
            <p:nvPr/>
          </p:nvSpPr>
          <p:spPr>
            <a:xfrm>
              <a:off x="5339126" y="242419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3" name="pt831">
              <a:extLst>
                <a:ext uri="{FF2B5EF4-FFF2-40B4-BE49-F238E27FC236}">
                  <a16:creationId xmlns:a16="http://schemas.microsoft.com/office/drawing/2014/main" id="{9E0BC9CA-A867-41C3-8846-6A432F572C43}"/>
                </a:ext>
              </a:extLst>
            </p:cNvPr>
            <p:cNvSpPr/>
            <p:nvPr/>
          </p:nvSpPr>
          <p:spPr>
            <a:xfrm>
              <a:off x="5751877" y="25740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4" name="pt832">
              <a:extLst>
                <a:ext uri="{FF2B5EF4-FFF2-40B4-BE49-F238E27FC236}">
                  <a16:creationId xmlns:a16="http://schemas.microsoft.com/office/drawing/2014/main" id="{28323E8E-00E3-49DC-8468-0B067081F8E0}"/>
                </a:ext>
              </a:extLst>
            </p:cNvPr>
            <p:cNvSpPr/>
            <p:nvPr/>
          </p:nvSpPr>
          <p:spPr>
            <a:xfrm>
              <a:off x="5006660" y="26559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5" name="pt833">
              <a:extLst>
                <a:ext uri="{FF2B5EF4-FFF2-40B4-BE49-F238E27FC236}">
                  <a16:creationId xmlns:a16="http://schemas.microsoft.com/office/drawing/2014/main" id="{580202FD-ECBA-4144-9E7E-484E2A929F72}"/>
                </a:ext>
              </a:extLst>
            </p:cNvPr>
            <p:cNvSpPr/>
            <p:nvPr/>
          </p:nvSpPr>
          <p:spPr>
            <a:xfrm>
              <a:off x="5379530" y="22749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6" name="pt834">
              <a:extLst>
                <a:ext uri="{FF2B5EF4-FFF2-40B4-BE49-F238E27FC236}">
                  <a16:creationId xmlns:a16="http://schemas.microsoft.com/office/drawing/2014/main" id="{7E4C7847-32FE-4531-9C17-F26EA65E8FF0}"/>
                </a:ext>
              </a:extLst>
            </p:cNvPr>
            <p:cNvSpPr/>
            <p:nvPr/>
          </p:nvSpPr>
          <p:spPr>
            <a:xfrm>
              <a:off x="5718461" y="205040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7" name="pt835">
              <a:extLst>
                <a:ext uri="{FF2B5EF4-FFF2-40B4-BE49-F238E27FC236}">
                  <a16:creationId xmlns:a16="http://schemas.microsoft.com/office/drawing/2014/main" id="{33AB2CBD-8C7E-4596-AF52-9C1D1ED564D7}"/>
                </a:ext>
              </a:extLst>
            </p:cNvPr>
            <p:cNvSpPr/>
            <p:nvPr/>
          </p:nvSpPr>
          <p:spPr>
            <a:xfrm>
              <a:off x="5965788" y="21903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8" name="pt836">
              <a:extLst>
                <a:ext uri="{FF2B5EF4-FFF2-40B4-BE49-F238E27FC236}">
                  <a16:creationId xmlns:a16="http://schemas.microsoft.com/office/drawing/2014/main" id="{F02781D9-39EE-4396-AC63-D3736C1EC500}"/>
                </a:ext>
              </a:extLst>
            </p:cNvPr>
            <p:cNvSpPr/>
            <p:nvPr/>
          </p:nvSpPr>
          <p:spPr>
            <a:xfrm>
              <a:off x="5455560" y="24234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69" name="pt837">
              <a:extLst>
                <a:ext uri="{FF2B5EF4-FFF2-40B4-BE49-F238E27FC236}">
                  <a16:creationId xmlns:a16="http://schemas.microsoft.com/office/drawing/2014/main" id="{E3E9EBED-FC56-4703-BCDB-CA290BE09BDD}"/>
                </a:ext>
              </a:extLst>
            </p:cNvPr>
            <p:cNvSpPr/>
            <p:nvPr/>
          </p:nvSpPr>
          <p:spPr>
            <a:xfrm>
              <a:off x="5741453" y="24287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0" name="pt838">
              <a:extLst>
                <a:ext uri="{FF2B5EF4-FFF2-40B4-BE49-F238E27FC236}">
                  <a16:creationId xmlns:a16="http://schemas.microsoft.com/office/drawing/2014/main" id="{7E440465-3F8E-4E42-AFFE-00D035A2646C}"/>
                </a:ext>
              </a:extLst>
            </p:cNvPr>
            <p:cNvSpPr/>
            <p:nvPr/>
          </p:nvSpPr>
          <p:spPr>
            <a:xfrm>
              <a:off x="5401870" y="24966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1" name="pt839">
              <a:extLst>
                <a:ext uri="{FF2B5EF4-FFF2-40B4-BE49-F238E27FC236}">
                  <a16:creationId xmlns:a16="http://schemas.microsoft.com/office/drawing/2014/main" id="{B2225A4A-44C0-4498-B3C2-D4BAB72D442A}"/>
                </a:ext>
              </a:extLst>
            </p:cNvPr>
            <p:cNvSpPr/>
            <p:nvPr/>
          </p:nvSpPr>
          <p:spPr>
            <a:xfrm>
              <a:off x="5818285" y="218610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2" name="pt840">
              <a:extLst>
                <a:ext uri="{FF2B5EF4-FFF2-40B4-BE49-F238E27FC236}">
                  <a16:creationId xmlns:a16="http://schemas.microsoft.com/office/drawing/2014/main" id="{52D92A26-1E15-408C-AE37-2BDB3EFD2D89}"/>
                </a:ext>
              </a:extLst>
            </p:cNvPr>
            <p:cNvSpPr/>
            <p:nvPr/>
          </p:nvSpPr>
          <p:spPr>
            <a:xfrm>
              <a:off x="5666115" y="208698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3" name="pt841">
              <a:extLst>
                <a:ext uri="{FF2B5EF4-FFF2-40B4-BE49-F238E27FC236}">
                  <a16:creationId xmlns:a16="http://schemas.microsoft.com/office/drawing/2014/main" id="{BC7D783A-73B1-49EF-B8D4-87494AAACE6D}"/>
                </a:ext>
              </a:extLst>
            </p:cNvPr>
            <p:cNvSpPr/>
            <p:nvPr/>
          </p:nvSpPr>
          <p:spPr>
            <a:xfrm>
              <a:off x="5638936" y="22830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4" name="pt842">
              <a:extLst>
                <a:ext uri="{FF2B5EF4-FFF2-40B4-BE49-F238E27FC236}">
                  <a16:creationId xmlns:a16="http://schemas.microsoft.com/office/drawing/2014/main" id="{D15A4329-48EE-4FDA-8A87-06AA85FC79B5}"/>
                </a:ext>
              </a:extLst>
            </p:cNvPr>
            <p:cNvSpPr/>
            <p:nvPr/>
          </p:nvSpPr>
          <p:spPr>
            <a:xfrm>
              <a:off x="6096751" y="235085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5" name="pt843">
              <a:extLst>
                <a:ext uri="{FF2B5EF4-FFF2-40B4-BE49-F238E27FC236}">
                  <a16:creationId xmlns:a16="http://schemas.microsoft.com/office/drawing/2014/main" id="{FF31DF1C-32DD-4651-91F9-F83EDBDC1969}"/>
                </a:ext>
              </a:extLst>
            </p:cNvPr>
            <p:cNvSpPr/>
            <p:nvPr/>
          </p:nvSpPr>
          <p:spPr>
            <a:xfrm>
              <a:off x="5730024" y="24202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6" name="pt844">
              <a:extLst>
                <a:ext uri="{FF2B5EF4-FFF2-40B4-BE49-F238E27FC236}">
                  <a16:creationId xmlns:a16="http://schemas.microsoft.com/office/drawing/2014/main" id="{B708D6D8-CAD4-49BC-89ED-8E1B24691FF0}"/>
                </a:ext>
              </a:extLst>
            </p:cNvPr>
            <p:cNvSpPr/>
            <p:nvPr/>
          </p:nvSpPr>
          <p:spPr>
            <a:xfrm>
              <a:off x="5760274" y="23366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7" name="pt845">
              <a:extLst>
                <a:ext uri="{FF2B5EF4-FFF2-40B4-BE49-F238E27FC236}">
                  <a16:creationId xmlns:a16="http://schemas.microsoft.com/office/drawing/2014/main" id="{1AE6E292-F888-4F4C-99B7-49C91FD428E4}"/>
                </a:ext>
              </a:extLst>
            </p:cNvPr>
            <p:cNvSpPr/>
            <p:nvPr/>
          </p:nvSpPr>
          <p:spPr>
            <a:xfrm>
              <a:off x="5454684" y="249070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8" name="pt846">
              <a:extLst>
                <a:ext uri="{FF2B5EF4-FFF2-40B4-BE49-F238E27FC236}">
                  <a16:creationId xmlns:a16="http://schemas.microsoft.com/office/drawing/2014/main" id="{CF4CDB62-0554-4D7F-A420-BC14EAB95999}"/>
                </a:ext>
              </a:extLst>
            </p:cNvPr>
            <p:cNvSpPr/>
            <p:nvPr/>
          </p:nvSpPr>
          <p:spPr>
            <a:xfrm>
              <a:off x="5533299" y="22160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79" name="pt847">
              <a:extLst>
                <a:ext uri="{FF2B5EF4-FFF2-40B4-BE49-F238E27FC236}">
                  <a16:creationId xmlns:a16="http://schemas.microsoft.com/office/drawing/2014/main" id="{6B18F33C-762B-4592-8C75-3768CE4814C9}"/>
                </a:ext>
              </a:extLst>
            </p:cNvPr>
            <p:cNvSpPr/>
            <p:nvPr/>
          </p:nvSpPr>
          <p:spPr>
            <a:xfrm>
              <a:off x="5685372" y="246946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0" name="pt848">
              <a:extLst>
                <a:ext uri="{FF2B5EF4-FFF2-40B4-BE49-F238E27FC236}">
                  <a16:creationId xmlns:a16="http://schemas.microsoft.com/office/drawing/2014/main" id="{6DC719A6-3795-45ED-9673-864B8D70DF5B}"/>
                </a:ext>
              </a:extLst>
            </p:cNvPr>
            <p:cNvSpPr/>
            <p:nvPr/>
          </p:nvSpPr>
          <p:spPr>
            <a:xfrm>
              <a:off x="5715200" y="25167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1" name="pt849">
              <a:extLst>
                <a:ext uri="{FF2B5EF4-FFF2-40B4-BE49-F238E27FC236}">
                  <a16:creationId xmlns:a16="http://schemas.microsoft.com/office/drawing/2014/main" id="{5BE487FB-E152-4A18-AB77-5286FF9A3AB2}"/>
                </a:ext>
              </a:extLst>
            </p:cNvPr>
            <p:cNvSpPr/>
            <p:nvPr/>
          </p:nvSpPr>
          <p:spPr>
            <a:xfrm>
              <a:off x="5827134" y="235755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2" name="pt850">
              <a:extLst>
                <a:ext uri="{FF2B5EF4-FFF2-40B4-BE49-F238E27FC236}">
                  <a16:creationId xmlns:a16="http://schemas.microsoft.com/office/drawing/2014/main" id="{14156904-1B36-4B35-9215-15031438111C}"/>
                </a:ext>
              </a:extLst>
            </p:cNvPr>
            <p:cNvSpPr/>
            <p:nvPr/>
          </p:nvSpPr>
          <p:spPr>
            <a:xfrm>
              <a:off x="5483543" y="25218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3" name="pt851">
              <a:extLst>
                <a:ext uri="{FF2B5EF4-FFF2-40B4-BE49-F238E27FC236}">
                  <a16:creationId xmlns:a16="http://schemas.microsoft.com/office/drawing/2014/main" id="{2F79B531-6777-482A-A734-57280F6BA28D}"/>
                </a:ext>
              </a:extLst>
            </p:cNvPr>
            <p:cNvSpPr/>
            <p:nvPr/>
          </p:nvSpPr>
          <p:spPr>
            <a:xfrm>
              <a:off x="5726268" y="210501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4" name="pt852">
              <a:extLst>
                <a:ext uri="{FF2B5EF4-FFF2-40B4-BE49-F238E27FC236}">
                  <a16:creationId xmlns:a16="http://schemas.microsoft.com/office/drawing/2014/main" id="{C8CEAB74-4386-4808-9163-01B8C5BEA821}"/>
                </a:ext>
              </a:extLst>
            </p:cNvPr>
            <p:cNvSpPr/>
            <p:nvPr/>
          </p:nvSpPr>
          <p:spPr>
            <a:xfrm>
              <a:off x="5713793" y="233694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5" name="pt853">
              <a:extLst>
                <a:ext uri="{FF2B5EF4-FFF2-40B4-BE49-F238E27FC236}">
                  <a16:creationId xmlns:a16="http://schemas.microsoft.com/office/drawing/2014/main" id="{DFC4E72D-2B69-4949-A1F4-289949886E8B}"/>
                </a:ext>
              </a:extLst>
            </p:cNvPr>
            <p:cNvSpPr/>
            <p:nvPr/>
          </p:nvSpPr>
          <p:spPr>
            <a:xfrm>
              <a:off x="5739665" y="24020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6" name="pt854">
              <a:extLst>
                <a:ext uri="{FF2B5EF4-FFF2-40B4-BE49-F238E27FC236}">
                  <a16:creationId xmlns:a16="http://schemas.microsoft.com/office/drawing/2014/main" id="{D4BC6BE7-F043-4C81-AC76-18472D1610AB}"/>
                </a:ext>
              </a:extLst>
            </p:cNvPr>
            <p:cNvSpPr/>
            <p:nvPr/>
          </p:nvSpPr>
          <p:spPr>
            <a:xfrm>
              <a:off x="5587380" y="241072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7" name="pt855">
              <a:extLst>
                <a:ext uri="{FF2B5EF4-FFF2-40B4-BE49-F238E27FC236}">
                  <a16:creationId xmlns:a16="http://schemas.microsoft.com/office/drawing/2014/main" id="{9793FAAF-3ABC-49E9-B328-2A742BFDA13F}"/>
                </a:ext>
              </a:extLst>
            </p:cNvPr>
            <p:cNvSpPr/>
            <p:nvPr/>
          </p:nvSpPr>
          <p:spPr>
            <a:xfrm>
              <a:off x="5597938" y="247983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8" name="pt856">
              <a:extLst>
                <a:ext uri="{FF2B5EF4-FFF2-40B4-BE49-F238E27FC236}">
                  <a16:creationId xmlns:a16="http://schemas.microsoft.com/office/drawing/2014/main" id="{88E0C1E3-150D-4032-BF12-8CF2C9A39CE8}"/>
                </a:ext>
              </a:extLst>
            </p:cNvPr>
            <p:cNvSpPr/>
            <p:nvPr/>
          </p:nvSpPr>
          <p:spPr>
            <a:xfrm>
              <a:off x="5686837" y="20814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89" name="pt857">
              <a:extLst>
                <a:ext uri="{FF2B5EF4-FFF2-40B4-BE49-F238E27FC236}">
                  <a16:creationId xmlns:a16="http://schemas.microsoft.com/office/drawing/2014/main" id="{0C8B958A-50A2-4D04-923E-472536DD2793}"/>
                </a:ext>
              </a:extLst>
            </p:cNvPr>
            <p:cNvSpPr/>
            <p:nvPr/>
          </p:nvSpPr>
          <p:spPr>
            <a:xfrm>
              <a:off x="5770251" y="24750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0" name="pt858">
              <a:extLst>
                <a:ext uri="{FF2B5EF4-FFF2-40B4-BE49-F238E27FC236}">
                  <a16:creationId xmlns:a16="http://schemas.microsoft.com/office/drawing/2014/main" id="{2903E437-221C-4F08-A0D1-AF7981CFAC28}"/>
                </a:ext>
              </a:extLst>
            </p:cNvPr>
            <p:cNvSpPr/>
            <p:nvPr/>
          </p:nvSpPr>
          <p:spPr>
            <a:xfrm>
              <a:off x="5635547" y="25179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1" name="pt859">
              <a:extLst>
                <a:ext uri="{FF2B5EF4-FFF2-40B4-BE49-F238E27FC236}">
                  <a16:creationId xmlns:a16="http://schemas.microsoft.com/office/drawing/2014/main" id="{58D0DCEB-8A34-4F78-82DA-296AE548DCD3}"/>
                </a:ext>
              </a:extLst>
            </p:cNvPr>
            <p:cNvSpPr/>
            <p:nvPr/>
          </p:nvSpPr>
          <p:spPr>
            <a:xfrm>
              <a:off x="5911363" y="248722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2" name="pt860">
              <a:extLst>
                <a:ext uri="{FF2B5EF4-FFF2-40B4-BE49-F238E27FC236}">
                  <a16:creationId xmlns:a16="http://schemas.microsoft.com/office/drawing/2014/main" id="{FBB6B878-FAFC-4448-8AF9-AE11C57ABD63}"/>
                </a:ext>
              </a:extLst>
            </p:cNvPr>
            <p:cNvSpPr/>
            <p:nvPr/>
          </p:nvSpPr>
          <p:spPr>
            <a:xfrm>
              <a:off x="5993157" y="259366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3" name="pt861">
              <a:extLst>
                <a:ext uri="{FF2B5EF4-FFF2-40B4-BE49-F238E27FC236}">
                  <a16:creationId xmlns:a16="http://schemas.microsoft.com/office/drawing/2014/main" id="{A306F908-90EF-4630-AED6-6D3A0BDE1DA3}"/>
                </a:ext>
              </a:extLst>
            </p:cNvPr>
            <p:cNvSpPr/>
            <p:nvPr/>
          </p:nvSpPr>
          <p:spPr>
            <a:xfrm>
              <a:off x="5560997" y="22328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4" name="pt862">
              <a:extLst>
                <a:ext uri="{FF2B5EF4-FFF2-40B4-BE49-F238E27FC236}">
                  <a16:creationId xmlns:a16="http://schemas.microsoft.com/office/drawing/2014/main" id="{A4047C81-3376-4F83-AC10-A7723F86D15E}"/>
                </a:ext>
              </a:extLst>
            </p:cNvPr>
            <p:cNvSpPr/>
            <p:nvPr/>
          </p:nvSpPr>
          <p:spPr>
            <a:xfrm>
              <a:off x="5588441" y="212241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5" name="pt863">
              <a:extLst>
                <a:ext uri="{FF2B5EF4-FFF2-40B4-BE49-F238E27FC236}">
                  <a16:creationId xmlns:a16="http://schemas.microsoft.com/office/drawing/2014/main" id="{BCBF7F85-9280-4C5F-BB96-65F275285ECA}"/>
                </a:ext>
              </a:extLst>
            </p:cNvPr>
            <p:cNvSpPr/>
            <p:nvPr/>
          </p:nvSpPr>
          <p:spPr>
            <a:xfrm>
              <a:off x="5744790" y="224040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6" name="pt864">
              <a:extLst>
                <a:ext uri="{FF2B5EF4-FFF2-40B4-BE49-F238E27FC236}">
                  <a16:creationId xmlns:a16="http://schemas.microsoft.com/office/drawing/2014/main" id="{221DC2E6-A92E-4A85-8428-630274A70DB6}"/>
                </a:ext>
              </a:extLst>
            </p:cNvPr>
            <p:cNvSpPr/>
            <p:nvPr/>
          </p:nvSpPr>
          <p:spPr>
            <a:xfrm>
              <a:off x="5916408" y="22686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7" name="pt865">
              <a:extLst>
                <a:ext uri="{FF2B5EF4-FFF2-40B4-BE49-F238E27FC236}">
                  <a16:creationId xmlns:a16="http://schemas.microsoft.com/office/drawing/2014/main" id="{ED7A8070-B98B-4545-9D65-BECBAFBE0213}"/>
                </a:ext>
              </a:extLst>
            </p:cNvPr>
            <p:cNvSpPr/>
            <p:nvPr/>
          </p:nvSpPr>
          <p:spPr>
            <a:xfrm>
              <a:off x="5983793" y="195130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8" name="pt866">
              <a:extLst>
                <a:ext uri="{FF2B5EF4-FFF2-40B4-BE49-F238E27FC236}">
                  <a16:creationId xmlns:a16="http://schemas.microsoft.com/office/drawing/2014/main" id="{9E2159A4-5BBE-48D8-9ABC-09E07955D4CE}"/>
                </a:ext>
              </a:extLst>
            </p:cNvPr>
            <p:cNvSpPr/>
            <p:nvPr/>
          </p:nvSpPr>
          <p:spPr>
            <a:xfrm>
              <a:off x="5694710" y="226734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599" name="pt867">
              <a:extLst>
                <a:ext uri="{FF2B5EF4-FFF2-40B4-BE49-F238E27FC236}">
                  <a16:creationId xmlns:a16="http://schemas.microsoft.com/office/drawing/2014/main" id="{89E04DB7-BD37-4B2C-B16A-DCE2EDCA2A9C}"/>
                </a:ext>
              </a:extLst>
            </p:cNvPr>
            <p:cNvSpPr/>
            <p:nvPr/>
          </p:nvSpPr>
          <p:spPr>
            <a:xfrm>
              <a:off x="5823424" y="222115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0" name="pt868">
              <a:extLst>
                <a:ext uri="{FF2B5EF4-FFF2-40B4-BE49-F238E27FC236}">
                  <a16:creationId xmlns:a16="http://schemas.microsoft.com/office/drawing/2014/main" id="{129AA72A-F47B-4020-8E6C-A3F020083EAD}"/>
                </a:ext>
              </a:extLst>
            </p:cNvPr>
            <p:cNvSpPr/>
            <p:nvPr/>
          </p:nvSpPr>
          <p:spPr>
            <a:xfrm>
              <a:off x="5802084" y="22220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1" name="pt869">
              <a:extLst>
                <a:ext uri="{FF2B5EF4-FFF2-40B4-BE49-F238E27FC236}">
                  <a16:creationId xmlns:a16="http://schemas.microsoft.com/office/drawing/2014/main" id="{EAD28E79-9883-4741-98EC-64273D2996AA}"/>
                </a:ext>
              </a:extLst>
            </p:cNvPr>
            <p:cNvSpPr/>
            <p:nvPr/>
          </p:nvSpPr>
          <p:spPr>
            <a:xfrm>
              <a:off x="5778982" y="200910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2" name="pt870">
              <a:extLst>
                <a:ext uri="{FF2B5EF4-FFF2-40B4-BE49-F238E27FC236}">
                  <a16:creationId xmlns:a16="http://schemas.microsoft.com/office/drawing/2014/main" id="{CFBB0377-5D90-47AA-88BA-A91C737B7434}"/>
                </a:ext>
              </a:extLst>
            </p:cNvPr>
            <p:cNvSpPr/>
            <p:nvPr/>
          </p:nvSpPr>
          <p:spPr>
            <a:xfrm>
              <a:off x="5814492" y="23696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3" name="pt871">
              <a:extLst>
                <a:ext uri="{FF2B5EF4-FFF2-40B4-BE49-F238E27FC236}">
                  <a16:creationId xmlns:a16="http://schemas.microsoft.com/office/drawing/2014/main" id="{CAA19302-59F8-46C2-824F-F920E14CDA9F}"/>
                </a:ext>
              </a:extLst>
            </p:cNvPr>
            <p:cNvSpPr/>
            <p:nvPr/>
          </p:nvSpPr>
          <p:spPr>
            <a:xfrm>
              <a:off x="5995668" y="22376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4" name="pt872">
              <a:extLst>
                <a:ext uri="{FF2B5EF4-FFF2-40B4-BE49-F238E27FC236}">
                  <a16:creationId xmlns:a16="http://schemas.microsoft.com/office/drawing/2014/main" id="{38AC9002-DEFE-424A-9BFA-43A594E8F936}"/>
                </a:ext>
              </a:extLst>
            </p:cNvPr>
            <p:cNvSpPr/>
            <p:nvPr/>
          </p:nvSpPr>
          <p:spPr>
            <a:xfrm>
              <a:off x="5712288" y="18509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5" name="pt873">
              <a:extLst>
                <a:ext uri="{FF2B5EF4-FFF2-40B4-BE49-F238E27FC236}">
                  <a16:creationId xmlns:a16="http://schemas.microsoft.com/office/drawing/2014/main" id="{964BAB07-C1A7-4210-9294-65ECF45CB877}"/>
                </a:ext>
              </a:extLst>
            </p:cNvPr>
            <p:cNvSpPr/>
            <p:nvPr/>
          </p:nvSpPr>
          <p:spPr>
            <a:xfrm>
              <a:off x="5718172" y="225560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6" name="pt874">
              <a:extLst>
                <a:ext uri="{FF2B5EF4-FFF2-40B4-BE49-F238E27FC236}">
                  <a16:creationId xmlns:a16="http://schemas.microsoft.com/office/drawing/2014/main" id="{A1196535-8C11-4222-A467-E60497A604CD}"/>
                </a:ext>
              </a:extLst>
            </p:cNvPr>
            <p:cNvSpPr/>
            <p:nvPr/>
          </p:nvSpPr>
          <p:spPr>
            <a:xfrm>
              <a:off x="5663039" y="25465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7" name="pt875">
              <a:extLst>
                <a:ext uri="{FF2B5EF4-FFF2-40B4-BE49-F238E27FC236}">
                  <a16:creationId xmlns:a16="http://schemas.microsoft.com/office/drawing/2014/main" id="{D5E17D63-04A5-4E13-9A2B-BE1F48C5CF8C}"/>
                </a:ext>
              </a:extLst>
            </p:cNvPr>
            <p:cNvSpPr/>
            <p:nvPr/>
          </p:nvSpPr>
          <p:spPr>
            <a:xfrm>
              <a:off x="5898873" y="22132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8" name="pt876">
              <a:extLst>
                <a:ext uri="{FF2B5EF4-FFF2-40B4-BE49-F238E27FC236}">
                  <a16:creationId xmlns:a16="http://schemas.microsoft.com/office/drawing/2014/main" id="{CBB94C68-95D6-4888-96A1-EBA9E85A31E0}"/>
                </a:ext>
              </a:extLst>
            </p:cNvPr>
            <p:cNvSpPr/>
            <p:nvPr/>
          </p:nvSpPr>
          <p:spPr>
            <a:xfrm>
              <a:off x="5782811" y="253496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09" name="pt877">
              <a:extLst>
                <a:ext uri="{FF2B5EF4-FFF2-40B4-BE49-F238E27FC236}">
                  <a16:creationId xmlns:a16="http://schemas.microsoft.com/office/drawing/2014/main" id="{9A46A260-0AB3-4717-BB86-078F0A662CFF}"/>
                </a:ext>
              </a:extLst>
            </p:cNvPr>
            <p:cNvSpPr/>
            <p:nvPr/>
          </p:nvSpPr>
          <p:spPr>
            <a:xfrm>
              <a:off x="5633310" y="22480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0" name="pt878">
              <a:extLst>
                <a:ext uri="{FF2B5EF4-FFF2-40B4-BE49-F238E27FC236}">
                  <a16:creationId xmlns:a16="http://schemas.microsoft.com/office/drawing/2014/main" id="{D24D2C40-5682-4EE0-A5FB-0F7CCCFD5187}"/>
                </a:ext>
              </a:extLst>
            </p:cNvPr>
            <p:cNvSpPr/>
            <p:nvPr/>
          </p:nvSpPr>
          <p:spPr>
            <a:xfrm>
              <a:off x="5711033" y="23980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1" name="pt879">
              <a:extLst>
                <a:ext uri="{FF2B5EF4-FFF2-40B4-BE49-F238E27FC236}">
                  <a16:creationId xmlns:a16="http://schemas.microsoft.com/office/drawing/2014/main" id="{0C20840A-DD23-4520-9B01-0667875E8D6E}"/>
                </a:ext>
              </a:extLst>
            </p:cNvPr>
            <p:cNvSpPr/>
            <p:nvPr/>
          </p:nvSpPr>
          <p:spPr>
            <a:xfrm>
              <a:off x="5391954" y="21646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2" name="pt880">
              <a:extLst>
                <a:ext uri="{FF2B5EF4-FFF2-40B4-BE49-F238E27FC236}">
                  <a16:creationId xmlns:a16="http://schemas.microsoft.com/office/drawing/2014/main" id="{F5E3B721-343A-43B9-B01D-72435511149E}"/>
                </a:ext>
              </a:extLst>
            </p:cNvPr>
            <p:cNvSpPr/>
            <p:nvPr/>
          </p:nvSpPr>
          <p:spPr>
            <a:xfrm>
              <a:off x="5536155" y="211016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3" name="pt881">
              <a:extLst>
                <a:ext uri="{FF2B5EF4-FFF2-40B4-BE49-F238E27FC236}">
                  <a16:creationId xmlns:a16="http://schemas.microsoft.com/office/drawing/2014/main" id="{4EF61B43-B99B-48FB-AB14-D59EC339AA9C}"/>
                </a:ext>
              </a:extLst>
            </p:cNvPr>
            <p:cNvSpPr/>
            <p:nvPr/>
          </p:nvSpPr>
          <p:spPr>
            <a:xfrm>
              <a:off x="5980273" y="206340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4" name="pt882">
              <a:extLst>
                <a:ext uri="{FF2B5EF4-FFF2-40B4-BE49-F238E27FC236}">
                  <a16:creationId xmlns:a16="http://schemas.microsoft.com/office/drawing/2014/main" id="{0B4CAF8E-A952-4580-9B7F-6E6D666BDA8B}"/>
                </a:ext>
              </a:extLst>
            </p:cNvPr>
            <p:cNvSpPr/>
            <p:nvPr/>
          </p:nvSpPr>
          <p:spPr>
            <a:xfrm>
              <a:off x="5827175" y="23143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5" name="pt883">
              <a:extLst>
                <a:ext uri="{FF2B5EF4-FFF2-40B4-BE49-F238E27FC236}">
                  <a16:creationId xmlns:a16="http://schemas.microsoft.com/office/drawing/2014/main" id="{0F8181B2-5B41-4586-8C2B-D522B3F30234}"/>
                </a:ext>
              </a:extLst>
            </p:cNvPr>
            <p:cNvSpPr/>
            <p:nvPr/>
          </p:nvSpPr>
          <p:spPr>
            <a:xfrm>
              <a:off x="5801473" y="21146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6" name="pt884">
              <a:extLst>
                <a:ext uri="{FF2B5EF4-FFF2-40B4-BE49-F238E27FC236}">
                  <a16:creationId xmlns:a16="http://schemas.microsoft.com/office/drawing/2014/main" id="{DC83E18C-2542-4553-813C-F74945AB2B0C}"/>
                </a:ext>
              </a:extLst>
            </p:cNvPr>
            <p:cNvSpPr/>
            <p:nvPr/>
          </p:nvSpPr>
          <p:spPr>
            <a:xfrm>
              <a:off x="5749385" y="224533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7" name="pt885">
              <a:extLst>
                <a:ext uri="{FF2B5EF4-FFF2-40B4-BE49-F238E27FC236}">
                  <a16:creationId xmlns:a16="http://schemas.microsoft.com/office/drawing/2014/main" id="{E012A780-B903-4AA4-8F63-A448AD10A8A6}"/>
                </a:ext>
              </a:extLst>
            </p:cNvPr>
            <p:cNvSpPr/>
            <p:nvPr/>
          </p:nvSpPr>
          <p:spPr>
            <a:xfrm>
              <a:off x="5634885" y="23180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8" name="pt886">
              <a:extLst>
                <a:ext uri="{FF2B5EF4-FFF2-40B4-BE49-F238E27FC236}">
                  <a16:creationId xmlns:a16="http://schemas.microsoft.com/office/drawing/2014/main" id="{A8166AD7-A87E-4D07-9E18-F6C88924A300}"/>
                </a:ext>
              </a:extLst>
            </p:cNvPr>
            <p:cNvSpPr/>
            <p:nvPr/>
          </p:nvSpPr>
          <p:spPr>
            <a:xfrm>
              <a:off x="5821392" y="231988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19" name="pt887">
              <a:extLst>
                <a:ext uri="{FF2B5EF4-FFF2-40B4-BE49-F238E27FC236}">
                  <a16:creationId xmlns:a16="http://schemas.microsoft.com/office/drawing/2014/main" id="{6E5D63E5-C1AD-43C7-B222-5F43B77B8581}"/>
                </a:ext>
              </a:extLst>
            </p:cNvPr>
            <p:cNvSpPr/>
            <p:nvPr/>
          </p:nvSpPr>
          <p:spPr>
            <a:xfrm>
              <a:off x="6132122" y="24075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0" name="pt888">
              <a:extLst>
                <a:ext uri="{FF2B5EF4-FFF2-40B4-BE49-F238E27FC236}">
                  <a16:creationId xmlns:a16="http://schemas.microsoft.com/office/drawing/2014/main" id="{BE6CC82E-D7DD-4E39-BFBC-5E12DF0245BF}"/>
                </a:ext>
              </a:extLst>
            </p:cNvPr>
            <p:cNvSpPr/>
            <p:nvPr/>
          </p:nvSpPr>
          <p:spPr>
            <a:xfrm>
              <a:off x="5946668" y="254236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1" name="pt889">
              <a:extLst>
                <a:ext uri="{FF2B5EF4-FFF2-40B4-BE49-F238E27FC236}">
                  <a16:creationId xmlns:a16="http://schemas.microsoft.com/office/drawing/2014/main" id="{28D8564D-2673-4C8C-877F-65A184035BF5}"/>
                </a:ext>
              </a:extLst>
            </p:cNvPr>
            <p:cNvSpPr/>
            <p:nvPr/>
          </p:nvSpPr>
          <p:spPr>
            <a:xfrm>
              <a:off x="5670573" y="234832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2" name="pt890">
              <a:extLst>
                <a:ext uri="{FF2B5EF4-FFF2-40B4-BE49-F238E27FC236}">
                  <a16:creationId xmlns:a16="http://schemas.microsoft.com/office/drawing/2014/main" id="{EA7112A7-CE51-4BB2-BA0F-FFD05AB7913E}"/>
                </a:ext>
              </a:extLst>
            </p:cNvPr>
            <p:cNvSpPr/>
            <p:nvPr/>
          </p:nvSpPr>
          <p:spPr>
            <a:xfrm>
              <a:off x="6113824" y="22316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3" name="pt891">
              <a:extLst>
                <a:ext uri="{FF2B5EF4-FFF2-40B4-BE49-F238E27FC236}">
                  <a16:creationId xmlns:a16="http://schemas.microsoft.com/office/drawing/2014/main" id="{815B2E74-9960-4B30-B784-8A57BCECE255}"/>
                </a:ext>
              </a:extLst>
            </p:cNvPr>
            <p:cNvSpPr/>
            <p:nvPr/>
          </p:nvSpPr>
          <p:spPr>
            <a:xfrm>
              <a:off x="5690779" y="197911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4" name="pt892">
              <a:extLst>
                <a:ext uri="{FF2B5EF4-FFF2-40B4-BE49-F238E27FC236}">
                  <a16:creationId xmlns:a16="http://schemas.microsoft.com/office/drawing/2014/main" id="{01246EDD-88C5-46F5-A445-87992FE4C51B}"/>
                </a:ext>
              </a:extLst>
            </p:cNvPr>
            <p:cNvSpPr/>
            <p:nvPr/>
          </p:nvSpPr>
          <p:spPr>
            <a:xfrm>
              <a:off x="5558388" y="225738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5" name="pt893">
              <a:extLst>
                <a:ext uri="{FF2B5EF4-FFF2-40B4-BE49-F238E27FC236}">
                  <a16:creationId xmlns:a16="http://schemas.microsoft.com/office/drawing/2014/main" id="{708B8A8E-DE4E-42D1-A57D-A13916BDA7D4}"/>
                </a:ext>
              </a:extLst>
            </p:cNvPr>
            <p:cNvSpPr/>
            <p:nvPr/>
          </p:nvSpPr>
          <p:spPr>
            <a:xfrm>
              <a:off x="5560203" y="29075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6" name="pt894">
              <a:extLst>
                <a:ext uri="{FF2B5EF4-FFF2-40B4-BE49-F238E27FC236}">
                  <a16:creationId xmlns:a16="http://schemas.microsoft.com/office/drawing/2014/main" id="{95F55F95-FB24-40A8-B993-8E24B305FF9E}"/>
                </a:ext>
              </a:extLst>
            </p:cNvPr>
            <p:cNvSpPr/>
            <p:nvPr/>
          </p:nvSpPr>
          <p:spPr>
            <a:xfrm>
              <a:off x="5915333" y="233390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7" name="pt895">
              <a:extLst>
                <a:ext uri="{FF2B5EF4-FFF2-40B4-BE49-F238E27FC236}">
                  <a16:creationId xmlns:a16="http://schemas.microsoft.com/office/drawing/2014/main" id="{F09B50F6-8D11-4938-8570-0E2DA0620F17}"/>
                </a:ext>
              </a:extLst>
            </p:cNvPr>
            <p:cNvSpPr/>
            <p:nvPr/>
          </p:nvSpPr>
          <p:spPr>
            <a:xfrm>
              <a:off x="5773720" y="229937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8" name="pt896">
              <a:extLst>
                <a:ext uri="{FF2B5EF4-FFF2-40B4-BE49-F238E27FC236}">
                  <a16:creationId xmlns:a16="http://schemas.microsoft.com/office/drawing/2014/main" id="{92FD330A-F96E-4C14-9984-3CE6913A18F3}"/>
                </a:ext>
              </a:extLst>
            </p:cNvPr>
            <p:cNvSpPr/>
            <p:nvPr/>
          </p:nvSpPr>
          <p:spPr>
            <a:xfrm>
              <a:off x="6126066" y="23468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29" name="pt897">
              <a:extLst>
                <a:ext uri="{FF2B5EF4-FFF2-40B4-BE49-F238E27FC236}">
                  <a16:creationId xmlns:a16="http://schemas.microsoft.com/office/drawing/2014/main" id="{51F4222E-C656-4B25-B220-43D40990202A}"/>
                </a:ext>
              </a:extLst>
            </p:cNvPr>
            <p:cNvSpPr/>
            <p:nvPr/>
          </p:nvSpPr>
          <p:spPr>
            <a:xfrm>
              <a:off x="5616968" y="22440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0" name="pt898">
              <a:extLst>
                <a:ext uri="{FF2B5EF4-FFF2-40B4-BE49-F238E27FC236}">
                  <a16:creationId xmlns:a16="http://schemas.microsoft.com/office/drawing/2014/main" id="{A937D86E-053B-43A9-9AE8-3EEC5E2C3A56}"/>
                </a:ext>
              </a:extLst>
            </p:cNvPr>
            <p:cNvSpPr/>
            <p:nvPr/>
          </p:nvSpPr>
          <p:spPr>
            <a:xfrm>
              <a:off x="5521026" y="24362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1" name="pt899">
              <a:extLst>
                <a:ext uri="{FF2B5EF4-FFF2-40B4-BE49-F238E27FC236}">
                  <a16:creationId xmlns:a16="http://schemas.microsoft.com/office/drawing/2014/main" id="{C79FEE99-7081-4F3C-ACC5-7AD667741182}"/>
                </a:ext>
              </a:extLst>
            </p:cNvPr>
            <p:cNvSpPr/>
            <p:nvPr/>
          </p:nvSpPr>
          <p:spPr>
            <a:xfrm>
              <a:off x="5776606" y="22898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2" name="pt900">
              <a:extLst>
                <a:ext uri="{FF2B5EF4-FFF2-40B4-BE49-F238E27FC236}">
                  <a16:creationId xmlns:a16="http://schemas.microsoft.com/office/drawing/2014/main" id="{8A73A0C1-F0D0-4255-80E6-F5772C62874B}"/>
                </a:ext>
              </a:extLst>
            </p:cNvPr>
            <p:cNvSpPr/>
            <p:nvPr/>
          </p:nvSpPr>
          <p:spPr>
            <a:xfrm>
              <a:off x="5734763" y="22991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3" name="pt901">
              <a:extLst>
                <a:ext uri="{FF2B5EF4-FFF2-40B4-BE49-F238E27FC236}">
                  <a16:creationId xmlns:a16="http://schemas.microsoft.com/office/drawing/2014/main" id="{FA6451BE-3CA3-4DC4-80F5-346782ACF831}"/>
                </a:ext>
              </a:extLst>
            </p:cNvPr>
            <p:cNvSpPr/>
            <p:nvPr/>
          </p:nvSpPr>
          <p:spPr>
            <a:xfrm>
              <a:off x="6056831" y="21588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4" name="pt902">
              <a:extLst>
                <a:ext uri="{FF2B5EF4-FFF2-40B4-BE49-F238E27FC236}">
                  <a16:creationId xmlns:a16="http://schemas.microsoft.com/office/drawing/2014/main" id="{C8933029-2EFF-429A-9710-A31A0C123DE1}"/>
                </a:ext>
              </a:extLst>
            </p:cNvPr>
            <p:cNvSpPr/>
            <p:nvPr/>
          </p:nvSpPr>
          <p:spPr>
            <a:xfrm>
              <a:off x="5732546" y="25087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5" name="pt903">
              <a:extLst>
                <a:ext uri="{FF2B5EF4-FFF2-40B4-BE49-F238E27FC236}">
                  <a16:creationId xmlns:a16="http://schemas.microsoft.com/office/drawing/2014/main" id="{5560978D-3177-4A08-BE01-133160788EE6}"/>
                </a:ext>
              </a:extLst>
            </p:cNvPr>
            <p:cNvSpPr/>
            <p:nvPr/>
          </p:nvSpPr>
          <p:spPr>
            <a:xfrm>
              <a:off x="5850287" y="234424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6" name="pt904">
              <a:extLst>
                <a:ext uri="{FF2B5EF4-FFF2-40B4-BE49-F238E27FC236}">
                  <a16:creationId xmlns:a16="http://schemas.microsoft.com/office/drawing/2014/main" id="{D2470E0C-70BA-4399-B635-5D2A35758D5D}"/>
                </a:ext>
              </a:extLst>
            </p:cNvPr>
            <p:cNvSpPr/>
            <p:nvPr/>
          </p:nvSpPr>
          <p:spPr>
            <a:xfrm>
              <a:off x="5880098" y="218278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7" name="pt905">
              <a:extLst>
                <a:ext uri="{FF2B5EF4-FFF2-40B4-BE49-F238E27FC236}">
                  <a16:creationId xmlns:a16="http://schemas.microsoft.com/office/drawing/2014/main" id="{D5E26752-4BCA-44DA-ADB7-F371412CAD66}"/>
                </a:ext>
              </a:extLst>
            </p:cNvPr>
            <p:cNvSpPr/>
            <p:nvPr/>
          </p:nvSpPr>
          <p:spPr>
            <a:xfrm>
              <a:off x="5492665" y="226952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8" name="pt906">
              <a:extLst>
                <a:ext uri="{FF2B5EF4-FFF2-40B4-BE49-F238E27FC236}">
                  <a16:creationId xmlns:a16="http://schemas.microsoft.com/office/drawing/2014/main" id="{1E139B61-3DEB-4E02-9DF0-84C02E145ACE}"/>
                </a:ext>
              </a:extLst>
            </p:cNvPr>
            <p:cNvSpPr/>
            <p:nvPr/>
          </p:nvSpPr>
          <p:spPr>
            <a:xfrm>
              <a:off x="5878045" y="188203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39" name="pt907">
              <a:extLst>
                <a:ext uri="{FF2B5EF4-FFF2-40B4-BE49-F238E27FC236}">
                  <a16:creationId xmlns:a16="http://schemas.microsoft.com/office/drawing/2014/main" id="{BE9BCDDA-03F9-43B0-A218-DE808499C81F}"/>
                </a:ext>
              </a:extLst>
            </p:cNvPr>
            <p:cNvSpPr/>
            <p:nvPr/>
          </p:nvSpPr>
          <p:spPr>
            <a:xfrm>
              <a:off x="5783345" y="217221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0" name="pt908">
              <a:extLst>
                <a:ext uri="{FF2B5EF4-FFF2-40B4-BE49-F238E27FC236}">
                  <a16:creationId xmlns:a16="http://schemas.microsoft.com/office/drawing/2014/main" id="{6F484B20-4B95-4C34-84CC-942CB6FBC527}"/>
                </a:ext>
              </a:extLst>
            </p:cNvPr>
            <p:cNvSpPr/>
            <p:nvPr/>
          </p:nvSpPr>
          <p:spPr>
            <a:xfrm>
              <a:off x="5868191" y="22767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1" name="pt909">
              <a:extLst>
                <a:ext uri="{FF2B5EF4-FFF2-40B4-BE49-F238E27FC236}">
                  <a16:creationId xmlns:a16="http://schemas.microsoft.com/office/drawing/2014/main" id="{B1F97112-791C-40D3-8DE7-83CF0A0F62DC}"/>
                </a:ext>
              </a:extLst>
            </p:cNvPr>
            <p:cNvSpPr/>
            <p:nvPr/>
          </p:nvSpPr>
          <p:spPr>
            <a:xfrm>
              <a:off x="6165412" y="24217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2" name="pt910">
              <a:extLst>
                <a:ext uri="{FF2B5EF4-FFF2-40B4-BE49-F238E27FC236}">
                  <a16:creationId xmlns:a16="http://schemas.microsoft.com/office/drawing/2014/main" id="{CEF3B759-9364-409D-AED7-EAB708050CEB}"/>
                </a:ext>
              </a:extLst>
            </p:cNvPr>
            <p:cNvSpPr/>
            <p:nvPr/>
          </p:nvSpPr>
          <p:spPr>
            <a:xfrm>
              <a:off x="5633817" y="25356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3" name="pt911">
              <a:extLst>
                <a:ext uri="{FF2B5EF4-FFF2-40B4-BE49-F238E27FC236}">
                  <a16:creationId xmlns:a16="http://schemas.microsoft.com/office/drawing/2014/main" id="{1A67D0A2-D9D2-4695-9268-93AF21E7343A}"/>
                </a:ext>
              </a:extLst>
            </p:cNvPr>
            <p:cNvSpPr/>
            <p:nvPr/>
          </p:nvSpPr>
          <p:spPr>
            <a:xfrm>
              <a:off x="5511901" y="253715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4" name="pt912">
              <a:extLst>
                <a:ext uri="{FF2B5EF4-FFF2-40B4-BE49-F238E27FC236}">
                  <a16:creationId xmlns:a16="http://schemas.microsoft.com/office/drawing/2014/main" id="{71E9160A-1240-42A9-B82C-3F5BF6827707}"/>
                </a:ext>
              </a:extLst>
            </p:cNvPr>
            <p:cNvSpPr/>
            <p:nvPr/>
          </p:nvSpPr>
          <p:spPr>
            <a:xfrm>
              <a:off x="5614573" y="25512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5" name="pt913">
              <a:extLst>
                <a:ext uri="{FF2B5EF4-FFF2-40B4-BE49-F238E27FC236}">
                  <a16:creationId xmlns:a16="http://schemas.microsoft.com/office/drawing/2014/main" id="{19BAC386-0983-43CD-8049-174691B5F995}"/>
                </a:ext>
              </a:extLst>
            </p:cNvPr>
            <p:cNvSpPr/>
            <p:nvPr/>
          </p:nvSpPr>
          <p:spPr>
            <a:xfrm>
              <a:off x="5999298" y="25425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6" name="pt914">
              <a:extLst>
                <a:ext uri="{FF2B5EF4-FFF2-40B4-BE49-F238E27FC236}">
                  <a16:creationId xmlns:a16="http://schemas.microsoft.com/office/drawing/2014/main" id="{B1226FA5-CFC8-4225-A5A6-22EB75E6BA77}"/>
                </a:ext>
              </a:extLst>
            </p:cNvPr>
            <p:cNvSpPr/>
            <p:nvPr/>
          </p:nvSpPr>
          <p:spPr>
            <a:xfrm>
              <a:off x="5656191" y="21784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7" name="pt915">
              <a:extLst>
                <a:ext uri="{FF2B5EF4-FFF2-40B4-BE49-F238E27FC236}">
                  <a16:creationId xmlns:a16="http://schemas.microsoft.com/office/drawing/2014/main" id="{F19DA926-5E97-49A8-8790-354BAFD674AB}"/>
                </a:ext>
              </a:extLst>
            </p:cNvPr>
            <p:cNvSpPr/>
            <p:nvPr/>
          </p:nvSpPr>
          <p:spPr>
            <a:xfrm>
              <a:off x="5423014" y="23434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8" name="pt916">
              <a:extLst>
                <a:ext uri="{FF2B5EF4-FFF2-40B4-BE49-F238E27FC236}">
                  <a16:creationId xmlns:a16="http://schemas.microsoft.com/office/drawing/2014/main" id="{227CD91F-90D7-4B3E-BD26-750404673F32}"/>
                </a:ext>
              </a:extLst>
            </p:cNvPr>
            <p:cNvSpPr/>
            <p:nvPr/>
          </p:nvSpPr>
          <p:spPr>
            <a:xfrm>
              <a:off x="5617453" y="24955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49" name="pt917">
              <a:extLst>
                <a:ext uri="{FF2B5EF4-FFF2-40B4-BE49-F238E27FC236}">
                  <a16:creationId xmlns:a16="http://schemas.microsoft.com/office/drawing/2014/main" id="{9DDC6763-C5B3-4B09-A80E-B942B47CE56E}"/>
                </a:ext>
              </a:extLst>
            </p:cNvPr>
            <p:cNvSpPr/>
            <p:nvPr/>
          </p:nvSpPr>
          <p:spPr>
            <a:xfrm>
              <a:off x="5613089" y="23896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0" name="pt918">
              <a:extLst>
                <a:ext uri="{FF2B5EF4-FFF2-40B4-BE49-F238E27FC236}">
                  <a16:creationId xmlns:a16="http://schemas.microsoft.com/office/drawing/2014/main" id="{B059D288-7578-4AD1-94BB-48ABF7845EB9}"/>
                </a:ext>
              </a:extLst>
            </p:cNvPr>
            <p:cNvSpPr/>
            <p:nvPr/>
          </p:nvSpPr>
          <p:spPr>
            <a:xfrm>
              <a:off x="5815044" y="224266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1" name="pt919">
              <a:extLst>
                <a:ext uri="{FF2B5EF4-FFF2-40B4-BE49-F238E27FC236}">
                  <a16:creationId xmlns:a16="http://schemas.microsoft.com/office/drawing/2014/main" id="{FFEB3465-EF4B-4B97-9DE8-E5C6C8B4CD71}"/>
                </a:ext>
              </a:extLst>
            </p:cNvPr>
            <p:cNvSpPr/>
            <p:nvPr/>
          </p:nvSpPr>
          <p:spPr>
            <a:xfrm>
              <a:off x="5817428" y="182616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2" name="pt920">
              <a:extLst>
                <a:ext uri="{FF2B5EF4-FFF2-40B4-BE49-F238E27FC236}">
                  <a16:creationId xmlns:a16="http://schemas.microsoft.com/office/drawing/2014/main" id="{C3BAD24A-DE8E-4E86-AA52-2FDCC1B31315}"/>
                </a:ext>
              </a:extLst>
            </p:cNvPr>
            <p:cNvSpPr/>
            <p:nvPr/>
          </p:nvSpPr>
          <p:spPr>
            <a:xfrm>
              <a:off x="5817643" y="218076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3" name="pt921">
              <a:extLst>
                <a:ext uri="{FF2B5EF4-FFF2-40B4-BE49-F238E27FC236}">
                  <a16:creationId xmlns:a16="http://schemas.microsoft.com/office/drawing/2014/main" id="{6D21F5BE-8D89-4B59-9BA0-C4923D5F633A}"/>
                </a:ext>
              </a:extLst>
            </p:cNvPr>
            <p:cNvSpPr/>
            <p:nvPr/>
          </p:nvSpPr>
          <p:spPr>
            <a:xfrm>
              <a:off x="5625115" y="22467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4" name="pt922">
              <a:extLst>
                <a:ext uri="{FF2B5EF4-FFF2-40B4-BE49-F238E27FC236}">
                  <a16:creationId xmlns:a16="http://schemas.microsoft.com/office/drawing/2014/main" id="{EF6B4BFF-2671-4924-A70C-5C4156D7CA3F}"/>
                </a:ext>
              </a:extLst>
            </p:cNvPr>
            <p:cNvSpPr/>
            <p:nvPr/>
          </p:nvSpPr>
          <p:spPr>
            <a:xfrm>
              <a:off x="6066172" y="193378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5" name="pt923">
              <a:extLst>
                <a:ext uri="{FF2B5EF4-FFF2-40B4-BE49-F238E27FC236}">
                  <a16:creationId xmlns:a16="http://schemas.microsoft.com/office/drawing/2014/main" id="{322BE97D-C676-4604-97E6-72732898E5B4}"/>
                </a:ext>
              </a:extLst>
            </p:cNvPr>
            <p:cNvSpPr/>
            <p:nvPr/>
          </p:nvSpPr>
          <p:spPr>
            <a:xfrm>
              <a:off x="5912117" y="229387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6" name="pt924">
              <a:extLst>
                <a:ext uri="{FF2B5EF4-FFF2-40B4-BE49-F238E27FC236}">
                  <a16:creationId xmlns:a16="http://schemas.microsoft.com/office/drawing/2014/main" id="{AB1886CA-D51D-41C5-B44A-5063DADBC33B}"/>
                </a:ext>
              </a:extLst>
            </p:cNvPr>
            <p:cNvSpPr/>
            <p:nvPr/>
          </p:nvSpPr>
          <p:spPr>
            <a:xfrm>
              <a:off x="5825001" y="22950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7" name="pt925">
              <a:extLst>
                <a:ext uri="{FF2B5EF4-FFF2-40B4-BE49-F238E27FC236}">
                  <a16:creationId xmlns:a16="http://schemas.microsoft.com/office/drawing/2014/main" id="{D8FD7C64-7FFA-4A6B-96E1-3CF8178122B0}"/>
                </a:ext>
              </a:extLst>
            </p:cNvPr>
            <p:cNvSpPr/>
            <p:nvPr/>
          </p:nvSpPr>
          <p:spPr>
            <a:xfrm>
              <a:off x="5318083" y="23168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8" name="pt926">
              <a:extLst>
                <a:ext uri="{FF2B5EF4-FFF2-40B4-BE49-F238E27FC236}">
                  <a16:creationId xmlns:a16="http://schemas.microsoft.com/office/drawing/2014/main" id="{BBB5180C-7AD5-4085-8EF0-3E538930B932}"/>
                </a:ext>
              </a:extLst>
            </p:cNvPr>
            <p:cNvSpPr/>
            <p:nvPr/>
          </p:nvSpPr>
          <p:spPr>
            <a:xfrm>
              <a:off x="5462641" y="209016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59" name="pt927">
              <a:extLst>
                <a:ext uri="{FF2B5EF4-FFF2-40B4-BE49-F238E27FC236}">
                  <a16:creationId xmlns:a16="http://schemas.microsoft.com/office/drawing/2014/main" id="{03FAAD3D-62C2-4E29-B465-2FD8CD65B503}"/>
                </a:ext>
              </a:extLst>
            </p:cNvPr>
            <p:cNvSpPr/>
            <p:nvPr/>
          </p:nvSpPr>
          <p:spPr>
            <a:xfrm>
              <a:off x="5793071" y="229437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0" name="pt928">
              <a:extLst>
                <a:ext uri="{FF2B5EF4-FFF2-40B4-BE49-F238E27FC236}">
                  <a16:creationId xmlns:a16="http://schemas.microsoft.com/office/drawing/2014/main" id="{725FBBC1-D850-43AF-B91C-977B552AB7A9}"/>
                </a:ext>
              </a:extLst>
            </p:cNvPr>
            <p:cNvSpPr/>
            <p:nvPr/>
          </p:nvSpPr>
          <p:spPr>
            <a:xfrm>
              <a:off x="5804461" y="2272677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1" name="pt929">
              <a:extLst>
                <a:ext uri="{FF2B5EF4-FFF2-40B4-BE49-F238E27FC236}">
                  <a16:creationId xmlns:a16="http://schemas.microsoft.com/office/drawing/2014/main" id="{9D29534D-2DDE-41FC-BBB9-FCD00B2E41FF}"/>
                </a:ext>
              </a:extLst>
            </p:cNvPr>
            <p:cNvSpPr/>
            <p:nvPr/>
          </p:nvSpPr>
          <p:spPr>
            <a:xfrm>
              <a:off x="5742441" y="276735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2" name="pt930">
              <a:extLst>
                <a:ext uri="{FF2B5EF4-FFF2-40B4-BE49-F238E27FC236}">
                  <a16:creationId xmlns:a16="http://schemas.microsoft.com/office/drawing/2014/main" id="{4A190BB8-AD4A-4DF0-B5EF-FD0EE9BC776A}"/>
                </a:ext>
              </a:extLst>
            </p:cNvPr>
            <p:cNvSpPr/>
            <p:nvPr/>
          </p:nvSpPr>
          <p:spPr>
            <a:xfrm>
              <a:off x="5449592" y="225120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3" name="pt931">
              <a:extLst>
                <a:ext uri="{FF2B5EF4-FFF2-40B4-BE49-F238E27FC236}">
                  <a16:creationId xmlns:a16="http://schemas.microsoft.com/office/drawing/2014/main" id="{05CAB387-BEE1-4478-B1A6-C73A8B275D4F}"/>
                </a:ext>
              </a:extLst>
            </p:cNvPr>
            <p:cNvSpPr/>
            <p:nvPr/>
          </p:nvSpPr>
          <p:spPr>
            <a:xfrm>
              <a:off x="5998170" y="263321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4" name="pt932">
              <a:extLst>
                <a:ext uri="{FF2B5EF4-FFF2-40B4-BE49-F238E27FC236}">
                  <a16:creationId xmlns:a16="http://schemas.microsoft.com/office/drawing/2014/main" id="{9119460F-66C8-4FE1-935B-183F7F31990E}"/>
                </a:ext>
              </a:extLst>
            </p:cNvPr>
            <p:cNvSpPr/>
            <p:nvPr/>
          </p:nvSpPr>
          <p:spPr>
            <a:xfrm>
              <a:off x="5479397" y="23128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5" name="pt933">
              <a:extLst>
                <a:ext uri="{FF2B5EF4-FFF2-40B4-BE49-F238E27FC236}">
                  <a16:creationId xmlns:a16="http://schemas.microsoft.com/office/drawing/2014/main" id="{90A63FB1-1EEC-4528-94DF-FEAB2ACAC3F9}"/>
                </a:ext>
              </a:extLst>
            </p:cNvPr>
            <p:cNvSpPr/>
            <p:nvPr/>
          </p:nvSpPr>
          <p:spPr>
            <a:xfrm>
              <a:off x="5475340" y="231368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6" name="pt934">
              <a:extLst>
                <a:ext uri="{FF2B5EF4-FFF2-40B4-BE49-F238E27FC236}">
                  <a16:creationId xmlns:a16="http://schemas.microsoft.com/office/drawing/2014/main" id="{38CCD008-DBBD-4802-87E6-D4E93A028107}"/>
                </a:ext>
              </a:extLst>
            </p:cNvPr>
            <p:cNvSpPr/>
            <p:nvPr/>
          </p:nvSpPr>
          <p:spPr>
            <a:xfrm>
              <a:off x="5736834" y="226514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7" name="pt935">
              <a:extLst>
                <a:ext uri="{FF2B5EF4-FFF2-40B4-BE49-F238E27FC236}">
                  <a16:creationId xmlns:a16="http://schemas.microsoft.com/office/drawing/2014/main" id="{6AD2D631-55F7-4B15-9C1C-34DACC230C0A}"/>
                </a:ext>
              </a:extLst>
            </p:cNvPr>
            <p:cNvSpPr/>
            <p:nvPr/>
          </p:nvSpPr>
          <p:spPr>
            <a:xfrm>
              <a:off x="5371724" y="24913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8" name="pt936">
              <a:extLst>
                <a:ext uri="{FF2B5EF4-FFF2-40B4-BE49-F238E27FC236}">
                  <a16:creationId xmlns:a16="http://schemas.microsoft.com/office/drawing/2014/main" id="{414AFB15-0411-4EAC-BC63-F1B76AA64A99}"/>
                </a:ext>
              </a:extLst>
            </p:cNvPr>
            <p:cNvSpPr/>
            <p:nvPr/>
          </p:nvSpPr>
          <p:spPr>
            <a:xfrm>
              <a:off x="5547884" y="24819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69" name="pt937">
              <a:extLst>
                <a:ext uri="{FF2B5EF4-FFF2-40B4-BE49-F238E27FC236}">
                  <a16:creationId xmlns:a16="http://schemas.microsoft.com/office/drawing/2014/main" id="{A594D402-D761-4F5D-8B29-36D6DBBDE363}"/>
                </a:ext>
              </a:extLst>
            </p:cNvPr>
            <p:cNvSpPr/>
            <p:nvPr/>
          </p:nvSpPr>
          <p:spPr>
            <a:xfrm>
              <a:off x="5903978" y="23250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0" name="pt938">
              <a:extLst>
                <a:ext uri="{FF2B5EF4-FFF2-40B4-BE49-F238E27FC236}">
                  <a16:creationId xmlns:a16="http://schemas.microsoft.com/office/drawing/2014/main" id="{DF0A7812-DC90-4705-8C62-3A7F35F17341}"/>
                </a:ext>
              </a:extLst>
            </p:cNvPr>
            <p:cNvSpPr/>
            <p:nvPr/>
          </p:nvSpPr>
          <p:spPr>
            <a:xfrm>
              <a:off x="5654326" y="24862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1" name="pt939">
              <a:extLst>
                <a:ext uri="{FF2B5EF4-FFF2-40B4-BE49-F238E27FC236}">
                  <a16:creationId xmlns:a16="http://schemas.microsoft.com/office/drawing/2014/main" id="{FF59E9D6-50DD-489A-8599-749F41769A72}"/>
                </a:ext>
              </a:extLst>
            </p:cNvPr>
            <p:cNvSpPr/>
            <p:nvPr/>
          </p:nvSpPr>
          <p:spPr>
            <a:xfrm>
              <a:off x="5885948" y="226954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2" name="pt940">
              <a:extLst>
                <a:ext uri="{FF2B5EF4-FFF2-40B4-BE49-F238E27FC236}">
                  <a16:creationId xmlns:a16="http://schemas.microsoft.com/office/drawing/2014/main" id="{2C5C217A-23A1-46B5-85AC-241822428CD3}"/>
                </a:ext>
              </a:extLst>
            </p:cNvPr>
            <p:cNvSpPr/>
            <p:nvPr/>
          </p:nvSpPr>
          <p:spPr>
            <a:xfrm>
              <a:off x="6107214" y="201163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3" name="pt941">
              <a:extLst>
                <a:ext uri="{FF2B5EF4-FFF2-40B4-BE49-F238E27FC236}">
                  <a16:creationId xmlns:a16="http://schemas.microsoft.com/office/drawing/2014/main" id="{19A24CFB-5E86-4D0B-A4C6-DC78AB69C448}"/>
                </a:ext>
              </a:extLst>
            </p:cNvPr>
            <p:cNvSpPr/>
            <p:nvPr/>
          </p:nvSpPr>
          <p:spPr>
            <a:xfrm>
              <a:off x="5386216" y="21931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4" name="pt942">
              <a:extLst>
                <a:ext uri="{FF2B5EF4-FFF2-40B4-BE49-F238E27FC236}">
                  <a16:creationId xmlns:a16="http://schemas.microsoft.com/office/drawing/2014/main" id="{704EBA5F-8687-4649-AF05-7951C47E0999}"/>
                </a:ext>
              </a:extLst>
            </p:cNvPr>
            <p:cNvSpPr/>
            <p:nvPr/>
          </p:nvSpPr>
          <p:spPr>
            <a:xfrm>
              <a:off x="5807586" y="226738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5" name="pt943">
              <a:extLst>
                <a:ext uri="{FF2B5EF4-FFF2-40B4-BE49-F238E27FC236}">
                  <a16:creationId xmlns:a16="http://schemas.microsoft.com/office/drawing/2014/main" id="{E0A38FE1-CA88-492E-9AEA-4B083E30F5B2}"/>
                </a:ext>
              </a:extLst>
            </p:cNvPr>
            <p:cNvSpPr/>
            <p:nvPr/>
          </p:nvSpPr>
          <p:spPr>
            <a:xfrm>
              <a:off x="5604946" y="266176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6" name="pt944">
              <a:extLst>
                <a:ext uri="{FF2B5EF4-FFF2-40B4-BE49-F238E27FC236}">
                  <a16:creationId xmlns:a16="http://schemas.microsoft.com/office/drawing/2014/main" id="{FD2786D2-8616-4165-9D0A-D3A31361D55E}"/>
                </a:ext>
              </a:extLst>
            </p:cNvPr>
            <p:cNvSpPr/>
            <p:nvPr/>
          </p:nvSpPr>
          <p:spPr>
            <a:xfrm>
              <a:off x="5645840" y="20688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7" name="pt945">
              <a:extLst>
                <a:ext uri="{FF2B5EF4-FFF2-40B4-BE49-F238E27FC236}">
                  <a16:creationId xmlns:a16="http://schemas.microsoft.com/office/drawing/2014/main" id="{E2752FAF-022C-4939-90D7-F64346F34647}"/>
                </a:ext>
              </a:extLst>
            </p:cNvPr>
            <p:cNvSpPr/>
            <p:nvPr/>
          </p:nvSpPr>
          <p:spPr>
            <a:xfrm>
              <a:off x="5755272" y="22684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8" name="pt946">
              <a:extLst>
                <a:ext uri="{FF2B5EF4-FFF2-40B4-BE49-F238E27FC236}">
                  <a16:creationId xmlns:a16="http://schemas.microsoft.com/office/drawing/2014/main" id="{7E2FB56F-B3E9-4AC3-A5BB-D94BDB539954}"/>
                </a:ext>
              </a:extLst>
            </p:cNvPr>
            <p:cNvSpPr/>
            <p:nvPr/>
          </p:nvSpPr>
          <p:spPr>
            <a:xfrm>
              <a:off x="5889347" y="19300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79" name="pt947">
              <a:extLst>
                <a:ext uri="{FF2B5EF4-FFF2-40B4-BE49-F238E27FC236}">
                  <a16:creationId xmlns:a16="http://schemas.microsoft.com/office/drawing/2014/main" id="{E16F254C-05F6-4549-86C1-25AC0760763C}"/>
                </a:ext>
              </a:extLst>
            </p:cNvPr>
            <p:cNvSpPr/>
            <p:nvPr/>
          </p:nvSpPr>
          <p:spPr>
            <a:xfrm>
              <a:off x="6076257" y="245434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0" name="pt948">
              <a:extLst>
                <a:ext uri="{FF2B5EF4-FFF2-40B4-BE49-F238E27FC236}">
                  <a16:creationId xmlns:a16="http://schemas.microsoft.com/office/drawing/2014/main" id="{B2A7FA64-0934-4447-9E8A-CC87F53E393A}"/>
                </a:ext>
              </a:extLst>
            </p:cNvPr>
            <p:cNvSpPr/>
            <p:nvPr/>
          </p:nvSpPr>
          <p:spPr>
            <a:xfrm>
              <a:off x="5860479" y="22065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1" name="pt949">
              <a:extLst>
                <a:ext uri="{FF2B5EF4-FFF2-40B4-BE49-F238E27FC236}">
                  <a16:creationId xmlns:a16="http://schemas.microsoft.com/office/drawing/2014/main" id="{E4C61504-EF98-473C-B4C9-F1AB7CFD3FC3}"/>
                </a:ext>
              </a:extLst>
            </p:cNvPr>
            <p:cNvSpPr/>
            <p:nvPr/>
          </p:nvSpPr>
          <p:spPr>
            <a:xfrm>
              <a:off x="6061351" y="234640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2" name="pt950">
              <a:extLst>
                <a:ext uri="{FF2B5EF4-FFF2-40B4-BE49-F238E27FC236}">
                  <a16:creationId xmlns:a16="http://schemas.microsoft.com/office/drawing/2014/main" id="{C2779C77-B447-45FD-AA28-3EA286D25360}"/>
                </a:ext>
              </a:extLst>
            </p:cNvPr>
            <p:cNvSpPr/>
            <p:nvPr/>
          </p:nvSpPr>
          <p:spPr>
            <a:xfrm>
              <a:off x="5748075" y="218545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3" name="pt951">
              <a:extLst>
                <a:ext uri="{FF2B5EF4-FFF2-40B4-BE49-F238E27FC236}">
                  <a16:creationId xmlns:a16="http://schemas.microsoft.com/office/drawing/2014/main" id="{582EFB4D-FFDA-4F9D-A825-7CD5D1436F1C}"/>
                </a:ext>
              </a:extLst>
            </p:cNvPr>
            <p:cNvSpPr/>
            <p:nvPr/>
          </p:nvSpPr>
          <p:spPr>
            <a:xfrm>
              <a:off x="5750042" y="23872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4" name="pt952">
              <a:extLst>
                <a:ext uri="{FF2B5EF4-FFF2-40B4-BE49-F238E27FC236}">
                  <a16:creationId xmlns:a16="http://schemas.microsoft.com/office/drawing/2014/main" id="{596AD2B8-715C-4284-9FBC-9F0D071D5254}"/>
                </a:ext>
              </a:extLst>
            </p:cNvPr>
            <p:cNvSpPr/>
            <p:nvPr/>
          </p:nvSpPr>
          <p:spPr>
            <a:xfrm>
              <a:off x="5913505" y="223508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5" name="pt953">
              <a:extLst>
                <a:ext uri="{FF2B5EF4-FFF2-40B4-BE49-F238E27FC236}">
                  <a16:creationId xmlns:a16="http://schemas.microsoft.com/office/drawing/2014/main" id="{5937BD97-AB4F-4618-9ED4-851AE12A6C13}"/>
                </a:ext>
              </a:extLst>
            </p:cNvPr>
            <p:cNvSpPr/>
            <p:nvPr/>
          </p:nvSpPr>
          <p:spPr>
            <a:xfrm>
              <a:off x="5832974" y="231065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6" name="pt954">
              <a:extLst>
                <a:ext uri="{FF2B5EF4-FFF2-40B4-BE49-F238E27FC236}">
                  <a16:creationId xmlns:a16="http://schemas.microsoft.com/office/drawing/2014/main" id="{774FD084-B254-4975-B7ED-E54D6117136B}"/>
                </a:ext>
              </a:extLst>
            </p:cNvPr>
            <p:cNvSpPr/>
            <p:nvPr/>
          </p:nvSpPr>
          <p:spPr>
            <a:xfrm>
              <a:off x="5889119" y="23554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7" name="pt955">
              <a:extLst>
                <a:ext uri="{FF2B5EF4-FFF2-40B4-BE49-F238E27FC236}">
                  <a16:creationId xmlns:a16="http://schemas.microsoft.com/office/drawing/2014/main" id="{6CBAF3A1-4413-4FF1-A682-1F08A1ED87CA}"/>
                </a:ext>
              </a:extLst>
            </p:cNvPr>
            <p:cNvSpPr/>
            <p:nvPr/>
          </p:nvSpPr>
          <p:spPr>
            <a:xfrm>
              <a:off x="5711395" y="21578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8" name="pt956">
              <a:extLst>
                <a:ext uri="{FF2B5EF4-FFF2-40B4-BE49-F238E27FC236}">
                  <a16:creationId xmlns:a16="http://schemas.microsoft.com/office/drawing/2014/main" id="{261C8CED-9D7C-401A-BE26-9A6E8D89FD17}"/>
                </a:ext>
              </a:extLst>
            </p:cNvPr>
            <p:cNvSpPr/>
            <p:nvPr/>
          </p:nvSpPr>
          <p:spPr>
            <a:xfrm>
              <a:off x="5862516" y="207566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89" name="pt957">
              <a:extLst>
                <a:ext uri="{FF2B5EF4-FFF2-40B4-BE49-F238E27FC236}">
                  <a16:creationId xmlns:a16="http://schemas.microsoft.com/office/drawing/2014/main" id="{E9CD13AC-CFC8-4B29-B6C8-7B632A2AE696}"/>
                </a:ext>
              </a:extLst>
            </p:cNvPr>
            <p:cNvSpPr/>
            <p:nvPr/>
          </p:nvSpPr>
          <p:spPr>
            <a:xfrm>
              <a:off x="6117820" y="21080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0" name="pt958">
              <a:extLst>
                <a:ext uri="{FF2B5EF4-FFF2-40B4-BE49-F238E27FC236}">
                  <a16:creationId xmlns:a16="http://schemas.microsoft.com/office/drawing/2014/main" id="{67DB23FC-5B93-42F8-BA45-368D21EBD84D}"/>
                </a:ext>
              </a:extLst>
            </p:cNvPr>
            <p:cNvSpPr/>
            <p:nvPr/>
          </p:nvSpPr>
          <p:spPr>
            <a:xfrm>
              <a:off x="6192083" y="219136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1" name="pt959">
              <a:extLst>
                <a:ext uri="{FF2B5EF4-FFF2-40B4-BE49-F238E27FC236}">
                  <a16:creationId xmlns:a16="http://schemas.microsoft.com/office/drawing/2014/main" id="{2D825D00-9CF9-4EB3-B39B-178DD6FD9452}"/>
                </a:ext>
              </a:extLst>
            </p:cNvPr>
            <p:cNvSpPr/>
            <p:nvPr/>
          </p:nvSpPr>
          <p:spPr>
            <a:xfrm>
              <a:off x="5955356" y="22812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2" name="pt960">
              <a:extLst>
                <a:ext uri="{FF2B5EF4-FFF2-40B4-BE49-F238E27FC236}">
                  <a16:creationId xmlns:a16="http://schemas.microsoft.com/office/drawing/2014/main" id="{8446B817-F349-479D-AFD1-1FE636A0FCD0}"/>
                </a:ext>
              </a:extLst>
            </p:cNvPr>
            <p:cNvSpPr/>
            <p:nvPr/>
          </p:nvSpPr>
          <p:spPr>
            <a:xfrm>
              <a:off x="5762890" y="208612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3" name="pt961">
              <a:extLst>
                <a:ext uri="{FF2B5EF4-FFF2-40B4-BE49-F238E27FC236}">
                  <a16:creationId xmlns:a16="http://schemas.microsoft.com/office/drawing/2014/main" id="{F8239D0D-C942-47EF-944E-29845848C66B}"/>
                </a:ext>
              </a:extLst>
            </p:cNvPr>
            <p:cNvSpPr/>
            <p:nvPr/>
          </p:nvSpPr>
          <p:spPr>
            <a:xfrm>
              <a:off x="5837697" y="218660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4" name="pt962">
              <a:extLst>
                <a:ext uri="{FF2B5EF4-FFF2-40B4-BE49-F238E27FC236}">
                  <a16:creationId xmlns:a16="http://schemas.microsoft.com/office/drawing/2014/main" id="{35DCF641-FE6F-469A-A4B0-B69F615DC314}"/>
                </a:ext>
              </a:extLst>
            </p:cNvPr>
            <p:cNvSpPr/>
            <p:nvPr/>
          </p:nvSpPr>
          <p:spPr>
            <a:xfrm>
              <a:off x="5729100" y="17477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5" name="pt963">
              <a:extLst>
                <a:ext uri="{FF2B5EF4-FFF2-40B4-BE49-F238E27FC236}">
                  <a16:creationId xmlns:a16="http://schemas.microsoft.com/office/drawing/2014/main" id="{9E6CB3A9-4129-425F-8774-BD75DF077592}"/>
                </a:ext>
              </a:extLst>
            </p:cNvPr>
            <p:cNvSpPr/>
            <p:nvPr/>
          </p:nvSpPr>
          <p:spPr>
            <a:xfrm>
              <a:off x="5774017" y="22764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6" name="pt964">
              <a:extLst>
                <a:ext uri="{FF2B5EF4-FFF2-40B4-BE49-F238E27FC236}">
                  <a16:creationId xmlns:a16="http://schemas.microsoft.com/office/drawing/2014/main" id="{E0CB2714-E550-4561-92C9-EEBC76BCFE0F}"/>
                </a:ext>
              </a:extLst>
            </p:cNvPr>
            <p:cNvSpPr/>
            <p:nvPr/>
          </p:nvSpPr>
          <p:spPr>
            <a:xfrm>
              <a:off x="5645157" y="22543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7" name="pt965">
              <a:extLst>
                <a:ext uri="{FF2B5EF4-FFF2-40B4-BE49-F238E27FC236}">
                  <a16:creationId xmlns:a16="http://schemas.microsoft.com/office/drawing/2014/main" id="{5833594E-E5EC-4972-8E48-16337DCDA18A}"/>
                </a:ext>
              </a:extLst>
            </p:cNvPr>
            <p:cNvSpPr/>
            <p:nvPr/>
          </p:nvSpPr>
          <p:spPr>
            <a:xfrm>
              <a:off x="6154604" y="222777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8" name="pt966">
              <a:extLst>
                <a:ext uri="{FF2B5EF4-FFF2-40B4-BE49-F238E27FC236}">
                  <a16:creationId xmlns:a16="http://schemas.microsoft.com/office/drawing/2014/main" id="{198493C5-9CFC-4ED3-B100-F43D5DD184F8}"/>
                </a:ext>
              </a:extLst>
            </p:cNvPr>
            <p:cNvSpPr/>
            <p:nvPr/>
          </p:nvSpPr>
          <p:spPr>
            <a:xfrm>
              <a:off x="5785876" y="230755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699" name="pt967">
              <a:extLst>
                <a:ext uri="{FF2B5EF4-FFF2-40B4-BE49-F238E27FC236}">
                  <a16:creationId xmlns:a16="http://schemas.microsoft.com/office/drawing/2014/main" id="{81D709FB-AEE8-4F27-912E-233906E595D4}"/>
                </a:ext>
              </a:extLst>
            </p:cNvPr>
            <p:cNvSpPr/>
            <p:nvPr/>
          </p:nvSpPr>
          <p:spPr>
            <a:xfrm>
              <a:off x="5668207" y="218940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0" name="pt968">
              <a:extLst>
                <a:ext uri="{FF2B5EF4-FFF2-40B4-BE49-F238E27FC236}">
                  <a16:creationId xmlns:a16="http://schemas.microsoft.com/office/drawing/2014/main" id="{DA72DF62-B9D2-4DE7-86DE-E6A640007C80}"/>
                </a:ext>
              </a:extLst>
            </p:cNvPr>
            <p:cNvSpPr/>
            <p:nvPr/>
          </p:nvSpPr>
          <p:spPr>
            <a:xfrm>
              <a:off x="5646630" y="23801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1" name="pt969">
              <a:extLst>
                <a:ext uri="{FF2B5EF4-FFF2-40B4-BE49-F238E27FC236}">
                  <a16:creationId xmlns:a16="http://schemas.microsoft.com/office/drawing/2014/main" id="{0625AE25-8835-4164-8763-5331CE775DB3}"/>
                </a:ext>
              </a:extLst>
            </p:cNvPr>
            <p:cNvSpPr/>
            <p:nvPr/>
          </p:nvSpPr>
          <p:spPr>
            <a:xfrm>
              <a:off x="5591252" y="23321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2" name="pt970">
              <a:extLst>
                <a:ext uri="{FF2B5EF4-FFF2-40B4-BE49-F238E27FC236}">
                  <a16:creationId xmlns:a16="http://schemas.microsoft.com/office/drawing/2014/main" id="{BEBDCA2D-8D66-434D-822B-DDF5FA0B6988}"/>
                </a:ext>
              </a:extLst>
            </p:cNvPr>
            <p:cNvSpPr/>
            <p:nvPr/>
          </p:nvSpPr>
          <p:spPr>
            <a:xfrm>
              <a:off x="6124546" y="22779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3" name="pt971">
              <a:extLst>
                <a:ext uri="{FF2B5EF4-FFF2-40B4-BE49-F238E27FC236}">
                  <a16:creationId xmlns:a16="http://schemas.microsoft.com/office/drawing/2014/main" id="{74E022C7-CFA5-4355-97F6-396CCED076A3}"/>
                </a:ext>
              </a:extLst>
            </p:cNvPr>
            <p:cNvSpPr/>
            <p:nvPr/>
          </p:nvSpPr>
          <p:spPr>
            <a:xfrm>
              <a:off x="5762557" y="25489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4" name="pt972">
              <a:extLst>
                <a:ext uri="{FF2B5EF4-FFF2-40B4-BE49-F238E27FC236}">
                  <a16:creationId xmlns:a16="http://schemas.microsoft.com/office/drawing/2014/main" id="{DBF813FB-DF6B-4509-81A1-0520A0FF9B2D}"/>
                </a:ext>
              </a:extLst>
            </p:cNvPr>
            <p:cNvSpPr/>
            <p:nvPr/>
          </p:nvSpPr>
          <p:spPr>
            <a:xfrm>
              <a:off x="5671705" y="2104657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5" name="pt973">
              <a:extLst>
                <a:ext uri="{FF2B5EF4-FFF2-40B4-BE49-F238E27FC236}">
                  <a16:creationId xmlns:a16="http://schemas.microsoft.com/office/drawing/2014/main" id="{1D46328E-C9F4-4A6C-9B3B-11B3577195C6}"/>
                </a:ext>
              </a:extLst>
            </p:cNvPr>
            <p:cNvSpPr/>
            <p:nvPr/>
          </p:nvSpPr>
          <p:spPr>
            <a:xfrm>
              <a:off x="5862307" y="20753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6" name="pt974">
              <a:extLst>
                <a:ext uri="{FF2B5EF4-FFF2-40B4-BE49-F238E27FC236}">
                  <a16:creationId xmlns:a16="http://schemas.microsoft.com/office/drawing/2014/main" id="{A9EB502D-5A76-4EB0-839A-DBC907F28AE8}"/>
                </a:ext>
              </a:extLst>
            </p:cNvPr>
            <p:cNvSpPr/>
            <p:nvPr/>
          </p:nvSpPr>
          <p:spPr>
            <a:xfrm>
              <a:off x="5481113" y="24229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7" name="pt975">
              <a:extLst>
                <a:ext uri="{FF2B5EF4-FFF2-40B4-BE49-F238E27FC236}">
                  <a16:creationId xmlns:a16="http://schemas.microsoft.com/office/drawing/2014/main" id="{8F57B6ED-3D98-40A1-8FFC-571BB91AA69E}"/>
                </a:ext>
              </a:extLst>
            </p:cNvPr>
            <p:cNvSpPr/>
            <p:nvPr/>
          </p:nvSpPr>
          <p:spPr>
            <a:xfrm>
              <a:off x="5837323" y="23628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8" name="pt976">
              <a:extLst>
                <a:ext uri="{FF2B5EF4-FFF2-40B4-BE49-F238E27FC236}">
                  <a16:creationId xmlns:a16="http://schemas.microsoft.com/office/drawing/2014/main" id="{32F7B56F-6A6E-42A5-947D-C9118B0BB9D2}"/>
                </a:ext>
              </a:extLst>
            </p:cNvPr>
            <p:cNvSpPr/>
            <p:nvPr/>
          </p:nvSpPr>
          <p:spPr>
            <a:xfrm>
              <a:off x="5746355" y="230176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09" name="pt977">
              <a:extLst>
                <a:ext uri="{FF2B5EF4-FFF2-40B4-BE49-F238E27FC236}">
                  <a16:creationId xmlns:a16="http://schemas.microsoft.com/office/drawing/2014/main" id="{C4AF0823-D7CC-45F7-B848-3099D6F0BB7D}"/>
                </a:ext>
              </a:extLst>
            </p:cNvPr>
            <p:cNvSpPr/>
            <p:nvPr/>
          </p:nvSpPr>
          <p:spPr>
            <a:xfrm>
              <a:off x="5371687" y="177243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0" name="pt978">
              <a:extLst>
                <a:ext uri="{FF2B5EF4-FFF2-40B4-BE49-F238E27FC236}">
                  <a16:creationId xmlns:a16="http://schemas.microsoft.com/office/drawing/2014/main" id="{F6B36EE0-78B7-47D8-88E4-883D4FE3050A}"/>
                </a:ext>
              </a:extLst>
            </p:cNvPr>
            <p:cNvSpPr/>
            <p:nvPr/>
          </p:nvSpPr>
          <p:spPr>
            <a:xfrm>
              <a:off x="5587526" y="23240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1" name="pt979">
              <a:extLst>
                <a:ext uri="{FF2B5EF4-FFF2-40B4-BE49-F238E27FC236}">
                  <a16:creationId xmlns:a16="http://schemas.microsoft.com/office/drawing/2014/main" id="{CFF0142B-A145-4DB0-95C9-A1CD0A9E82B0}"/>
                </a:ext>
              </a:extLst>
            </p:cNvPr>
            <p:cNvSpPr/>
            <p:nvPr/>
          </p:nvSpPr>
          <p:spPr>
            <a:xfrm>
              <a:off x="5942414" y="22036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2" name="pt980">
              <a:extLst>
                <a:ext uri="{FF2B5EF4-FFF2-40B4-BE49-F238E27FC236}">
                  <a16:creationId xmlns:a16="http://schemas.microsoft.com/office/drawing/2014/main" id="{94E84163-BA04-437F-8956-08C26E2BFC57}"/>
                </a:ext>
              </a:extLst>
            </p:cNvPr>
            <p:cNvSpPr/>
            <p:nvPr/>
          </p:nvSpPr>
          <p:spPr>
            <a:xfrm>
              <a:off x="5616242" y="223357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3" name="pt981">
              <a:extLst>
                <a:ext uri="{FF2B5EF4-FFF2-40B4-BE49-F238E27FC236}">
                  <a16:creationId xmlns:a16="http://schemas.microsoft.com/office/drawing/2014/main" id="{2C01159C-D74F-4DAD-8DC1-A1011BB9157E}"/>
                </a:ext>
              </a:extLst>
            </p:cNvPr>
            <p:cNvSpPr/>
            <p:nvPr/>
          </p:nvSpPr>
          <p:spPr>
            <a:xfrm>
              <a:off x="5878033" y="209518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4" name="pt982">
              <a:extLst>
                <a:ext uri="{FF2B5EF4-FFF2-40B4-BE49-F238E27FC236}">
                  <a16:creationId xmlns:a16="http://schemas.microsoft.com/office/drawing/2014/main" id="{BD5FA8DE-AD9F-4F12-B25D-F6679121FE27}"/>
                </a:ext>
              </a:extLst>
            </p:cNvPr>
            <p:cNvSpPr/>
            <p:nvPr/>
          </p:nvSpPr>
          <p:spPr>
            <a:xfrm>
              <a:off x="5369633" y="22443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5" name="pt983">
              <a:extLst>
                <a:ext uri="{FF2B5EF4-FFF2-40B4-BE49-F238E27FC236}">
                  <a16:creationId xmlns:a16="http://schemas.microsoft.com/office/drawing/2014/main" id="{2D41348C-A434-42EA-970A-4A9907DFE115}"/>
                </a:ext>
              </a:extLst>
            </p:cNvPr>
            <p:cNvSpPr/>
            <p:nvPr/>
          </p:nvSpPr>
          <p:spPr>
            <a:xfrm>
              <a:off x="5883476" y="2226675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6" name="pt984">
              <a:extLst>
                <a:ext uri="{FF2B5EF4-FFF2-40B4-BE49-F238E27FC236}">
                  <a16:creationId xmlns:a16="http://schemas.microsoft.com/office/drawing/2014/main" id="{61482D79-1B14-4AFC-BFE4-C91B52FA2076}"/>
                </a:ext>
              </a:extLst>
            </p:cNvPr>
            <p:cNvSpPr/>
            <p:nvPr/>
          </p:nvSpPr>
          <p:spPr>
            <a:xfrm>
              <a:off x="5459425" y="21411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7" name="pt985">
              <a:extLst>
                <a:ext uri="{FF2B5EF4-FFF2-40B4-BE49-F238E27FC236}">
                  <a16:creationId xmlns:a16="http://schemas.microsoft.com/office/drawing/2014/main" id="{CDB348C0-E3A8-41E4-A7EB-0CBD77DFA3C2}"/>
                </a:ext>
              </a:extLst>
            </p:cNvPr>
            <p:cNvSpPr/>
            <p:nvPr/>
          </p:nvSpPr>
          <p:spPr>
            <a:xfrm>
              <a:off x="5758783" y="246659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8" name="pt986">
              <a:extLst>
                <a:ext uri="{FF2B5EF4-FFF2-40B4-BE49-F238E27FC236}">
                  <a16:creationId xmlns:a16="http://schemas.microsoft.com/office/drawing/2014/main" id="{E9A6A14B-0399-467C-A52F-7228E4757E14}"/>
                </a:ext>
              </a:extLst>
            </p:cNvPr>
            <p:cNvSpPr/>
            <p:nvPr/>
          </p:nvSpPr>
          <p:spPr>
            <a:xfrm>
              <a:off x="5745219" y="245144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19" name="pt987">
              <a:extLst>
                <a:ext uri="{FF2B5EF4-FFF2-40B4-BE49-F238E27FC236}">
                  <a16:creationId xmlns:a16="http://schemas.microsoft.com/office/drawing/2014/main" id="{EF0AF1F3-9ABB-42C6-AFC5-6779F1C37E9E}"/>
                </a:ext>
              </a:extLst>
            </p:cNvPr>
            <p:cNvSpPr/>
            <p:nvPr/>
          </p:nvSpPr>
          <p:spPr>
            <a:xfrm>
              <a:off x="6568960" y="20322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0" name="pt988">
              <a:extLst>
                <a:ext uri="{FF2B5EF4-FFF2-40B4-BE49-F238E27FC236}">
                  <a16:creationId xmlns:a16="http://schemas.microsoft.com/office/drawing/2014/main" id="{4A663E70-68EA-4BBE-9B96-0E9EDC7443AF}"/>
                </a:ext>
              </a:extLst>
            </p:cNvPr>
            <p:cNvSpPr/>
            <p:nvPr/>
          </p:nvSpPr>
          <p:spPr>
            <a:xfrm>
              <a:off x="5788327" y="193419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1" name="pt989">
              <a:extLst>
                <a:ext uri="{FF2B5EF4-FFF2-40B4-BE49-F238E27FC236}">
                  <a16:creationId xmlns:a16="http://schemas.microsoft.com/office/drawing/2014/main" id="{83319BF5-AB33-495C-9AA8-5B68E7FCD4B0}"/>
                </a:ext>
              </a:extLst>
            </p:cNvPr>
            <p:cNvSpPr/>
            <p:nvPr/>
          </p:nvSpPr>
          <p:spPr>
            <a:xfrm>
              <a:off x="5726823" y="22590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2" name="pt990">
              <a:extLst>
                <a:ext uri="{FF2B5EF4-FFF2-40B4-BE49-F238E27FC236}">
                  <a16:creationId xmlns:a16="http://schemas.microsoft.com/office/drawing/2014/main" id="{F68AE46F-F506-4B0D-938A-C6FD5508D267}"/>
                </a:ext>
              </a:extLst>
            </p:cNvPr>
            <p:cNvSpPr/>
            <p:nvPr/>
          </p:nvSpPr>
          <p:spPr>
            <a:xfrm>
              <a:off x="5985810" y="230019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3" name="pt991">
              <a:extLst>
                <a:ext uri="{FF2B5EF4-FFF2-40B4-BE49-F238E27FC236}">
                  <a16:creationId xmlns:a16="http://schemas.microsoft.com/office/drawing/2014/main" id="{CCFCC236-B539-46C7-BEAE-A9D9C2444C52}"/>
                </a:ext>
              </a:extLst>
            </p:cNvPr>
            <p:cNvSpPr/>
            <p:nvPr/>
          </p:nvSpPr>
          <p:spPr>
            <a:xfrm>
              <a:off x="5694345" y="23267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4" name="pt992">
              <a:extLst>
                <a:ext uri="{FF2B5EF4-FFF2-40B4-BE49-F238E27FC236}">
                  <a16:creationId xmlns:a16="http://schemas.microsoft.com/office/drawing/2014/main" id="{4995F1FA-2C6B-4F71-B83B-7B3D701D2FC3}"/>
                </a:ext>
              </a:extLst>
            </p:cNvPr>
            <p:cNvSpPr/>
            <p:nvPr/>
          </p:nvSpPr>
          <p:spPr>
            <a:xfrm>
              <a:off x="6361132" y="196534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5" name="pt993">
              <a:extLst>
                <a:ext uri="{FF2B5EF4-FFF2-40B4-BE49-F238E27FC236}">
                  <a16:creationId xmlns:a16="http://schemas.microsoft.com/office/drawing/2014/main" id="{0B0C8B91-D580-4E39-8223-C1BE653F6EE1}"/>
                </a:ext>
              </a:extLst>
            </p:cNvPr>
            <p:cNvSpPr/>
            <p:nvPr/>
          </p:nvSpPr>
          <p:spPr>
            <a:xfrm>
              <a:off x="5836468" y="21620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6" name="pt994">
              <a:extLst>
                <a:ext uri="{FF2B5EF4-FFF2-40B4-BE49-F238E27FC236}">
                  <a16:creationId xmlns:a16="http://schemas.microsoft.com/office/drawing/2014/main" id="{B64CBFD5-B9D1-4273-85E9-8D887D9F3FAE}"/>
                </a:ext>
              </a:extLst>
            </p:cNvPr>
            <p:cNvSpPr/>
            <p:nvPr/>
          </p:nvSpPr>
          <p:spPr>
            <a:xfrm>
              <a:off x="5870774" y="217207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7" name="pt995">
              <a:extLst>
                <a:ext uri="{FF2B5EF4-FFF2-40B4-BE49-F238E27FC236}">
                  <a16:creationId xmlns:a16="http://schemas.microsoft.com/office/drawing/2014/main" id="{6802DE8A-CD2C-4974-B276-6A0B396C0595}"/>
                </a:ext>
              </a:extLst>
            </p:cNvPr>
            <p:cNvSpPr/>
            <p:nvPr/>
          </p:nvSpPr>
          <p:spPr>
            <a:xfrm>
              <a:off x="5387348" y="23382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8" name="pt996">
              <a:extLst>
                <a:ext uri="{FF2B5EF4-FFF2-40B4-BE49-F238E27FC236}">
                  <a16:creationId xmlns:a16="http://schemas.microsoft.com/office/drawing/2014/main" id="{1AAD8EB9-FF86-4751-BB24-66ECEC446663}"/>
                </a:ext>
              </a:extLst>
            </p:cNvPr>
            <p:cNvSpPr/>
            <p:nvPr/>
          </p:nvSpPr>
          <p:spPr>
            <a:xfrm>
              <a:off x="5833037" y="237377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29" name="pt997">
              <a:extLst>
                <a:ext uri="{FF2B5EF4-FFF2-40B4-BE49-F238E27FC236}">
                  <a16:creationId xmlns:a16="http://schemas.microsoft.com/office/drawing/2014/main" id="{C384592E-B3FF-4BFF-B0CA-9E719C2CC76C}"/>
                </a:ext>
              </a:extLst>
            </p:cNvPr>
            <p:cNvSpPr/>
            <p:nvPr/>
          </p:nvSpPr>
          <p:spPr>
            <a:xfrm>
              <a:off x="5651977" y="219037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0" name="pt998">
              <a:extLst>
                <a:ext uri="{FF2B5EF4-FFF2-40B4-BE49-F238E27FC236}">
                  <a16:creationId xmlns:a16="http://schemas.microsoft.com/office/drawing/2014/main" id="{4C0D4138-8E25-4712-BC14-6CEFB716C0BF}"/>
                </a:ext>
              </a:extLst>
            </p:cNvPr>
            <p:cNvSpPr/>
            <p:nvPr/>
          </p:nvSpPr>
          <p:spPr>
            <a:xfrm>
              <a:off x="5498641" y="22975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1" name="pt999">
              <a:extLst>
                <a:ext uri="{FF2B5EF4-FFF2-40B4-BE49-F238E27FC236}">
                  <a16:creationId xmlns:a16="http://schemas.microsoft.com/office/drawing/2014/main" id="{1C740F10-874B-46E4-B013-089309C780A6}"/>
                </a:ext>
              </a:extLst>
            </p:cNvPr>
            <p:cNvSpPr/>
            <p:nvPr/>
          </p:nvSpPr>
          <p:spPr>
            <a:xfrm>
              <a:off x="5809835" y="146515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2" name="pt1000">
              <a:extLst>
                <a:ext uri="{FF2B5EF4-FFF2-40B4-BE49-F238E27FC236}">
                  <a16:creationId xmlns:a16="http://schemas.microsoft.com/office/drawing/2014/main" id="{89E31962-A53C-44E3-BCD7-F6B942857CE9}"/>
                </a:ext>
              </a:extLst>
            </p:cNvPr>
            <p:cNvSpPr/>
            <p:nvPr/>
          </p:nvSpPr>
          <p:spPr>
            <a:xfrm>
              <a:off x="5864093" y="22909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3" name="pt1001">
              <a:extLst>
                <a:ext uri="{FF2B5EF4-FFF2-40B4-BE49-F238E27FC236}">
                  <a16:creationId xmlns:a16="http://schemas.microsoft.com/office/drawing/2014/main" id="{8F653C38-1DDA-4BD4-9E1B-9A3A65563065}"/>
                </a:ext>
              </a:extLst>
            </p:cNvPr>
            <p:cNvSpPr/>
            <p:nvPr/>
          </p:nvSpPr>
          <p:spPr>
            <a:xfrm>
              <a:off x="5462450" y="203052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4" name="pt1002">
              <a:extLst>
                <a:ext uri="{FF2B5EF4-FFF2-40B4-BE49-F238E27FC236}">
                  <a16:creationId xmlns:a16="http://schemas.microsoft.com/office/drawing/2014/main" id="{A004DA14-F291-4FE7-BB83-B83F6A581F6B}"/>
                </a:ext>
              </a:extLst>
            </p:cNvPr>
            <p:cNvSpPr/>
            <p:nvPr/>
          </p:nvSpPr>
          <p:spPr>
            <a:xfrm>
              <a:off x="5466028" y="215965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5" name="pt1003">
              <a:extLst>
                <a:ext uri="{FF2B5EF4-FFF2-40B4-BE49-F238E27FC236}">
                  <a16:creationId xmlns:a16="http://schemas.microsoft.com/office/drawing/2014/main" id="{1F542429-A941-45A3-A5EA-2DFDA9711DF5}"/>
                </a:ext>
              </a:extLst>
            </p:cNvPr>
            <p:cNvSpPr/>
            <p:nvPr/>
          </p:nvSpPr>
          <p:spPr>
            <a:xfrm>
              <a:off x="5852615" y="19888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6" name="pt1004">
              <a:extLst>
                <a:ext uri="{FF2B5EF4-FFF2-40B4-BE49-F238E27FC236}">
                  <a16:creationId xmlns:a16="http://schemas.microsoft.com/office/drawing/2014/main" id="{71A8B828-A932-487B-A4E4-D411608BF3F1}"/>
                </a:ext>
              </a:extLst>
            </p:cNvPr>
            <p:cNvSpPr/>
            <p:nvPr/>
          </p:nvSpPr>
          <p:spPr>
            <a:xfrm>
              <a:off x="5550210" y="207244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7" name="pt1005">
              <a:extLst>
                <a:ext uri="{FF2B5EF4-FFF2-40B4-BE49-F238E27FC236}">
                  <a16:creationId xmlns:a16="http://schemas.microsoft.com/office/drawing/2014/main" id="{D2290E52-2AB6-439E-810D-84546E2FFF72}"/>
                </a:ext>
              </a:extLst>
            </p:cNvPr>
            <p:cNvSpPr/>
            <p:nvPr/>
          </p:nvSpPr>
          <p:spPr>
            <a:xfrm>
              <a:off x="5708544" y="216962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8" name="pt1006">
              <a:extLst>
                <a:ext uri="{FF2B5EF4-FFF2-40B4-BE49-F238E27FC236}">
                  <a16:creationId xmlns:a16="http://schemas.microsoft.com/office/drawing/2014/main" id="{6F7A27FB-3F6D-4755-9934-1EB910036252}"/>
                </a:ext>
              </a:extLst>
            </p:cNvPr>
            <p:cNvSpPr/>
            <p:nvPr/>
          </p:nvSpPr>
          <p:spPr>
            <a:xfrm>
              <a:off x="5214684" y="23583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39" name="pt1007">
              <a:extLst>
                <a:ext uri="{FF2B5EF4-FFF2-40B4-BE49-F238E27FC236}">
                  <a16:creationId xmlns:a16="http://schemas.microsoft.com/office/drawing/2014/main" id="{A5076183-CC45-449D-84DF-5AD50C70C39A}"/>
                </a:ext>
              </a:extLst>
            </p:cNvPr>
            <p:cNvSpPr/>
            <p:nvPr/>
          </p:nvSpPr>
          <p:spPr>
            <a:xfrm>
              <a:off x="5612544" y="225683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0" name="pt1008">
              <a:extLst>
                <a:ext uri="{FF2B5EF4-FFF2-40B4-BE49-F238E27FC236}">
                  <a16:creationId xmlns:a16="http://schemas.microsoft.com/office/drawing/2014/main" id="{4F1838A6-E95F-4E8D-9731-41CCADCDD985}"/>
                </a:ext>
              </a:extLst>
            </p:cNvPr>
            <p:cNvSpPr/>
            <p:nvPr/>
          </p:nvSpPr>
          <p:spPr>
            <a:xfrm>
              <a:off x="5747029" y="223526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1" name="pt1009">
              <a:extLst>
                <a:ext uri="{FF2B5EF4-FFF2-40B4-BE49-F238E27FC236}">
                  <a16:creationId xmlns:a16="http://schemas.microsoft.com/office/drawing/2014/main" id="{A74289BD-F300-402C-98C4-49FFA9558E95}"/>
                </a:ext>
              </a:extLst>
            </p:cNvPr>
            <p:cNvSpPr/>
            <p:nvPr/>
          </p:nvSpPr>
          <p:spPr>
            <a:xfrm>
              <a:off x="5810737" y="215310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2" name="pt1010">
              <a:extLst>
                <a:ext uri="{FF2B5EF4-FFF2-40B4-BE49-F238E27FC236}">
                  <a16:creationId xmlns:a16="http://schemas.microsoft.com/office/drawing/2014/main" id="{DD241876-E9F0-4D2C-8E96-5509B49852D7}"/>
                </a:ext>
              </a:extLst>
            </p:cNvPr>
            <p:cNvSpPr/>
            <p:nvPr/>
          </p:nvSpPr>
          <p:spPr>
            <a:xfrm>
              <a:off x="5832297" y="219456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3" name="pt1011">
              <a:extLst>
                <a:ext uri="{FF2B5EF4-FFF2-40B4-BE49-F238E27FC236}">
                  <a16:creationId xmlns:a16="http://schemas.microsoft.com/office/drawing/2014/main" id="{30D791B7-5CA5-4F9C-910F-81215DB90C18}"/>
                </a:ext>
              </a:extLst>
            </p:cNvPr>
            <p:cNvSpPr/>
            <p:nvPr/>
          </p:nvSpPr>
          <p:spPr>
            <a:xfrm>
              <a:off x="5902877" y="22413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4" name="pt1012">
              <a:extLst>
                <a:ext uri="{FF2B5EF4-FFF2-40B4-BE49-F238E27FC236}">
                  <a16:creationId xmlns:a16="http://schemas.microsoft.com/office/drawing/2014/main" id="{F7BF5157-6368-4EF6-A68F-57BCD8A1577A}"/>
                </a:ext>
              </a:extLst>
            </p:cNvPr>
            <p:cNvSpPr/>
            <p:nvPr/>
          </p:nvSpPr>
          <p:spPr>
            <a:xfrm>
              <a:off x="5854414" y="221645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5" name="pt1013">
              <a:extLst>
                <a:ext uri="{FF2B5EF4-FFF2-40B4-BE49-F238E27FC236}">
                  <a16:creationId xmlns:a16="http://schemas.microsoft.com/office/drawing/2014/main" id="{2C70641B-696F-4DA1-8CE5-DCD93E3152E4}"/>
                </a:ext>
              </a:extLst>
            </p:cNvPr>
            <p:cNvSpPr/>
            <p:nvPr/>
          </p:nvSpPr>
          <p:spPr>
            <a:xfrm>
              <a:off x="5798524" y="23113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6" name="pt1014">
              <a:extLst>
                <a:ext uri="{FF2B5EF4-FFF2-40B4-BE49-F238E27FC236}">
                  <a16:creationId xmlns:a16="http://schemas.microsoft.com/office/drawing/2014/main" id="{5F89EC8E-6B1C-42EC-BCF3-29759B28498A}"/>
                </a:ext>
              </a:extLst>
            </p:cNvPr>
            <p:cNvSpPr/>
            <p:nvPr/>
          </p:nvSpPr>
          <p:spPr>
            <a:xfrm>
              <a:off x="5734487" y="216857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7" name="pt1015">
              <a:extLst>
                <a:ext uri="{FF2B5EF4-FFF2-40B4-BE49-F238E27FC236}">
                  <a16:creationId xmlns:a16="http://schemas.microsoft.com/office/drawing/2014/main" id="{8BBB26E0-F666-4F9A-BE5E-88CF2298E5CC}"/>
                </a:ext>
              </a:extLst>
            </p:cNvPr>
            <p:cNvSpPr/>
            <p:nvPr/>
          </p:nvSpPr>
          <p:spPr>
            <a:xfrm>
              <a:off x="5978580" y="205066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8" name="pt1016">
              <a:extLst>
                <a:ext uri="{FF2B5EF4-FFF2-40B4-BE49-F238E27FC236}">
                  <a16:creationId xmlns:a16="http://schemas.microsoft.com/office/drawing/2014/main" id="{2D80D62B-38E2-4027-87E9-43485901B4EC}"/>
                </a:ext>
              </a:extLst>
            </p:cNvPr>
            <p:cNvSpPr/>
            <p:nvPr/>
          </p:nvSpPr>
          <p:spPr>
            <a:xfrm>
              <a:off x="5861575" y="21555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49" name="pt1017">
              <a:extLst>
                <a:ext uri="{FF2B5EF4-FFF2-40B4-BE49-F238E27FC236}">
                  <a16:creationId xmlns:a16="http://schemas.microsoft.com/office/drawing/2014/main" id="{B2EF2F5D-8ADF-480D-A454-75B076D3E473}"/>
                </a:ext>
              </a:extLst>
            </p:cNvPr>
            <p:cNvSpPr/>
            <p:nvPr/>
          </p:nvSpPr>
          <p:spPr>
            <a:xfrm>
              <a:off x="5766630" y="23048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0" name="pt1018">
              <a:extLst>
                <a:ext uri="{FF2B5EF4-FFF2-40B4-BE49-F238E27FC236}">
                  <a16:creationId xmlns:a16="http://schemas.microsoft.com/office/drawing/2014/main" id="{93397F1E-E228-4D39-B9B8-F0768F239E58}"/>
                </a:ext>
              </a:extLst>
            </p:cNvPr>
            <p:cNvSpPr/>
            <p:nvPr/>
          </p:nvSpPr>
          <p:spPr>
            <a:xfrm>
              <a:off x="5724883" y="231731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1" name="pt1019">
              <a:extLst>
                <a:ext uri="{FF2B5EF4-FFF2-40B4-BE49-F238E27FC236}">
                  <a16:creationId xmlns:a16="http://schemas.microsoft.com/office/drawing/2014/main" id="{8FBDF87D-B552-4E4E-8DFF-9832564B438A}"/>
                </a:ext>
              </a:extLst>
            </p:cNvPr>
            <p:cNvSpPr/>
            <p:nvPr/>
          </p:nvSpPr>
          <p:spPr>
            <a:xfrm>
              <a:off x="5917834" y="222264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2" name="pt1020">
              <a:extLst>
                <a:ext uri="{FF2B5EF4-FFF2-40B4-BE49-F238E27FC236}">
                  <a16:creationId xmlns:a16="http://schemas.microsoft.com/office/drawing/2014/main" id="{CDC995E4-1FF9-4E79-B89F-2E938585A7D0}"/>
                </a:ext>
              </a:extLst>
            </p:cNvPr>
            <p:cNvSpPr/>
            <p:nvPr/>
          </p:nvSpPr>
          <p:spPr>
            <a:xfrm>
              <a:off x="5970093" y="20412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3" name="pt1021">
              <a:extLst>
                <a:ext uri="{FF2B5EF4-FFF2-40B4-BE49-F238E27FC236}">
                  <a16:creationId xmlns:a16="http://schemas.microsoft.com/office/drawing/2014/main" id="{2EBAFCF5-CE84-4AF4-8B13-21E583396264}"/>
                </a:ext>
              </a:extLst>
            </p:cNvPr>
            <p:cNvSpPr/>
            <p:nvPr/>
          </p:nvSpPr>
          <p:spPr>
            <a:xfrm>
              <a:off x="5842088" y="216172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4" name="pt1022">
              <a:extLst>
                <a:ext uri="{FF2B5EF4-FFF2-40B4-BE49-F238E27FC236}">
                  <a16:creationId xmlns:a16="http://schemas.microsoft.com/office/drawing/2014/main" id="{B5F67392-57E6-4592-A6DD-E97C6742BD7D}"/>
                </a:ext>
              </a:extLst>
            </p:cNvPr>
            <p:cNvSpPr/>
            <p:nvPr/>
          </p:nvSpPr>
          <p:spPr>
            <a:xfrm>
              <a:off x="5735858" y="2211681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5" name="pt1023">
              <a:extLst>
                <a:ext uri="{FF2B5EF4-FFF2-40B4-BE49-F238E27FC236}">
                  <a16:creationId xmlns:a16="http://schemas.microsoft.com/office/drawing/2014/main" id="{05946B9F-9D3F-40C5-8C66-C88AF4930E2F}"/>
                </a:ext>
              </a:extLst>
            </p:cNvPr>
            <p:cNvSpPr/>
            <p:nvPr/>
          </p:nvSpPr>
          <p:spPr>
            <a:xfrm>
              <a:off x="5732166" y="233843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6" name="pt1024">
              <a:extLst>
                <a:ext uri="{FF2B5EF4-FFF2-40B4-BE49-F238E27FC236}">
                  <a16:creationId xmlns:a16="http://schemas.microsoft.com/office/drawing/2014/main" id="{7CE189C5-279B-4844-A8C8-447CFA0C59FC}"/>
                </a:ext>
              </a:extLst>
            </p:cNvPr>
            <p:cNvSpPr/>
            <p:nvPr/>
          </p:nvSpPr>
          <p:spPr>
            <a:xfrm>
              <a:off x="6288726" y="198621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7" name="pt1025">
              <a:extLst>
                <a:ext uri="{FF2B5EF4-FFF2-40B4-BE49-F238E27FC236}">
                  <a16:creationId xmlns:a16="http://schemas.microsoft.com/office/drawing/2014/main" id="{ED872482-AE90-4AEB-B5D8-856B92A7EC16}"/>
                </a:ext>
              </a:extLst>
            </p:cNvPr>
            <p:cNvSpPr/>
            <p:nvPr/>
          </p:nvSpPr>
          <p:spPr>
            <a:xfrm>
              <a:off x="5922581" y="189959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8" name="pt1026">
              <a:extLst>
                <a:ext uri="{FF2B5EF4-FFF2-40B4-BE49-F238E27FC236}">
                  <a16:creationId xmlns:a16="http://schemas.microsoft.com/office/drawing/2014/main" id="{9F487174-02C7-445E-A8C4-07D0FDC838F0}"/>
                </a:ext>
              </a:extLst>
            </p:cNvPr>
            <p:cNvSpPr/>
            <p:nvPr/>
          </p:nvSpPr>
          <p:spPr>
            <a:xfrm>
              <a:off x="5900120" y="22569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59" name="pt1027">
              <a:extLst>
                <a:ext uri="{FF2B5EF4-FFF2-40B4-BE49-F238E27FC236}">
                  <a16:creationId xmlns:a16="http://schemas.microsoft.com/office/drawing/2014/main" id="{1BBA29D7-D24E-4EBB-8502-EA02C54C61E6}"/>
                </a:ext>
              </a:extLst>
            </p:cNvPr>
            <p:cNvSpPr/>
            <p:nvPr/>
          </p:nvSpPr>
          <p:spPr>
            <a:xfrm>
              <a:off x="5614871" y="224958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0" name="pt1028">
              <a:extLst>
                <a:ext uri="{FF2B5EF4-FFF2-40B4-BE49-F238E27FC236}">
                  <a16:creationId xmlns:a16="http://schemas.microsoft.com/office/drawing/2014/main" id="{B464923A-FF0F-40F1-AD69-E2A08524EDA1}"/>
                </a:ext>
              </a:extLst>
            </p:cNvPr>
            <p:cNvSpPr/>
            <p:nvPr/>
          </p:nvSpPr>
          <p:spPr>
            <a:xfrm>
              <a:off x="5686451" y="210035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1" name="pt1029">
              <a:extLst>
                <a:ext uri="{FF2B5EF4-FFF2-40B4-BE49-F238E27FC236}">
                  <a16:creationId xmlns:a16="http://schemas.microsoft.com/office/drawing/2014/main" id="{0A5F3AA8-5151-4A1F-875A-9927236CDBD5}"/>
                </a:ext>
              </a:extLst>
            </p:cNvPr>
            <p:cNvSpPr/>
            <p:nvPr/>
          </p:nvSpPr>
          <p:spPr>
            <a:xfrm>
              <a:off x="5747596" y="23351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2" name="pt1030">
              <a:extLst>
                <a:ext uri="{FF2B5EF4-FFF2-40B4-BE49-F238E27FC236}">
                  <a16:creationId xmlns:a16="http://schemas.microsoft.com/office/drawing/2014/main" id="{9690179F-AC97-49F7-8969-C63FFBEC931C}"/>
                </a:ext>
              </a:extLst>
            </p:cNvPr>
            <p:cNvSpPr/>
            <p:nvPr/>
          </p:nvSpPr>
          <p:spPr>
            <a:xfrm>
              <a:off x="5864279" y="21795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3" name="pt1031">
              <a:extLst>
                <a:ext uri="{FF2B5EF4-FFF2-40B4-BE49-F238E27FC236}">
                  <a16:creationId xmlns:a16="http://schemas.microsoft.com/office/drawing/2014/main" id="{50FEE4BD-79B9-481D-9627-F7BA23A39054}"/>
                </a:ext>
              </a:extLst>
            </p:cNvPr>
            <p:cNvSpPr/>
            <p:nvPr/>
          </p:nvSpPr>
          <p:spPr>
            <a:xfrm>
              <a:off x="5694745" y="226667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4" name="pt1032">
              <a:extLst>
                <a:ext uri="{FF2B5EF4-FFF2-40B4-BE49-F238E27FC236}">
                  <a16:creationId xmlns:a16="http://schemas.microsoft.com/office/drawing/2014/main" id="{56AFDC88-1A2A-43C7-B6F9-DA61D73CEB2E}"/>
                </a:ext>
              </a:extLst>
            </p:cNvPr>
            <p:cNvSpPr/>
            <p:nvPr/>
          </p:nvSpPr>
          <p:spPr>
            <a:xfrm>
              <a:off x="5730222" y="2164533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5" name="pt1033">
              <a:extLst>
                <a:ext uri="{FF2B5EF4-FFF2-40B4-BE49-F238E27FC236}">
                  <a16:creationId xmlns:a16="http://schemas.microsoft.com/office/drawing/2014/main" id="{0A3D31C7-B431-4D5C-8D5C-5DFB45886E9E}"/>
                </a:ext>
              </a:extLst>
            </p:cNvPr>
            <p:cNvSpPr/>
            <p:nvPr/>
          </p:nvSpPr>
          <p:spPr>
            <a:xfrm>
              <a:off x="5626908" y="22453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6" name="pt1034">
              <a:extLst>
                <a:ext uri="{FF2B5EF4-FFF2-40B4-BE49-F238E27FC236}">
                  <a16:creationId xmlns:a16="http://schemas.microsoft.com/office/drawing/2014/main" id="{22B3B8B9-CFF9-466D-9BFD-2F4AA97AB7A5}"/>
                </a:ext>
              </a:extLst>
            </p:cNvPr>
            <p:cNvSpPr/>
            <p:nvPr/>
          </p:nvSpPr>
          <p:spPr>
            <a:xfrm>
              <a:off x="5482992" y="215856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7" name="pt1035">
              <a:extLst>
                <a:ext uri="{FF2B5EF4-FFF2-40B4-BE49-F238E27FC236}">
                  <a16:creationId xmlns:a16="http://schemas.microsoft.com/office/drawing/2014/main" id="{A7A565B8-0289-4F4B-9F43-A0A4D5882772}"/>
                </a:ext>
              </a:extLst>
            </p:cNvPr>
            <p:cNvSpPr/>
            <p:nvPr/>
          </p:nvSpPr>
          <p:spPr>
            <a:xfrm>
              <a:off x="5725741" y="214961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8" name="pt1036">
              <a:extLst>
                <a:ext uri="{FF2B5EF4-FFF2-40B4-BE49-F238E27FC236}">
                  <a16:creationId xmlns:a16="http://schemas.microsoft.com/office/drawing/2014/main" id="{BB44FDD2-00EC-49C9-84CF-2F463CC30F99}"/>
                </a:ext>
              </a:extLst>
            </p:cNvPr>
            <p:cNvSpPr/>
            <p:nvPr/>
          </p:nvSpPr>
          <p:spPr>
            <a:xfrm>
              <a:off x="5864905" y="217852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69" name="pt1037">
              <a:extLst>
                <a:ext uri="{FF2B5EF4-FFF2-40B4-BE49-F238E27FC236}">
                  <a16:creationId xmlns:a16="http://schemas.microsoft.com/office/drawing/2014/main" id="{232EE42A-A9AD-4DC7-9930-003CB7D40FC4}"/>
                </a:ext>
              </a:extLst>
            </p:cNvPr>
            <p:cNvSpPr/>
            <p:nvPr/>
          </p:nvSpPr>
          <p:spPr>
            <a:xfrm>
              <a:off x="5722903" y="201657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0" name="pt1038">
              <a:extLst>
                <a:ext uri="{FF2B5EF4-FFF2-40B4-BE49-F238E27FC236}">
                  <a16:creationId xmlns:a16="http://schemas.microsoft.com/office/drawing/2014/main" id="{371F5F0F-C649-47E5-9737-2AE59B83856B}"/>
                </a:ext>
              </a:extLst>
            </p:cNvPr>
            <p:cNvSpPr/>
            <p:nvPr/>
          </p:nvSpPr>
          <p:spPr>
            <a:xfrm>
              <a:off x="5614770" y="207879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1" name="pt1039">
              <a:extLst>
                <a:ext uri="{FF2B5EF4-FFF2-40B4-BE49-F238E27FC236}">
                  <a16:creationId xmlns:a16="http://schemas.microsoft.com/office/drawing/2014/main" id="{05AE2851-2B5A-4903-85C1-3BAA908FCBEC}"/>
                </a:ext>
              </a:extLst>
            </p:cNvPr>
            <p:cNvSpPr/>
            <p:nvPr/>
          </p:nvSpPr>
          <p:spPr>
            <a:xfrm>
              <a:off x="5897343" y="224932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2" name="pt1040">
              <a:extLst>
                <a:ext uri="{FF2B5EF4-FFF2-40B4-BE49-F238E27FC236}">
                  <a16:creationId xmlns:a16="http://schemas.microsoft.com/office/drawing/2014/main" id="{C4BA1AC5-DC1C-40EE-B15E-4FE44C1441D7}"/>
                </a:ext>
              </a:extLst>
            </p:cNvPr>
            <p:cNvSpPr/>
            <p:nvPr/>
          </p:nvSpPr>
          <p:spPr>
            <a:xfrm>
              <a:off x="5643409" y="229285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3" name="pt1041">
              <a:extLst>
                <a:ext uri="{FF2B5EF4-FFF2-40B4-BE49-F238E27FC236}">
                  <a16:creationId xmlns:a16="http://schemas.microsoft.com/office/drawing/2014/main" id="{C572344E-DA15-4DA1-A6C9-723382E15494}"/>
                </a:ext>
              </a:extLst>
            </p:cNvPr>
            <p:cNvSpPr/>
            <p:nvPr/>
          </p:nvSpPr>
          <p:spPr>
            <a:xfrm>
              <a:off x="5982465" y="210105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4" name="pt1042">
              <a:extLst>
                <a:ext uri="{FF2B5EF4-FFF2-40B4-BE49-F238E27FC236}">
                  <a16:creationId xmlns:a16="http://schemas.microsoft.com/office/drawing/2014/main" id="{D1386A69-E1F8-46C1-89A8-E722EB2E5E2B}"/>
                </a:ext>
              </a:extLst>
            </p:cNvPr>
            <p:cNvSpPr/>
            <p:nvPr/>
          </p:nvSpPr>
          <p:spPr>
            <a:xfrm>
              <a:off x="5744616" y="219679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5" name="pt1043">
              <a:extLst>
                <a:ext uri="{FF2B5EF4-FFF2-40B4-BE49-F238E27FC236}">
                  <a16:creationId xmlns:a16="http://schemas.microsoft.com/office/drawing/2014/main" id="{5052CA55-A723-4717-9662-F41DA22BE9F7}"/>
                </a:ext>
              </a:extLst>
            </p:cNvPr>
            <p:cNvSpPr/>
            <p:nvPr/>
          </p:nvSpPr>
          <p:spPr>
            <a:xfrm>
              <a:off x="5681104" y="2139789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6" name="pt1044">
              <a:extLst>
                <a:ext uri="{FF2B5EF4-FFF2-40B4-BE49-F238E27FC236}">
                  <a16:creationId xmlns:a16="http://schemas.microsoft.com/office/drawing/2014/main" id="{7CC40405-A499-47A6-87A1-C8CBD7795BD4}"/>
                </a:ext>
              </a:extLst>
            </p:cNvPr>
            <p:cNvSpPr/>
            <p:nvPr/>
          </p:nvSpPr>
          <p:spPr>
            <a:xfrm>
              <a:off x="5836941" y="200485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7" name="pt1045">
              <a:extLst>
                <a:ext uri="{FF2B5EF4-FFF2-40B4-BE49-F238E27FC236}">
                  <a16:creationId xmlns:a16="http://schemas.microsoft.com/office/drawing/2014/main" id="{95DCA47C-C2CF-47E9-BD19-92416C78BB54}"/>
                </a:ext>
              </a:extLst>
            </p:cNvPr>
            <p:cNvSpPr/>
            <p:nvPr/>
          </p:nvSpPr>
          <p:spPr>
            <a:xfrm>
              <a:off x="5673050" y="222834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8" name="pt1046">
              <a:extLst>
                <a:ext uri="{FF2B5EF4-FFF2-40B4-BE49-F238E27FC236}">
                  <a16:creationId xmlns:a16="http://schemas.microsoft.com/office/drawing/2014/main" id="{496A4B0C-FE1C-40A1-B649-C65C3117BF9F}"/>
                </a:ext>
              </a:extLst>
            </p:cNvPr>
            <p:cNvSpPr/>
            <p:nvPr/>
          </p:nvSpPr>
          <p:spPr>
            <a:xfrm>
              <a:off x="5924467" y="209936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79" name="pt1047">
              <a:extLst>
                <a:ext uri="{FF2B5EF4-FFF2-40B4-BE49-F238E27FC236}">
                  <a16:creationId xmlns:a16="http://schemas.microsoft.com/office/drawing/2014/main" id="{E3B438B9-5280-4113-AA55-90F0C96C110C}"/>
                </a:ext>
              </a:extLst>
            </p:cNvPr>
            <p:cNvSpPr/>
            <p:nvPr/>
          </p:nvSpPr>
          <p:spPr>
            <a:xfrm>
              <a:off x="5758074" y="229504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0" name="pt1048">
              <a:extLst>
                <a:ext uri="{FF2B5EF4-FFF2-40B4-BE49-F238E27FC236}">
                  <a16:creationId xmlns:a16="http://schemas.microsoft.com/office/drawing/2014/main" id="{771F8853-8CC9-416E-B1F2-F6D481F64985}"/>
                </a:ext>
              </a:extLst>
            </p:cNvPr>
            <p:cNvSpPr/>
            <p:nvPr/>
          </p:nvSpPr>
          <p:spPr>
            <a:xfrm>
              <a:off x="5799440" y="209501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1" name="pt1049">
              <a:extLst>
                <a:ext uri="{FF2B5EF4-FFF2-40B4-BE49-F238E27FC236}">
                  <a16:creationId xmlns:a16="http://schemas.microsoft.com/office/drawing/2014/main" id="{899DA94D-30D0-4E03-8B57-7A1E8436BF64}"/>
                </a:ext>
              </a:extLst>
            </p:cNvPr>
            <p:cNvSpPr/>
            <p:nvPr/>
          </p:nvSpPr>
          <p:spPr>
            <a:xfrm>
              <a:off x="5906291" y="218512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2" name="pt1050">
              <a:extLst>
                <a:ext uri="{FF2B5EF4-FFF2-40B4-BE49-F238E27FC236}">
                  <a16:creationId xmlns:a16="http://schemas.microsoft.com/office/drawing/2014/main" id="{61DA2DEE-DB89-4CF8-9C99-D95DB5E8729B}"/>
                </a:ext>
              </a:extLst>
            </p:cNvPr>
            <p:cNvSpPr/>
            <p:nvPr/>
          </p:nvSpPr>
          <p:spPr>
            <a:xfrm>
              <a:off x="5682346" y="223617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3" name="pt1051">
              <a:extLst>
                <a:ext uri="{FF2B5EF4-FFF2-40B4-BE49-F238E27FC236}">
                  <a16:creationId xmlns:a16="http://schemas.microsoft.com/office/drawing/2014/main" id="{48600ACD-60F0-497F-87E2-6DF9C4B612DF}"/>
                </a:ext>
              </a:extLst>
            </p:cNvPr>
            <p:cNvSpPr/>
            <p:nvPr/>
          </p:nvSpPr>
          <p:spPr>
            <a:xfrm>
              <a:off x="6026951" y="217572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4" name="pt1052">
              <a:extLst>
                <a:ext uri="{FF2B5EF4-FFF2-40B4-BE49-F238E27FC236}">
                  <a16:creationId xmlns:a16="http://schemas.microsoft.com/office/drawing/2014/main" id="{FF259705-6273-489B-B757-7AAFE0E69B03}"/>
                </a:ext>
              </a:extLst>
            </p:cNvPr>
            <p:cNvSpPr/>
            <p:nvPr/>
          </p:nvSpPr>
          <p:spPr>
            <a:xfrm>
              <a:off x="5987752" y="215875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5" name="pt1053">
              <a:extLst>
                <a:ext uri="{FF2B5EF4-FFF2-40B4-BE49-F238E27FC236}">
                  <a16:creationId xmlns:a16="http://schemas.microsoft.com/office/drawing/2014/main" id="{8ABBF325-A5EB-4D08-8A86-F7C11923B017}"/>
                </a:ext>
              </a:extLst>
            </p:cNvPr>
            <p:cNvSpPr/>
            <p:nvPr/>
          </p:nvSpPr>
          <p:spPr>
            <a:xfrm>
              <a:off x="5879731" y="2149372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6" name="pt1054">
              <a:extLst>
                <a:ext uri="{FF2B5EF4-FFF2-40B4-BE49-F238E27FC236}">
                  <a16:creationId xmlns:a16="http://schemas.microsoft.com/office/drawing/2014/main" id="{8D025B9D-54D6-4C1C-A03B-B4E77BAD5669}"/>
                </a:ext>
              </a:extLst>
            </p:cNvPr>
            <p:cNvSpPr/>
            <p:nvPr/>
          </p:nvSpPr>
          <p:spPr>
            <a:xfrm>
              <a:off x="5754563" y="204230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7" name="pt1055">
              <a:extLst>
                <a:ext uri="{FF2B5EF4-FFF2-40B4-BE49-F238E27FC236}">
                  <a16:creationId xmlns:a16="http://schemas.microsoft.com/office/drawing/2014/main" id="{AEEE14CE-E1CC-4FEF-BFAA-9CE2196F06E1}"/>
                </a:ext>
              </a:extLst>
            </p:cNvPr>
            <p:cNvSpPr/>
            <p:nvPr/>
          </p:nvSpPr>
          <p:spPr>
            <a:xfrm>
              <a:off x="5607371" y="22578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8" name="pt1056">
              <a:extLst>
                <a:ext uri="{FF2B5EF4-FFF2-40B4-BE49-F238E27FC236}">
                  <a16:creationId xmlns:a16="http://schemas.microsoft.com/office/drawing/2014/main" id="{DC0B3E23-797B-4CD0-B4B9-FFCC32DA1BC8}"/>
                </a:ext>
              </a:extLst>
            </p:cNvPr>
            <p:cNvSpPr/>
            <p:nvPr/>
          </p:nvSpPr>
          <p:spPr>
            <a:xfrm>
              <a:off x="5803346" y="203951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89" name="pt1057">
              <a:extLst>
                <a:ext uri="{FF2B5EF4-FFF2-40B4-BE49-F238E27FC236}">
                  <a16:creationId xmlns:a16="http://schemas.microsoft.com/office/drawing/2014/main" id="{429CBCED-3C89-4C7B-A9CD-E917FC2A02A2}"/>
                </a:ext>
              </a:extLst>
            </p:cNvPr>
            <p:cNvSpPr/>
            <p:nvPr/>
          </p:nvSpPr>
          <p:spPr>
            <a:xfrm>
              <a:off x="5849566" y="219089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0" name="pt1058">
              <a:extLst>
                <a:ext uri="{FF2B5EF4-FFF2-40B4-BE49-F238E27FC236}">
                  <a16:creationId xmlns:a16="http://schemas.microsoft.com/office/drawing/2014/main" id="{781B998A-F2D1-4E6F-B61A-9D125EDD6F06}"/>
                </a:ext>
              </a:extLst>
            </p:cNvPr>
            <p:cNvSpPr/>
            <p:nvPr/>
          </p:nvSpPr>
          <p:spPr>
            <a:xfrm>
              <a:off x="5750781" y="222627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1" name="pt1059">
              <a:extLst>
                <a:ext uri="{FF2B5EF4-FFF2-40B4-BE49-F238E27FC236}">
                  <a16:creationId xmlns:a16="http://schemas.microsoft.com/office/drawing/2014/main" id="{28D15D80-8214-4A04-8270-67F8D27DAFC8}"/>
                </a:ext>
              </a:extLst>
            </p:cNvPr>
            <p:cNvSpPr/>
            <p:nvPr/>
          </p:nvSpPr>
          <p:spPr>
            <a:xfrm>
              <a:off x="5823172" y="214567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2" name="pt1060">
              <a:extLst>
                <a:ext uri="{FF2B5EF4-FFF2-40B4-BE49-F238E27FC236}">
                  <a16:creationId xmlns:a16="http://schemas.microsoft.com/office/drawing/2014/main" id="{FC16A6B0-A5A8-49AB-A4BC-61BC98879209}"/>
                </a:ext>
              </a:extLst>
            </p:cNvPr>
            <p:cNvSpPr/>
            <p:nvPr/>
          </p:nvSpPr>
          <p:spPr>
            <a:xfrm>
              <a:off x="5836796" y="220110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3" name="pt1061">
              <a:extLst>
                <a:ext uri="{FF2B5EF4-FFF2-40B4-BE49-F238E27FC236}">
                  <a16:creationId xmlns:a16="http://schemas.microsoft.com/office/drawing/2014/main" id="{A5FD9D1A-B72A-4B94-9FCB-CDEA66A1CCAE}"/>
                </a:ext>
              </a:extLst>
            </p:cNvPr>
            <p:cNvSpPr/>
            <p:nvPr/>
          </p:nvSpPr>
          <p:spPr>
            <a:xfrm>
              <a:off x="5770314" y="226367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4" name="pt1062">
              <a:extLst>
                <a:ext uri="{FF2B5EF4-FFF2-40B4-BE49-F238E27FC236}">
                  <a16:creationId xmlns:a16="http://schemas.microsoft.com/office/drawing/2014/main" id="{CD088FB9-6755-4192-BC66-29FC316CCFB5}"/>
                </a:ext>
              </a:extLst>
            </p:cNvPr>
            <p:cNvSpPr/>
            <p:nvPr/>
          </p:nvSpPr>
          <p:spPr>
            <a:xfrm>
              <a:off x="5599032" y="22683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5" name="pt1063">
              <a:extLst>
                <a:ext uri="{FF2B5EF4-FFF2-40B4-BE49-F238E27FC236}">
                  <a16:creationId xmlns:a16="http://schemas.microsoft.com/office/drawing/2014/main" id="{3B73C9D2-3C7D-4ECF-8A55-F37BF0DC00B3}"/>
                </a:ext>
              </a:extLst>
            </p:cNvPr>
            <p:cNvSpPr/>
            <p:nvPr/>
          </p:nvSpPr>
          <p:spPr>
            <a:xfrm>
              <a:off x="5821512" y="216771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6" name="pt1064">
              <a:extLst>
                <a:ext uri="{FF2B5EF4-FFF2-40B4-BE49-F238E27FC236}">
                  <a16:creationId xmlns:a16="http://schemas.microsoft.com/office/drawing/2014/main" id="{83BFAFA1-C366-49F1-93FB-A12BEFFE952D}"/>
                </a:ext>
              </a:extLst>
            </p:cNvPr>
            <p:cNvSpPr/>
            <p:nvPr/>
          </p:nvSpPr>
          <p:spPr>
            <a:xfrm>
              <a:off x="5748356" y="2193938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7" name="pt1065">
              <a:extLst>
                <a:ext uri="{FF2B5EF4-FFF2-40B4-BE49-F238E27FC236}">
                  <a16:creationId xmlns:a16="http://schemas.microsoft.com/office/drawing/2014/main" id="{71FC29DA-DCAC-4793-9892-F089576B22A1}"/>
                </a:ext>
              </a:extLst>
            </p:cNvPr>
            <p:cNvSpPr/>
            <p:nvPr/>
          </p:nvSpPr>
          <p:spPr>
            <a:xfrm>
              <a:off x="5891109" y="230381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8" name="pt1066">
              <a:extLst>
                <a:ext uri="{FF2B5EF4-FFF2-40B4-BE49-F238E27FC236}">
                  <a16:creationId xmlns:a16="http://schemas.microsoft.com/office/drawing/2014/main" id="{01C5D97E-F538-4EBB-8575-894D9D73F3D1}"/>
                </a:ext>
              </a:extLst>
            </p:cNvPr>
            <p:cNvSpPr/>
            <p:nvPr/>
          </p:nvSpPr>
          <p:spPr>
            <a:xfrm>
              <a:off x="5542157" y="225824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799" name="pt1067">
              <a:extLst>
                <a:ext uri="{FF2B5EF4-FFF2-40B4-BE49-F238E27FC236}">
                  <a16:creationId xmlns:a16="http://schemas.microsoft.com/office/drawing/2014/main" id="{5E1809D5-E7FC-4C34-8F6B-22F488FEF212}"/>
                </a:ext>
              </a:extLst>
            </p:cNvPr>
            <p:cNvSpPr/>
            <p:nvPr/>
          </p:nvSpPr>
          <p:spPr>
            <a:xfrm>
              <a:off x="5899803" y="209745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0" name="pt1068">
              <a:extLst>
                <a:ext uri="{FF2B5EF4-FFF2-40B4-BE49-F238E27FC236}">
                  <a16:creationId xmlns:a16="http://schemas.microsoft.com/office/drawing/2014/main" id="{3222EDA7-F066-44A5-ACEA-5B309228EDBB}"/>
                </a:ext>
              </a:extLst>
            </p:cNvPr>
            <p:cNvSpPr/>
            <p:nvPr/>
          </p:nvSpPr>
          <p:spPr>
            <a:xfrm>
              <a:off x="5644326" y="224981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1" name="pt1069">
              <a:extLst>
                <a:ext uri="{FF2B5EF4-FFF2-40B4-BE49-F238E27FC236}">
                  <a16:creationId xmlns:a16="http://schemas.microsoft.com/office/drawing/2014/main" id="{3F7BC420-2969-4E5E-AF6E-728A28B3B77E}"/>
                </a:ext>
              </a:extLst>
            </p:cNvPr>
            <p:cNvSpPr/>
            <p:nvPr/>
          </p:nvSpPr>
          <p:spPr>
            <a:xfrm>
              <a:off x="6063106" y="245011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2" name="pt1070">
              <a:extLst>
                <a:ext uri="{FF2B5EF4-FFF2-40B4-BE49-F238E27FC236}">
                  <a16:creationId xmlns:a16="http://schemas.microsoft.com/office/drawing/2014/main" id="{B1596E66-B30C-4FF4-AFB3-D3C36C45B90F}"/>
                </a:ext>
              </a:extLst>
            </p:cNvPr>
            <p:cNvSpPr/>
            <p:nvPr/>
          </p:nvSpPr>
          <p:spPr>
            <a:xfrm>
              <a:off x="5920100" y="231924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3" name="pt1071">
              <a:extLst>
                <a:ext uri="{FF2B5EF4-FFF2-40B4-BE49-F238E27FC236}">
                  <a16:creationId xmlns:a16="http://schemas.microsoft.com/office/drawing/2014/main" id="{2A1DE936-9EFB-4512-AAFB-392A1DAA7429}"/>
                </a:ext>
              </a:extLst>
            </p:cNvPr>
            <p:cNvSpPr/>
            <p:nvPr/>
          </p:nvSpPr>
          <p:spPr>
            <a:xfrm>
              <a:off x="5789484" y="239876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4" name="pt1072">
              <a:extLst>
                <a:ext uri="{FF2B5EF4-FFF2-40B4-BE49-F238E27FC236}">
                  <a16:creationId xmlns:a16="http://schemas.microsoft.com/office/drawing/2014/main" id="{FFC72D1F-8222-4798-812D-AB2D443921A1}"/>
                </a:ext>
              </a:extLst>
            </p:cNvPr>
            <p:cNvSpPr/>
            <p:nvPr/>
          </p:nvSpPr>
          <p:spPr>
            <a:xfrm>
              <a:off x="5626031" y="227390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5" name="pt1073">
              <a:extLst>
                <a:ext uri="{FF2B5EF4-FFF2-40B4-BE49-F238E27FC236}">
                  <a16:creationId xmlns:a16="http://schemas.microsoft.com/office/drawing/2014/main" id="{3F8D709E-E1BF-4918-AABD-99C872185040}"/>
                </a:ext>
              </a:extLst>
            </p:cNvPr>
            <p:cNvSpPr/>
            <p:nvPr/>
          </p:nvSpPr>
          <p:spPr>
            <a:xfrm>
              <a:off x="5784009" y="224205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6" name="pt1074">
              <a:extLst>
                <a:ext uri="{FF2B5EF4-FFF2-40B4-BE49-F238E27FC236}">
                  <a16:creationId xmlns:a16="http://schemas.microsoft.com/office/drawing/2014/main" id="{A5B91791-EAA6-4BD5-98E0-81EFF9EB5997}"/>
                </a:ext>
              </a:extLst>
            </p:cNvPr>
            <p:cNvSpPr/>
            <p:nvPr/>
          </p:nvSpPr>
          <p:spPr>
            <a:xfrm>
              <a:off x="5912375" y="229801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7" name="pt1075">
              <a:extLst>
                <a:ext uri="{FF2B5EF4-FFF2-40B4-BE49-F238E27FC236}">
                  <a16:creationId xmlns:a16="http://schemas.microsoft.com/office/drawing/2014/main" id="{A9D12146-544F-4C5B-B984-F9D78B4C5BD1}"/>
                </a:ext>
              </a:extLst>
            </p:cNvPr>
            <p:cNvSpPr/>
            <p:nvPr/>
          </p:nvSpPr>
          <p:spPr>
            <a:xfrm>
              <a:off x="5759989" y="2246721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8" name="pt1076">
              <a:extLst>
                <a:ext uri="{FF2B5EF4-FFF2-40B4-BE49-F238E27FC236}">
                  <a16:creationId xmlns:a16="http://schemas.microsoft.com/office/drawing/2014/main" id="{ADAD811D-37EE-4DE4-97A1-9BA974857FFD}"/>
                </a:ext>
              </a:extLst>
            </p:cNvPr>
            <p:cNvSpPr/>
            <p:nvPr/>
          </p:nvSpPr>
          <p:spPr>
            <a:xfrm>
              <a:off x="5822748" y="256132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09" name="pt1077">
              <a:extLst>
                <a:ext uri="{FF2B5EF4-FFF2-40B4-BE49-F238E27FC236}">
                  <a16:creationId xmlns:a16="http://schemas.microsoft.com/office/drawing/2014/main" id="{831415AA-C9C2-45FD-9E08-1A3596736ED4}"/>
                </a:ext>
              </a:extLst>
            </p:cNvPr>
            <p:cNvSpPr/>
            <p:nvPr/>
          </p:nvSpPr>
          <p:spPr>
            <a:xfrm>
              <a:off x="5867672" y="203617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0" name="pt1078">
              <a:extLst>
                <a:ext uri="{FF2B5EF4-FFF2-40B4-BE49-F238E27FC236}">
                  <a16:creationId xmlns:a16="http://schemas.microsoft.com/office/drawing/2014/main" id="{1E9E8D8A-465E-4BFA-8A0C-99F1B335A666}"/>
                </a:ext>
              </a:extLst>
            </p:cNvPr>
            <p:cNvSpPr/>
            <p:nvPr/>
          </p:nvSpPr>
          <p:spPr>
            <a:xfrm>
              <a:off x="5775573" y="229259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1" name="pt1079">
              <a:extLst>
                <a:ext uri="{FF2B5EF4-FFF2-40B4-BE49-F238E27FC236}">
                  <a16:creationId xmlns:a16="http://schemas.microsoft.com/office/drawing/2014/main" id="{87C2AE9F-1DE6-4243-94A9-6D6E26BF348E}"/>
                </a:ext>
              </a:extLst>
            </p:cNvPr>
            <p:cNvSpPr/>
            <p:nvPr/>
          </p:nvSpPr>
          <p:spPr>
            <a:xfrm>
              <a:off x="5794521" y="223197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2" name="pt1080">
              <a:extLst>
                <a:ext uri="{FF2B5EF4-FFF2-40B4-BE49-F238E27FC236}">
                  <a16:creationId xmlns:a16="http://schemas.microsoft.com/office/drawing/2014/main" id="{CFEFCFF8-16C4-41F4-863E-37F0F02BA83F}"/>
                </a:ext>
              </a:extLst>
            </p:cNvPr>
            <p:cNvSpPr/>
            <p:nvPr/>
          </p:nvSpPr>
          <p:spPr>
            <a:xfrm>
              <a:off x="5676353" y="225606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3" name="pt1081">
              <a:extLst>
                <a:ext uri="{FF2B5EF4-FFF2-40B4-BE49-F238E27FC236}">
                  <a16:creationId xmlns:a16="http://schemas.microsoft.com/office/drawing/2014/main" id="{E654000E-1258-463C-96D6-24EAA03D36F6}"/>
                </a:ext>
              </a:extLst>
            </p:cNvPr>
            <p:cNvSpPr/>
            <p:nvPr/>
          </p:nvSpPr>
          <p:spPr>
            <a:xfrm>
              <a:off x="5890207" y="210006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4" name="pt1082">
              <a:extLst>
                <a:ext uri="{FF2B5EF4-FFF2-40B4-BE49-F238E27FC236}">
                  <a16:creationId xmlns:a16="http://schemas.microsoft.com/office/drawing/2014/main" id="{B0DE64E6-850B-4D6A-B728-644C8B038308}"/>
                </a:ext>
              </a:extLst>
            </p:cNvPr>
            <p:cNvSpPr/>
            <p:nvPr/>
          </p:nvSpPr>
          <p:spPr>
            <a:xfrm>
              <a:off x="6005776" y="206762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5" name="pt1083">
              <a:extLst>
                <a:ext uri="{FF2B5EF4-FFF2-40B4-BE49-F238E27FC236}">
                  <a16:creationId xmlns:a16="http://schemas.microsoft.com/office/drawing/2014/main" id="{83E412A3-4F28-4B8C-911F-62C5956B49FF}"/>
                </a:ext>
              </a:extLst>
            </p:cNvPr>
            <p:cNvSpPr/>
            <p:nvPr/>
          </p:nvSpPr>
          <p:spPr>
            <a:xfrm>
              <a:off x="5500954" y="21873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6" name="pt1084">
              <a:extLst>
                <a:ext uri="{FF2B5EF4-FFF2-40B4-BE49-F238E27FC236}">
                  <a16:creationId xmlns:a16="http://schemas.microsoft.com/office/drawing/2014/main" id="{BA4BD9DB-12A6-408D-95B3-9FDE42474A6E}"/>
                </a:ext>
              </a:extLst>
            </p:cNvPr>
            <p:cNvSpPr/>
            <p:nvPr/>
          </p:nvSpPr>
          <p:spPr>
            <a:xfrm>
              <a:off x="5739009" y="229203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7" name="pt1085">
              <a:extLst>
                <a:ext uri="{FF2B5EF4-FFF2-40B4-BE49-F238E27FC236}">
                  <a16:creationId xmlns:a16="http://schemas.microsoft.com/office/drawing/2014/main" id="{806BC52D-A95C-4348-9EAA-28AD48E157AE}"/>
                </a:ext>
              </a:extLst>
            </p:cNvPr>
            <p:cNvSpPr/>
            <p:nvPr/>
          </p:nvSpPr>
          <p:spPr>
            <a:xfrm>
              <a:off x="5686358" y="217739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8" name="pt1086">
              <a:extLst>
                <a:ext uri="{FF2B5EF4-FFF2-40B4-BE49-F238E27FC236}">
                  <a16:creationId xmlns:a16="http://schemas.microsoft.com/office/drawing/2014/main" id="{D794EFB3-6419-4072-848D-B753934CDA52}"/>
                </a:ext>
              </a:extLst>
            </p:cNvPr>
            <p:cNvSpPr/>
            <p:nvPr/>
          </p:nvSpPr>
          <p:spPr>
            <a:xfrm>
              <a:off x="5800676" y="2166586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19" name="pt1087">
              <a:extLst>
                <a:ext uri="{FF2B5EF4-FFF2-40B4-BE49-F238E27FC236}">
                  <a16:creationId xmlns:a16="http://schemas.microsoft.com/office/drawing/2014/main" id="{B9A18192-82E7-43F3-BF38-5DF357ECFE1D}"/>
                </a:ext>
              </a:extLst>
            </p:cNvPr>
            <p:cNvSpPr/>
            <p:nvPr/>
          </p:nvSpPr>
          <p:spPr>
            <a:xfrm>
              <a:off x="5813478" y="213161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20" name="pt1088">
              <a:extLst>
                <a:ext uri="{FF2B5EF4-FFF2-40B4-BE49-F238E27FC236}">
                  <a16:creationId xmlns:a16="http://schemas.microsoft.com/office/drawing/2014/main" id="{0CCACD34-9C6D-4CB1-84FA-E1D08226A09F}"/>
                </a:ext>
              </a:extLst>
            </p:cNvPr>
            <p:cNvSpPr/>
            <p:nvPr/>
          </p:nvSpPr>
          <p:spPr>
            <a:xfrm>
              <a:off x="5603348" y="198261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21" name="pt1089">
              <a:extLst>
                <a:ext uri="{FF2B5EF4-FFF2-40B4-BE49-F238E27FC236}">
                  <a16:creationId xmlns:a16="http://schemas.microsoft.com/office/drawing/2014/main" id="{A1855FA3-FA7D-455B-8254-E6103D4F752E}"/>
                </a:ext>
              </a:extLst>
            </p:cNvPr>
            <p:cNvSpPr/>
            <p:nvPr/>
          </p:nvSpPr>
          <p:spPr>
            <a:xfrm>
              <a:off x="5539832" y="21276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22" name="pt1090">
              <a:extLst>
                <a:ext uri="{FF2B5EF4-FFF2-40B4-BE49-F238E27FC236}">
                  <a16:creationId xmlns:a16="http://schemas.microsoft.com/office/drawing/2014/main" id="{6A0061E9-6FA4-4971-9739-3394B5DC5026}"/>
                </a:ext>
              </a:extLst>
            </p:cNvPr>
            <p:cNvSpPr/>
            <p:nvPr/>
          </p:nvSpPr>
          <p:spPr>
            <a:xfrm>
              <a:off x="5480854" y="215582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23" name="pt1091">
              <a:extLst>
                <a:ext uri="{FF2B5EF4-FFF2-40B4-BE49-F238E27FC236}">
                  <a16:creationId xmlns:a16="http://schemas.microsoft.com/office/drawing/2014/main" id="{F8EA922B-0758-402A-84CA-72F7AF84107F}"/>
                </a:ext>
              </a:extLst>
            </p:cNvPr>
            <p:cNvSpPr/>
            <p:nvPr/>
          </p:nvSpPr>
          <p:spPr>
            <a:xfrm>
              <a:off x="5567988" y="21208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24" name="pt1092">
              <a:extLst>
                <a:ext uri="{FF2B5EF4-FFF2-40B4-BE49-F238E27FC236}">
                  <a16:creationId xmlns:a16="http://schemas.microsoft.com/office/drawing/2014/main" id="{804E42E8-BA20-4833-956E-520055A85ADE}"/>
                </a:ext>
              </a:extLst>
            </p:cNvPr>
            <p:cNvSpPr/>
            <p:nvPr/>
          </p:nvSpPr>
          <p:spPr>
            <a:xfrm>
              <a:off x="5416159" y="211192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25" name="pt1093">
              <a:extLst>
                <a:ext uri="{FF2B5EF4-FFF2-40B4-BE49-F238E27FC236}">
                  <a16:creationId xmlns:a16="http://schemas.microsoft.com/office/drawing/2014/main" id="{CE96876B-3883-4351-B069-BBF83D078D52}"/>
                </a:ext>
              </a:extLst>
            </p:cNvPr>
            <p:cNvSpPr/>
            <p:nvPr/>
          </p:nvSpPr>
          <p:spPr>
            <a:xfrm>
              <a:off x="5777419" y="225705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26" name="pt1094">
              <a:extLst>
                <a:ext uri="{FF2B5EF4-FFF2-40B4-BE49-F238E27FC236}">
                  <a16:creationId xmlns:a16="http://schemas.microsoft.com/office/drawing/2014/main" id="{4C59C8DF-3B35-4A2D-97C5-92D82A69C8D4}"/>
                </a:ext>
              </a:extLst>
            </p:cNvPr>
            <p:cNvSpPr/>
            <p:nvPr/>
          </p:nvSpPr>
          <p:spPr>
            <a:xfrm>
              <a:off x="6155326" y="190305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27" name="pt1095">
              <a:extLst>
                <a:ext uri="{FF2B5EF4-FFF2-40B4-BE49-F238E27FC236}">
                  <a16:creationId xmlns:a16="http://schemas.microsoft.com/office/drawing/2014/main" id="{7AA0D4AD-9D6D-4EBB-89F3-DE1014C53A17}"/>
                </a:ext>
              </a:extLst>
            </p:cNvPr>
            <p:cNvSpPr/>
            <p:nvPr/>
          </p:nvSpPr>
          <p:spPr>
            <a:xfrm>
              <a:off x="5586769" y="228861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28" name="pt1096">
              <a:extLst>
                <a:ext uri="{FF2B5EF4-FFF2-40B4-BE49-F238E27FC236}">
                  <a16:creationId xmlns:a16="http://schemas.microsoft.com/office/drawing/2014/main" id="{84B7C9D7-3399-4B9B-B8A3-8196F059E728}"/>
                </a:ext>
              </a:extLst>
            </p:cNvPr>
            <p:cNvSpPr/>
            <p:nvPr/>
          </p:nvSpPr>
          <p:spPr>
            <a:xfrm>
              <a:off x="5797688" y="2150983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29" name="pt1097">
              <a:extLst>
                <a:ext uri="{FF2B5EF4-FFF2-40B4-BE49-F238E27FC236}">
                  <a16:creationId xmlns:a16="http://schemas.microsoft.com/office/drawing/2014/main" id="{65EBB2AD-1667-4CD2-8BD1-57AFB616A1A1}"/>
                </a:ext>
              </a:extLst>
            </p:cNvPr>
            <p:cNvSpPr/>
            <p:nvPr/>
          </p:nvSpPr>
          <p:spPr>
            <a:xfrm>
              <a:off x="5578014" y="215343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30" name="pt1098">
              <a:extLst>
                <a:ext uri="{FF2B5EF4-FFF2-40B4-BE49-F238E27FC236}">
                  <a16:creationId xmlns:a16="http://schemas.microsoft.com/office/drawing/2014/main" id="{EB975AA2-303D-49A0-B324-7C9E4487518A}"/>
                </a:ext>
              </a:extLst>
            </p:cNvPr>
            <p:cNvSpPr/>
            <p:nvPr/>
          </p:nvSpPr>
          <p:spPr>
            <a:xfrm>
              <a:off x="5610672" y="233403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31" name="pt1099">
              <a:extLst>
                <a:ext uri="{FF2B5EF4-FFF2-40B4-BE49-F238E27FC236}">
                  <a16:creationId xmlns:a16="http://schemas.microsoft.com/office/drawing/2014/main" id="{F2AA3D6B-5597-4A56-8C08-76B09201136D}"/>
                </a:ext>
              </a:extLst>
            </p:cNvPr>
            <p:cNvSpPr/>
            <p:nvPr/>
          </p:nvSpPr>
          <p:spPr>
            <a:xfrm>
              <a:off x="5687235" y="238118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32" name="pt1100">
              <a:extLst>
                <a:ext uri="{FF2B5EF4-FFF2-40B4-BE49-F238E27FC236}">
                  <a16:creationId xmlns:a16="http://schemas.microsoft.com/office/drawing/2014/main" id="{1ECAD4BA-533E-4F06-AE7F-107E786414A1}"/>
                </a:ext>
              </a:extLst>
            </p:cNvPr>
            <p:cNvSpPr/>
            <p:nvPr/>
          </p:nvSpPr>
          <p:spPr>
            <a:xfrm>
              <a:off x="5636475" y="219034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33" name="pt1101">
              <a:extLst>
                <a:ext uri="{FF2B5EF4-FFF2-40B4-BE49-F238E27FC236}">
                  <a16:creationId xmlns:a16="http://schemas.microsoft.com/office/drawing/2014/main" id="{D37D417A-1A52-4ADA-BB46-51EC1185D039}"/>
                </a:ext>
              </a:extLst>
            </p:cNvPr>
            <p:cNvSpPr/>
            <p:nvPr/>
          </p:nvSpPr>
          <p:spPr>
            <a:xfrm>
              <a:off x="5821906" y="253857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34" name="pt1102">
              <a:extLst>
                <a:ext uri="{FF2B5EF4-FFF2-40B4-BE49-F238E27FC236}">
                  <a16:creationId xmlns:a16="http://schemas.microsoft.com/office/drawing/2014/main" id="{F1D8D199-313B-4438-A64C-84AEB758D61F}"/>
                </a:ext>
              </a:extLst>
            </p:cNvPr>
            <p:cNvSpPr/>
            <p:nvPr/>
          </p:nvSpPr>
          <p:spPr>
            <a:xfrm>
              <a:off x="5520916" y="236338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35" name="pt1103">
              <a:extLst>
                <a:ext uri="{FF2B5EF4-FFF2-40B4-BE49-F238E27FC236}">
                  <a16:creationId xmlns:a16="http://schemas.microsoft.com/office/drawing/2014/main" id="{A34ADF17-EF6D-414E-BD71-5DF55B1DBEF8}"/>
                </a:ext>
              </a:extLst>
            </p:cNvPr>
            <p:cNvSpPr/>
            <p:nvPr/>
          </p:nvSpPr>
          <p:spPr>
            <a:xfrm>
              <a:off x="5618437" y="23357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36" name="pt1104">
              <a:extLst>
                <a:ext uri="{FF2B5EF4-FFF2-40B4-BE49-F238E27FC236}">
                  <a16:creationId xmlns:a16="http://schemas.microsoft.com/office/drawing/2014/main" id="{3AE4A5C0-E800-4B5A-ABB2-2787A3772508}"/>
                </a:ext>
              </a:extLst>
            </p:cNvPr>
            <p:cNvSpPr/>
            <p:nvPr/>
          </p:nvSpPr>
          <p:spPr>
            <a:xfrm>
              <a:off x="5825368" y="195297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37" name="pt1105">
              <a:extLst>
                <a:ext uri="{FF2B5EF4-FFF2-40B4-BE49-F238E27FC236}">
                  <a16:creationId xmlns:a16="http://schemas.microsoft.com/office/drawing/2014/main" id="{52887795-D0C9-44CC-A683-469FEB3DA609}"/>
                </a:ext>
              </a:extLst>
            </p:cNvPr>
            <p:cNvSpPr/>
            <p:nvPr/>
          </p:nvSpPr>
          <p:spPr>
            <a:xfrm>
              <a:off x="5515040" y="217935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38" name="pt1106">
              <a:extLst>
                <a:ext uri="{FF2B5EF4-FFF2-40B4-BE49-F238E27FC236}">
                  <a16:creationId xmlns:a16="http://schemas.microsoft.com/office/drawing/2014/main" id="{89EE5FB4-F04D-4772-BBDC-63DFCF88BB2F}"/>
                </a:ext>
              </a:extLst>
            </p:cNvPr>
            <p:cNvSpPr/>
            <p:nvPr/>
          </p:nvSpPr>
          <p:spPr>
            <a:xfrm>
              <a:off x="5690049" y="228383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39" name="pt1107">
              <a:extLst>
                <a:ext uri="{FF2B5EF4-FFF2-40B4-BE49-F238E27FC236}">
                  <a16:creationId xmlns:a16="http://schemas.microsoft.com/office/drawing/2014/main" id="{8435E848-BBDD-4958-B8FE-162B55FDD6ED}"/>
                </a:ext>
              </a:extLst>
            </p:cNvPr>
            <p:cNvSpPr/>
            <p:nvPr/>
          </p:nvSpPr>
          <p:spPr>
            <a:xfrm>
              <a:off x="5814657" y="2245376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40" name="pt1108">
              <a:extLst>
                <a:ext uri="{FF2B5EF4-FFF2-40B4-BE49-F238E27FC236}">
                  <a16:creationId xmlns:a16="http://schemas.microsoft.com/office/drawing/2014/main" id="{61D15AAC-6E1B-48FE-8531-22DEE6B9506E}"/>
                </a:ext>
              </a:extLst>
            </p:cNvPr>
            <p:cNvSpPr/>
            <p:nvPr/>
          </p:nvSpPr>
          <p:spPr>
            <a:xfrm>
              <a:off x="5796672" y="199965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41" name="pt1109">
              <a:extLst>
                <a:ext uri="{FF2B5EF4-FFF2-40B4-BE49-F238E27FC236}">
                  <a16:creationId xmlns:a16="http://schemas.microsoft.com/office/drawing/2014/main" id="{DA2BF13C-2CDF-48DA-8853-1C8D66BA81AC}"/>
                </a:ext>
              </a:extLst>
            </p:cNvPr>
            <p:cNvSpPr/>
            <p:nvPr/>
          </p:nvSpPr>
          <p:spPr>
            <a:xfrm>
              <a:off x="5755485" y="217919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42" name="pt1110">
              <a:extLst>
                <a:ext uri="{FF2B5EF4-FFF2-40B4-BE49-F238E27FC236}">
                  <a16:creationId xmlns:a16="http://schemas.microsoft.com/office/drawing/2014/main" id="{96F51BDA-6468-480B-B105-39C51BB7BC9D}"/>
                </a:ext>
              </a:extLst>
            </p:cNvPr>
            <p:cNvSpPr/>
            <p:nvPr/>
          </p:nvSpPr>
          <p:spPr>
            <a:xfrm>
              <a:off x="5673445" y="237592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43" name="pt1111">
              <a:extLst>
                <a:ext uri="{FF2B5EF4-FFF2-40B4-BE49-F238E27FC236}">
                  <a16:creationId xmlns:a16="http://schemas.microsoft.com/office/drawing/2014/main" id="{3152B760-955E-4A82-83BA-43A58036B3FA}"/>
                </a:ext>
              </a:extLst>
            </p:cNvPr>
            <p:cNvSpPr/>
            <p:nvPr/>
          </p:nvSpPr>
          <p:spPr>
            <a:xfrm>
              <a:off x="5709942" y="229067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44" name="pt1112">
              <a:extLst>
                <a:ext uri="{FF2B5EF4-FFF2-40B4-BE49-F238E27FC236}">
                  <a16:creationId xmlns:a16="http://schemas.microsoft.com/office/drawing/2014/main" id="{E4C23A34-FFBC-4FD9-BE39-5928FC9711B6}"/>
                </a:ext>
              </a:extLst>
            </p:cNvPr>
            <p:cNvSpPr/>
            <p:nvPr/>
          </p:nvSpPr>
          <p:spPr>
            <a:xfrm>
              <a:off x="5762497" y="222390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45" name="pt1113">
              <a:extLst>
                <a:ext uri="{FF2B5EF4-FFF2-40B4-BE49-F238E27FC236}">
                  <a16:creationId xmlns:a16="http://schemas.microsoft.com/office/drawing/2014/main" id="{3A8CDD9C-809D-46D4-ACEB-955CF58502EC}"/>
                </a:ext>
              </a:extLst>
            </p:cNvPr>
            <p:cNvSpPr/>
            <p:nvPr/>
          </p:nvSpPr>
          <p:spPr>
            <a:xfrm>
              <a:off x="5545422" y="215100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46" name="pt1114">
              <a:extLst>
                <a:ext uri="{FF2B5EF4-FFF2-40B4-BE49-F238E27FC236}">
                  <a16:creationId xmlns:a16="http://schemas.microsoft.com/office/drawing/2014/main" id="{9E7B1E5B-F43C-4C95-954C-CBC275990558}"/>
                </a:ext>
              </a:extLst>
            </p:cNvPr>
            <p:cNvSpPr/>
            <p:nvPr/>
          </p:nvSpPr>
          <p:spPr>
            <a:xfrm>
              <a:off x="5743440" y="21604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47" name="pt1115">
              <a:extLst>
                <a:ext uri="{FF2B5EF4-FFF2-40B4-BE49-F238E27FC236}">
                  <a16:creationId xmlns:a16="http://schemas.microsoft.com/office/drawing/2014/main" id="{5C773FCB-3EFA-4DD8-B267-C6FBAABFF287}"/>
                </a:ext>
              </a:extLst>
            </p:cNvPr>
            <p:cNvSpPr/>
            <p:nvPr/>
          </p:nvSpPr>
          <p:spPr>
            <a:xfrm>
              <a:off x="5653037" y="21793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48" name="pt1116">
              <a:extLst>
                <a:ext uri="{FF2B5EF4-FFF2-40B4-BE49-F238E27FC236}">
                  <a16:creationId xmlns:a16="http://schemas.microsoft.com/office/drawing/2014/main" id="{9A3E227D-2C56-4135-86A4-E73434761365}"/>
                </a:ext>
              </a:extLst>
            </p:cNvPr>
            <p:cNvSpPr/>
            <p:nvPr/>
          </p:nvSpPr>
          <p:spPr>
            <a:xfrm>
              <a:off x="5546877" y="210040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49" name="pt1117">
              <a:extLst>
                <a:ext uri="{FF2B5EF4-FFF2-40B4-BE49-F238E27FC236}">
                  <a16:creationId xmlns:a16="http://schemas.microsoft.com/office/drawing/2014/main" id="{9F8AA981-6C3B-4E8D-AB8F-D10828D07EAA}"/>
                </a:ext>
              </a:extLst>
            </p:cNvPr>
            <p:cNvSpPr/>
            <p:nvPr/>
          </p:nvSpPr>
          <p:spPr>
            <a:xfrm>
              <a:off x="5808801" y="256224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50" name="pt1118">
              <a:extLst>
                <a:ext uri="{FF2B5EF4-FFF2-40B4-BE49-F238E27FC236}">
                  <a16:creationId xmlns:a16="http://schemas.microsoft.com/office/drawing/2014/main" id="{5E49BBD0-2606-4B30-81E2-43E715DFFDBC}"/>
                </a:ext>
              </a:extLst>
            </p:cNvPr>
            <p:cNvSpPr/>
            <p:nvPr/>
          </p:nvSpPr>
          <p:spPr>
            <a:xfrm>
              <a:off x="5893901" y="228471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51" name="pt1119">
              <a:extLst>
                <a:ext uri="{FF2B5EF4-FFF2-40B4-BE49-F238E27FC236}">
                  <a16:creationId xmlns:a16="http://schemas.microsoft.com/office/drawing/2014/main" id="{9D74F208-5050-4215-907A-D5CFD89E26A2}"/>
                </a:ext>
              </a:extLst>
            </p:cNvPr>
            <p:cNvSpPr/>
            <p:nvPr/>
          </p:nvSpPr>
          <p:spPr>
            <a:xfrm>
              <a:off x="5960536" y="223042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52" name="pt1120">
              <a:extLst>
                <a:ext uri="{FF2B5EF4-FFF2-40B4-BE49-F238E27FC236}">
                  <a16:creationId xmlns:a16="http://schemas.microsoft.com/office/drawing/2014/main" id="{6590E45B-DE95-4C33-86C9-02B96E6281B4}"/>
                </a:ext>
              </a:extLst>
            </p:cNvPr>
            <p:cNvSpPr/>
            <p:nvPr/>
          </p:nvSpPr>
          <p:spPr>
            <a:xfrm>
              <a:off x="5980383" y="215724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53" name="pt1121">
              <a:extLst>
                <a:ext uri="{FF2B5EF4-FFF2-40B4-BE49-F238E27FC236}">
                  <a16:creationId xmlns:a16="http://schemas.microsoft.com/office/drawing/2014/main" id="{21DD19AD-D8F4-4752-962A-4B0AE3303A30}"/>
                </a:ext>
              </a:extLst>
            </p:cNvPr>
            <p:cNvSpPr/>
            <p:nvPr/>
          </p:nvSpPr>
          <p:spPr>
            <a:xfrm>
              <a:off x="5975879" y="239602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54" name="pt1122">
              <a:extLst>
                <a:ext uri="{FF2B5EF4-FFF2-40B4-BE49-F238E27FC236}">
                  <a16:creationId xmlns:a16="http://schemas.microsoft.com/office/drawing/2014/main" id="{81DC8DFA-DA08-426C-87E6-633688FDF95E}"/>
                </a:ext>
              </a:extLst>
            </p:cNvPr>
            <p:cNvSpPr/>
            <p:nvPr/>
          </p:nvSpPr>
          <p:spPr>
            <a:xfrm>
              <a:off x="5917558" y="21933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55" name="pt1123">
              <a:extLst>
                <a:ext uri="{FF2B5EF4-FFF2-40B4-BE49-F238E27FC236}">
                  <a16:creationId xmlns:a16="http://schemas.microsoft.com/office/drawing/2014/main" id="{BADA7F06-3891-428C-910C-C532ABC814ED}"/>
                </a:ext>
              </a:extLst>
            </p:cNvPr>
            <p:cNvSpPr/>
            <p:nvPr/>
          </p:nvSpPr>
          <p:spPr>
            <a:xfrm>
              <a:off x="5785021" y="226589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56" name="pt1124">
              <a:extLst>
                <a:ext uri="{FF2B5EF4-FFF2-40B4-BE49-F238E27FC236}">
                  <a16:creationId xmlns:a16="http://schemas.microsoft.com/office/drawing/2014/main" id="{0598838F-E5BE-4C6B-BE4C-4924E170891F}"/>
                </a:ext>
              </a:extLst>
            </p:cNvPr>
            <p:cNvSpPr/>
            <p:nvPr/>
          </p:nvSpPr>
          <p:spPr>
            <a:xfrm>
              <a:off x="5916996" y="21601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57" name="pt1125">
              <a:extLst>
                <a:ext uri="{FF2B5EF4-FFF2-40B4-BE49-F238E27FC236}">
                  <a16:creationId xmlns:a16="http://schemas.microsoft.com/office/drawing/2014/main" id="{24BF17FC-A826-4678-A42A-315855F9C688}"/>
                </a:ext>
              </a:extLst>
            </p:cNvPr>
            <p:cNvSpPr/>
            <p:nvPr/>
          </p:nvSpPr>
          <p:spPr>
            <a:xfrm>
              <a:off x="5881165" y="21536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58" name="pt1126">
              <a:extLst>
                <a:ext uri="{FF2B5EF4-FFF2-40B4-BE49-F238E27FC236}">
                  <a16:creationId xmlns:a16="http://schemas.microsoft.com/office/drawing/2014/main" id="{0DA144E2-B2B4-4A40-A935-449BC873B341}"/>
                </a:ext>
              </a:extLst>
            </p:cNvPr>
            <p:cNvSpPr/>
            <p:nvPr/>
          </p:nvSpPr>
          <p:spPr>
            <a:xfrm>
              <a:off x="5781977" y="223126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59" name="pt1127">
              <a:extLst>
                <a:ext uri="{FF2B5EF4-FFF2-40B4-BE49-F238E27FC236}">
                  <a16:creationId xmlns:a16="http://schemas.microsoft.com/office/drawing/2014/main" id="{3CB0BCFD-1B94-46C2-B729-4F6CEDD0C0F6}"/>
                </a:ext>
              </a:extLst>
            </p:cNvPr>
            <p:cNvSpPr/>
            <p:nvPr/>
          </p:nvSpPr>
          <p:spPr>
            <a:xfrm>
              <a:off x="5824088" y="241366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60" name="pt1128">
              <a:extLst>
                <a:ext uri="{FF2B5EF4-FFF2-40B4-BE49-F238E27FC236}">
                  <a16:creationId xmlns:a16="http://schemas.microsoft.com/office/drawing/2014/main" id="{82033FA4-3066-4AB3-B5D1-DCCFB08B80AA}"/>
                </a:ext>
              </a:extLst>
            </p:cNvPr>
            <p:cNvSpPr/>
            <p:nvPr/>
          </p:nvSpPr>
          <p:spPr>
            <a:xfrm>
              <a:off x="5939195" y="223618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61" name="pt1129">
              <a:extLst>
                <a:ext uri="{FF2B5EF4-FFF2-40B4-BE49-F238E27FC236}">
                  <a16:creationId xmlns:a16="http://schemas.microsoft.com/office/drawing/2014/main" id="{156671AD-BCDF-4692-9ABE-2487AA0B2FCE}"/>
                </a:ext>
              </a:extLst>
            </p:cNvPr>
            <p:cNvSpPr/>
            <p:nvPr/>
          </p:nvSpPr>
          <p:spPr>
            <a:xfrm>
              <a:off x="5933753" y="225230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62" name="pt1130">
              <a:extLst>
                <a:ext uri="{FF2B5EF4-FFF2-40B4-BE49-F238E27FC236}">
                  <a16:creationId xmlns:a16="http://schemas.microsoft.com/office/drawing/2014/main" id="{D2BB0F10-407F-448E-B643-9014D7F4A638}"/>
                </a:ext>
              </a:extLst>
            </p:cNvPr>
            <p:cNvSpPr/>
            <p:nvPr/>
          </p:nvSpPr>
          <p:spPr>
            <a:xfrm>
              <a:off x="5695329" y="2283743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63" name="pt1131">
              <a:extLst>
                <a:ext uri="{FF2B5EF4-FFF2-40B4-BE49-F238E27FC236}">
                  <a16:creationId xmlns:a16="http://schemas.microsoft.com/office/drawing/2014/main" id="{489D4BF7-C64E-424A-836E-5E4A086D1C93}"/>
                </a:ext>
              </a:extLst>
            </p:cNvPr>
            <p:cNvSpPr/>
            <p:nvPr/>
          </p:nvSpPr>
          <p:spPr>
            <a:xfrm>
              <a:off x="6290323" y="215104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64" name="pt1132">
              <a:extLst>
                <a:ext uri="{FF2B5EF4-FFF2-40B4-BE49-F238E27FC236}">
                  <a16:creationId xmlns:a16="http://schemas.microsoft.com/office/drawing/2014/main" id="{EB0ECD05-0F3C-45BC-B28E-CD2BA321175C}"/>
                </a:ext>
              </a:extLst>
            </p:cNvPr>
            <p:cNvSpPr/>
            <p:nvPr/>
          </p:nvSpPr>
          <p:spPr>
            <a:xfrm>
              <a:off x="5791586" y="20423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65" name="pt1133">
              <a:extLst>
                <a:ext uri="{FF2B5EF4-FFF2-40B4-BE49-F238E27FC236}">
                  <a16:creationId xmlns:a16="http://schemas.microsoft.com/office/drawing/2014/main" id="{5C61E682-EC7C-49B9-AA95-52119A25F408}"/>
                </a:ext>
              </a:extLst>
            </p:cNvPr>
            <p:cNvSpPr/>
            <p:nvPr/>
          </p:nvSpPr>
          <p:spPr>
            <a:xfrm>
              <a:off x="5688993" y="236198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66" name="pt1134">
              <a:extLst>
                <a:ext uri="{FF2B5EF4-FFF2-40B4-BE49-F238E27FC236}">
                  <a16:creationId xmlns:a16="http://schemas.microsoft.com/office/drawing/2014/main" id="{0AB2C86E-F3A9-4879-BE4C-30131095B92D}"/>
                </a:ext>
              </a:extLst>
            </p:cNvPr>
            <p:cNvSpPr/>
            <p:nvPr/>
          </p:nvSpPr>
          <p:spPr>
            <a:xfrm>
              <a:off x="5691857" y="215368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67" name="pt1135">
              <a:extLst>
                <a:ext uri="{FF2B5EF4-FFF2-40B4-BE49-F238E27FC236}">
                  <a16:creationId xmlns:a16="http://schemas.microsoft.com/office/drawing/2014/main" id="{9F09D1F3-8204-4666-99F5-502907F5DBD1}"/>
                </a:ext>
              </a:extLst>
            </p:cNvPr>
            <p:cNvSpPr/>
            <p:nvPr/>
          </p:nvSpPr>
          <p:spPr>
            <a:xfrm>
              <a:off x="5832911" y="236973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68" name="pt1136">
              <a:extLst>
                <a:ext uri="{FF2B5EF4-FFF2-40B4-BE49-F238E27FC236}">
                  <a16:creationId xmlns:a16="http://schemas.microsoft.com/office/drawing/2014/main" id="{699D57AC-762F-45D3-89DE-A4E6D26EB038}"/>
                </a:ext>
              </a:extLst>
            </p:cNvPr>
            <p:cNvSpPr/>
            <p:nvPr/>
          </p:nvSpPr>
          <p:spPr>
            <a:xfrm>
              <a:off x="5552551" y="216428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69" name="pt1137">
              <a:extLst>
                <a:ext uri="{FF2B5EF4-FFF2-40B4-BE49-F238E27FC236}">
                  <a16:creationId xmlns:a16="http://schemas.microsoft.com/office/drawing/2014/main" id="{4969C1FD-CA63-4DB4-A040-067E1F7658E5}"/>
                </a:ext>
              </a:extLst>
            </p:cNvPr>
            <p:cNvSpPr/>
            <p:nvPr/>
          </p:nvSpPr>
          <p:spPr>
            <a:xfrm>
              <a:off x="5644212" y="225166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70" name="pt1138">
              <a:extLst>
                <a:ext uri="{FF2B5EF4-FFF2-40B4-BE49-F238E27FC236}">
                  <a16:creationId xmlns:a16="http://schemas.microsoft.com/office/drawing/2014/main" id="{2A586399-5469-49B0-A75D-3D87C2A79A20}"/>
                </a:ext>
              </a:extLst>
            </p:cNvPr>
            <p:cNvSpPr/>
            <p:nvPr/>
          </p:nvSpPr>
          <p:spPr>
            <a:xfrm>
              <a:off x="5709358" y="228710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71" name="pt1139">
              <a:extLst>
                <a:ext uri="{FF2B5EF4-FFF2-40B4-BE49-F238E27FC236}">
                  <a16:creationId xmlns:a16="http://schemas.microsoft.com/office/drawing/2014/main" id="{311F3BBE-AE42-4E46-A1F3-F161AB9E6293}"/>
                </a:ext>
              </a:extLst>
            </p:cNvPr>
            <p:cNvSpPr/>
            <p:nvPr/>
          </p:nvSpPr>
          <p:spPr>
            <a:xfrm>
              <a:off x="5740834" y="232149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72" name="pt1140">
              <a:extLst>
                <a:ext uri="{FF2B5EF4-FFF2-40B4-BE49-F238E27FC236}">
                  <a16:creationId xmlns:a16="http://schemas.microsoft.com/office/drawing/2014/main" id="{FA387D8A-8FE9-44BE-87E5-A66749269C47}"/>
                </a:ext>
              </a:extLst>
            </p:cNvPr>
            <p:cNvSpPr/>
            <p:nvPr/>
          </p:nvSpPr>
          <p:spPr>
            <a:xfrm>
              <a:off x="5606585" y="222976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73" name="pt1141">
              <a:extLst>
                <a:ext uri="{FF2B5EF4-FFF2-40B4-BE49-F238E27FC236}">
                  <a16:creationId xmlns:a16="http://schemas.microsoft.com/office/drawing/2014/main" id="{796B2101-4E33-4CDA-9831-E5AE578A3615}"/>
                </a:ext>
              </a:extLst>
            </p:cNvPr>
            <p:cNvSpPr/>
            <p:nvPr/>
          </p:nvSpPr>
          <p:spPr>
            <a:xfrm>
              <a:off x="5831679" y="2200635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74" name="pt1142">
              <a:extLst>
                <a:ext uri="{FF2B5EF4-FFF2-40B4-BE49-F238E27FC236}">
                  <a16:creationId xmlns:a16="http://schemas.microsoft.com/office/drawing/2014/main" id="{111E0962-B430-4B9C-8851-A825DD2264A7}"/>
                </a:ext>
              </a:extLst>
            </p:cNvPr>
            <p:cNvSpPr/>
            <p:nvPr/>
          </p:nvSpPr>
          <p:spPr>
            <a:xfrm>
              <a:off x="5897458" y="202171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75" name="pt1143">
              <a:extLst>
                <a:ext uri="{FF2B5EF4-FFF2-40B4-BE49-F238E27FC236}">
                  <a16:creationId xmlns:a16="http://schemas.microsoft.com/office/drawing/2014/main" id="{96DDDB79-B090-4F03-99D9-D21F86335E31}"/>
                </a:ext>
              </a:extLst>
            </p:cNvPr>
            <p:cNvSpPr/>
            <p:nvPr/>
          </p:nvSpPr>
          <p:spPr>
            <a:xfrm>
              <a:off x="5772570" y="216669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76" name="pt1144">
              <a:extLst>
                <a:ext uri="{FF2B5EF4-FFF2-40B4-BE49-F238E27FC236}">
                  <a16:creationId xmlns:a16="http://schemas.microsoft.com/office/drawing/2014/main" id="{7AD391BB-E54B-4007-ADB7-1948C7B2858A}"/>
                </a:ext>
              </a:extLst>
            </p:cNvPr>
            <p:cNvSpPr/>
            <p:nvPr/>
          </p:nvSpPr>
          <p:spPr>
            <a:xfrm>
              <a:off x="5640428" y="23595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77" name="pt1145">
              <a:extLst>
                <a:ext uri="{FF2B5EF4-FFF2-40B4-BE49-F238E27FC236}">
                  <a16:creationId xmlns:a16="http://schemas.microsoft.com/office/drawing/2014/main" id="{D2D079A9-EB0C-415A-A213-61B98814C557}"/>
                </a:ext>
              </a:extLst>
            </p:cNvPr>
            <p:cNvSpPr/>
            <p:nvPr/>
          </p:nvSpPr>
          <p:spPr>
            <a:xfrm>
              <a:off x="5642983" y="23519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78" name="pt1146">
              <a:extLst>
                <a:ext uri="{FF2B5EF4-FFF2-40B4-BE49-F238E27FC236}">
                  <a16:creationId xmlns:a16="http://schemas.microsoft.com/office/drawing/2014/main" id="{D0A7AD67-1D41-41E2-90AF-3A14FA15E7C6}"/>
                </a:ext>
              </a:extLst>
            </p:cNvPr>
            <p:cNvSpPr/>
            <p:nvPr/>
          </p:nvSpPr>
          <p:spPr>
            <a:xfrm>
              <a:off x="5885308" y="24861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79" name="pt1147">
              <a:extLst>
                <a:ext uri="{FF2B5EF4-FFF2-40B4-BE49-F238E27FC236}">
                  <a16:creationId xmlns:a16="http://schemas.microsoft.com/office/drawing/2014/main" id="{D615CAD0-E6C5-4743-9A53-EF6F579DBB2F}"/>
                </a:ext>
              </a:extLst>
            </p:cNvPr>
            <p:cNvSpPr/>
            <p:nvPr/>
          </p:nvSpPr>
          <p:spPr>
            <a:xfrm>
              <a:off x="5706479" y="23040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80" name="pt1148">
              <a:extLst>
                <a:ext uri="{FF2B5EF4-FFF2-40B4-BE49-F238E27FC236}">
                  <a16:creationId xmlns:a16="http://schemas.microsoft.com/office/drawing/2014/main" id="{C07FF624-D7EF-4511-8693-FD5C93FB1588}"/>
                </a:ext>
              </a:extLst>
            </p:cNvPr>
            <p:cNvSpPr/>
            <p:nvPr/>
          </p:nvSpPr>
          <p:spPr>
            <a:xfrm>
              <a:off x="5640687" y="215957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81" name="pt1149">
              <a:extLst>
                <a:ext uri="{FF2B5EF4-FFF2-40B4-BE49-F238E27FC236}">
                  <a16:creationId xmlns:a16="http://schemas.microsoft.com/office/drawing/2014/main" id="{55487DB5-B252-4A89-91F3-EB150141E1C7}"/>
                </a:ext>
              </a:extLst>
            </p:cNvPr>
            <p:cNvSpPr/>
            <p:nvPr/>
          </p:nvSpPr>
          <p:spPr>
            <a:xfrm>
              <a:off x="5974135" y="223196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82" name="pt1150">
              <a:extLst>
                <a:ext uri="{FF2B5EF4-FFF2-40B4-BE49-F238E27FC236}">
                  <a16:creationId xmlns:a16="http://schemas.microsoft.com/office/drawing/2014/main" id="{B740B99B-7BA1-4BE1-9BF0-94F653CB0F5E}"/>
                </a:ext>
              </a:extLst>
            </p:cNvPr>
            <p:cNvSpPr/>
            <p:nvPr/>
          </p:nvSpPr>
          <p:spPr>
            <a:xfrm>
              <a:off x="6052787" y="22183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83" name="pt1151">
              <a:extLst>
                <a:ext uri="{FF2B5EF4-FFF2-40B4-BE49-F238E27FC236}">
                  <a16:creationId xmlns:a16="http://schemas.microsoft.com/office/drawing/2014/main" id="{9B727091-83BD-4D56-A964-5334FD4689C0}"/>
                </a:ext>
              </a:extLst>
            </p:cNvPr>
            <p:cNvSpPr/>
            <p:nvPr/>
          </p:nvSpPr>
          <p:spPr>
            <a:xfrm>
              <a:off x="5886278" y="241933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84" name="pt1152">
              <a:extLst>
                <a:ext uri="{FF2B5EF4-FFF2-40B4-BE49-F238E27FC236}">
                  <a16:creationId xmlns:a16="http://schemas.microsoft.com/office/drawing/2014/main" id="{8FB513A3-2A69-4DB1-B8C1-A8FFE08B01B9}"/>
                </a:ext>
              </a:extLst>
            </p:cNvPr>
            <p:cNvSpPr/>
            <p:nvPr/>
          </p:nvSpPr>
          <p:spPr>
            <a:xfrm>
              <a:off x="5822752" y="2307086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85" name="pt1153">
              <a:extLst>
                <a:ext uri="{FF2B5EF4-FFF2-40B4-BE49-F238E27FC236}">
                  <a16:creationId xmlns:a16="http://schemas.microsoft.com/office/drawing/2014/main" id="{8F7D04E3-106D-4B00-A629-F1FA79797523}"/>
                </a:ext>
              </a:extLst>
            </p:cNvPr>
            <p:cNvSpPr/>
            <p:nvPr/>
          </p:nvSpPr>
          <p:spPr>
            <a:xfrm>
              <a:off x="6118252" y="21148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86" name="pt1154">
              <a:extLst>
                <a:ext uri="{FF2B5EF4-FFF2-40B4-BE49-F238E27FC236}">
                  <a16:creationId xmlns:a16="http://schemas.microsoft.com/office/drawing/2014/main" id="{8DE092B3-21E1-45E3-A653-5E4E67860C34}"/>
                </a:ext>
              </a:extLst>
            </p:cNvPr>
            <p:cNvSpPr/>
            <p:nvPr/>
          </p:nvSpPr>
          <p:spPr>
            <a:xfrm>
              <a:off x="5824786" y="228758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87" name="pt1155">
              <a:extLst>
                <a:ext uri="{FF2B5EF4-FFF2-40B4-BE49-F238E27FC236}">
                  <a16:creationId xmlns:a16="http://schemas.microsoft.com/office/drawing/2014/main" id="{8CC8A916-43AE-40F1-AFEF-7C07E9504793}"/>
                </a:ext>
              </a:extLst>
            </p:cNvPr>
            <p:cNvSpPr/>
            <p:nvPr/>
          </p:nvSpPr>
          <p:spPr>
            <a:xfrm>
              <a:off x="5593101" y="239488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88" name="pt1156">
              <a:extLst>
                <a:ext uri="{FF2B5EF4-FFF2-40B4-BE49-F238E27FC236}">
                  <a16:creationId xmlns:a16="http://schemas.microsoft.com/office/drawing/2014/main" id="{FBC4DF49-2910-47E8-B727-18BF06D462C8}"/>
                </a:ext>
              </a:extLst>
            </p:cNvPr>
            <p:cNvSpPr/>
            <p:nvPr/>
          </p:nvSpPr>
          <p:spPr>
            <a:xfrm>
              <a:off x="6004422" y="209843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89" name="pt1157">
              <a:extLst>
                <a:ext uri="{FF2B5EF4-FFF2-40B4-BE49-F238E27FC236}">
                  <a16:creationId xmlns:a16="http://schemas.microsoft.com/office/drawing/2014/main" id="{C9043670-F171-47AF-88C1-F1A95AF15EB4}"/>
                </a:ext>
              </a:extLst>
            </p:cNvPr>
            <p:cNvSpPr/>
            <p:nvPr/>
          </p:nvSpPr>
          <p:spPr>
            <a:xfrm>
              <a:off x="5845968" y="237477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90" name="pt1158">
              <a:extLst>
                <a:ext uri="{FF2B5EF4-FFF2-40B4-BE49-F238E27FC236}">
                  <a16:creationId xmlns:a16="http://schemas.microsoft.com/office/drawing/2014/main" id="{8C5326D0-3425-4D4F-B479-D32DB650FBF3}"/>
                </a:ext>
              </a:extLst>
            </p:cNvPr>
            <p:cNvSpPr/>
            <p:nvPr/>
          </p:nvSpPr>
          <p:spPr>
            <a:xfrm>
              <a:off x="5650487" y="216895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91" name="pt1159">
              <a:extLst>
                <a:ext uri="{FF2B5EF4-FFF2-40B4-BE49-F238E27FC236}">
                  <a16:creationId xmlns:a16="http://schemas.microsoft.com/office/drawing/2014/main" id="{678E79D7-B8F5-4EB7-8682-71F130A69CA3}"/>
                </a:ext>
              </a:extLst>
            </p:cNvPr>
            <p:cNvSpPr/>
            <p:nvPr/>
          </p:nvSpPr>
          <p:spPr>
            <a:xfrm>
              <a:off x="5945967" y="23156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92" name="pt1160">
              <a:extLst>
                <a:ext uri="{FF2B5EF4-FFF2-40B4-BE49-F238E27FC236}">
                  <a16:creationId xmlns:a16="http://schemas.microsoft.com/office/drawing/2014/main" id="{AE526FE8-686A-4A06-9DA6-A38E5DAAF791}"/>
                </a:ext>
              </a:extLst>
            </p:cNvPr>
            <p:cNvSpPr/>
            <p:nvPr/>
          </p:nvSpPr>
          <p:spPr>
            <a:xfrm>
              <a:off x="5856415" y="238966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93" name="pt1161">
              <a:extLst>
                <a:ext uri="{FF2B5EF4-FFF2-40B4-BE49-F238E27FC236}">
                  <a16:creationId xmlns:a16="http://schemas.microsoft.com/office/drawing/2014/main" id="{56146DE9-8F4A-47D5-9A03-159B6420FF09}"/>
                </a:ext>
              </a:extLst>
            </p:cNvPr>
            <p:cNvSpPr/>
            <p:nvPr/>
          </p:nvSpPr>
          <p:spPr>
            <a:xfrm>
              <a:off x="5884307" y="246112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94" name="pt1162">
              <a:extLst>
                <a:ext uri="{FF2B5EF4-FFF2-40B4-BE49-F238E27FC236}">
                  <a16:creationId xmlns:a16="http://schemas.microsoft.com/office/drawing/2014/main" id="{38DE8097-5490-4886-8E15-9AA081CA3FFB}"/>
                </a:ext>
              </a:extLst>
            </p:cNvPr>
            <p:cNvSpPr/>
            <p:nvPr/>
          </p:nvSpPr>
          <p:spPr>
            <a:xfrm>
              <a:off x="6070559" y="22553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95" name="pt1163">
              <a:extLst>
                <a:ext uri="{FF2B5EF4-FFF2-40B4-BE49-F238E27FC236}">
                  <a16:creationId xmlns:a16="http://schemas.microsoft.com/office/drawing/2014/main" id="{E4A0356C-CFBE-48F3-B21E-D336B640D5B5}"/>
                </a:ext>
              </a:extLst>
            </p:cNvPr>
            <p:cNvSpPr/>
            <p:nvPr/>
          </p:nvSpPr>
          <p:spPr>
            <a:xfrm>
              <a:off x="5807547" y="2196452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96" name="pt1164">
              <a:extLst>
                <a:ext uri="{FF2B5EF4-FFF2-40B4-BE49-F238E27FC236}">
                  <a16:creationId xmlns:a16="http://schemas.microsoft.com/office/drawing/2014/main" id="{8F1E9DE9-D587-45EE-8437-82839E4FB74B}"/>
                </a:ext>
              </a:extLst>
            </p:cNvPr>
            <p:cNvSpPr/>
            <p:nvPr/>
          </p:nvSpPr>
          <p:spPr>
            <a:xfrm>
              <a:off x="5736891" y="23617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97" name="pt1165">
              <a:extLst>
                <a:ext uri="{FF2B5EF4-FFF2-40B4-BE49-F238E27FC236}">
                  <a16:creationId xmlns:a16="http://schemas.microsoft.com/office/drawing/2014/main" id="{C2DC5084-F744-4948-BC79-2DC93AC853DD}"/>
                </a:ext>
              </a:extLst>
            </p:cNvPr>
            <p:cNvSpPr/>
            <p:nvPr/>
          </p:nvSpPr>
          <p:spPr>
            <a:xfrm>
              <a:off x="5898538" y="21947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98" name="pt1166">
              <a:extLst>
                <a:ext uri="{FF2B5EF4-FFF2-40B4-BE49-F238E27FC236}">
                  <a16:creationId xmlns:a16="http://schemas.microsoft.com/office/drawing/2014/main" id="{37BCBB93-2DE1-48CB-8571-7E6ED2206196}"/>
                </a:ext>
              </a:extLst>
            </p:cNvPr>
            <p:cNvSpPr/>
            <p:nvPr/>
          </p:nvSpPr>
          <p:spPr>
            <a:xfrm>
              <a:off x="5835121" y="224731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899" name="pt1167">
              <a:extLst>
                <a:ext uri="{FF2B5EF4-FFF2-40B4-BE49-F238E27FC236}">
                  <a16:creationId xmlns:a16="http://schemas.microsoft.com/office/drawing/2014/main" id="{4037FD60-3671-469C-9B09-AC8D341B0013}"/>
                </a:ext>
              </a:extLst>
            </p:cNvPr>
            <p:cNvSpPr/>
            <p:nvPr/>
          </p:nvSpPr>
          <p:spPr>
            <a:xfrm>
              <a:off x="5754990" y="219204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00" name="pt1168">
              <a:extLst>
                <a:ext uri="{FF2B5EF4-FFF2-40B4-BE49-F238E27FC236}">
                  <a16:creationId xmlns:a16="http://schemas.microsoft.com/office/drawing/2014/main" id="{640C7984-2F0C-40C8-90D1-1817E5613F58}"/>
                </a:ext>
              </a:extLst>
            </p:cNvPr>
            <p:cNvSpPr/>
            <p:nvPr/>
          </p:nvSpPr>
          <p:spPr>
            <a:xfrm>
              <a:off x="5871504" y="231450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01" name="pt1169">
              <a:extLst>
                <a:ext uri="{FF2B5EF4-FFF2-40B4-BE49-F238E27FC236}">
                  <a16:creationId xmlns:a16="http://schemas.microsoft.com/office/drawing/2014/main" id="{412336BE-16AA-4299-81A3-AC87E719BE3C}"/>
                </a:ext>
              </a:extLst>
            </p:cNvPr>
            <p:cNvSpPr/>
            <p:nvPr/>
          </p:nvSpPr>
          <p:spPr>
            <a:xfrm>
              <a:off x="5598245" y="21586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02" name="pt1170">
              <a:extLst>
                <a:ext uri="{FF2B5EF4-FFF2-40B4-BE49-F238E27FC236}">
                  <a16:creationId xmlns:a16="http://schemas.microsoft.com/office/drawing/2014/main" id="{348EF3B1-A232-4136-897D-2CB999DE633D}"/>
                </a:ext>
              </a:extLst>
            </p:cNvPr>
            <p:cNvSpPr/>
            <p:nvPr/>
          </p:nvSpPr>
          <p:spPr>
            <a:xfrm>
              <a:off x="5977717" y="226857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03" name="pt1171">
              <a:extLst>
                <a:ext uri="{FF2B5EF4-FFF2-40B4-BE49-F238E27FC236}">
                  <a16:creationId xmlns:a16="http://schemas.microsoft.com/office/drawing/2014/main" id="{FC981E48-AA44-46B3-8A6C-0F23C3FE3765}"/>
                </a:ext>
              </a:extLst>
            </p:cNvPr>
            <p:cNvSpPr/>
            <p:nvPr/>
          </p:nvSpPr>
          <p:spPr>
            <a:xfrm>
              <a:off x="5740578" y="20237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04" name="pt1172">
              <a:extLst>
                <a:ext uri="{FF2B5EF4-FFF2-40B4-BE49-F238E27FC236}">
                  <a16:creationId xmlns:a16="http://schemas.microsoft.com/office/drawing/2014/main" id="{37D48052-5C6E-47E8-8C98-E5A3827ACDBC}"/>
                </a:ext>
              </a:extLst>
            </p:cNvPr>
            <p:cNvSpPr/>
            <p:nvPr/>
          </p:nvSpPr>
          <p:spPr>
            <a:xfrm>
              <a:off x="5797350" y="217264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05" name="pt1173">
              <a:extLst>
                <a:ext uri="{FF2B5EF4-FFF2-40B4-BE49-F238E27FC236}">
                  <a16:creationId xmlns:a16="http://schemas.microsoft.com/office/drawing/2014/main" id="{56A458EC-511A-4790-9A4E-0310D90DA151}"/>
                </a:ext>
              </a:extLst>
            </p:cNvPr>
            <p:cNvSpPr/>
            <p:nvPr/>
          </p:nvSpPr>
          <p:spPr>
            <a:xfrm>
              <a:off x="5844580" y="160873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06" name="pt1174">
              <a:extLst>
                <a:ext uri="{FF2B5EF4-FFF2-40B4-BE49-F238E27FC236}">
                  <a16:creationId xmlns:a16="http://schemas.microsoft.com/office/drawing/2014/main" id="{46A21667-3385-4D94-86B9-EB36AA7BFD47}"/>
                </a:ext>
              </a:extLst>
            </p:cNvPr>
            <p:cNvSpPr/>
            <p:nvPr/>
          </p:nvSpPr>
          <p:spPr>
            <a:xfrm>
              <a:off x="5792825" y="2293775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07" name="pt1175">
              <a:extLst>
                <a:ext uri="{FF2B5EF4-FFF2-40B4-BE49-F238E27FC236}">
                  <a16:creationId xmlns:a16="http://schemas.microsoft.com/office/drawing/2014/main" id="{BFEC9554-726D-46AF-9A15-2FAA2AC7F12E}"/>
                </a:ext>
              </a:extLst>
            </p:cNvPr>
            <p:cNvSpPr/>
            <p:nvPr/>
          </p:nvSpPr>
          <p:spPr>
            <a:xfrm>
              <a:off x="6052080" y="227514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08" name="pt1176">
              <a:extLst>
                <a:ext uri="{FF2B5EF4-FFF2-40B4-BE49-F238E27FC236}">
                  <a16:creationId xmlns:a16="http://schemas.microsoft.com/office/drawing/2014/main" id="{1A436780-40A5-46E2-993A-AAEAE87060DC}"/>
                </a:ext>
              </a:extLst>
            </p:cNvPr>
            <p:cNvSpPr/>
            <p:nvPr/>
          </p:nvSpPr>
          <p:spPr>
            <a:xfrm>
              <a:off x="5622499" y="21741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09" name="pt1177">
              <a:extLst>
                <a:ext uri="{FF2B5EF4-FFF2-40B4-BE49-F238E27FC236}">
                  <a16:creationId xmlns:a16="http://schemas.microsoft.com/office/drawing/2014/main" id="{B2B383AC-D4D6-485E-9A6A-AB6C758EB9BF}"/>
                </a:ext>
              </a:extLst>
            </p:cNvPr>
            <p:cNvSpPr/>
            <p:nvPr/>
          </p:nvSpPr>
          <p:spPr>
            <a:xfrm>
              <a:off x="5555457" y="233376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10" name="pt1178">
              <a:extLst>
                <a:ext uri="{FF2B5EF4-FFF2-40B4-BE49-F238E27FC236}">
                  <a16:creationId xmlns:a16="http://schemas.microsoft.com/office/drawing/2014/main" id="{6405C5C5-2A35-4A94-9C9C-9FA5FA781651}"/>
                </a:ext>
              </a:extLst>
            </p:cNvPr>
            <p:cNvSpPr/>
            <p:nvPr/>
          </p:nvSpPr>
          <p:spPr>
            <a:xfrm>
              <a:off x="5744991" y="234999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11" name="pt1179">
              <a:extLst>
                <a:ext uri="{FF2B5EF4-FFF2-40B4-BE49-F238E27FC236}">
                  <a16:creationId xmlns:a16="http://schemas.microsoft.com/office/drawing/2014/main" id="{625E3C47-BE6F-4AB5-90BF-22BD0F2ACE60}"/>
                </a:ext>
              </a:extLst>
            </p:cNvPr>
            <p:cNvSpPr/>
            <p:nvPr/>
          </p:nvSpPr>
          <p:spPr>
            <a:xfrm>
              <a:off x="5782020" y="206066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12" name="pt1180">
              <a:extLst>
                <a:ext uri="{FF2B5EF4-FFF2-40B4-BE49-F238E27FC236}">
                  <a16:creationId xmlns:a16="http://schemas.microsoft.com/office/drawing/2014/main" id="{D065A923-B72D-4F1A-9874-425461EC8D60}"/>
                </a:ext>
              </a:extLst>
            </p:cNvPr>
            <p:cNvSpPr/>
            <p:nvPr/>
          </p:nvSpPr>
          <p:spPr>
            <a:xfrm>
              <a:off x="5810080" y="22118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13" name="pt1181">
              <a:extLst>
                <a:ext uri="{FF2B5EF4-FFF2-40B4-BE49-F238E27FC236}">
                  <a16:creationId xmlns:a16="http://schemas.microsoft.com/office/drawing/2014/main" id="{EC107125-C7BF-48A7-B63D-14401651211C}"/>
                </a:ext>
              </a:extLst>
            </p:cNvPr>
            <p:cNvSpPr/>
            <p:nvPr/>
          </p:nvSpPr>
          <p:spPr>
            <a:xfrm>
              <a:off x="6186477" y="215396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14" name="pt1182">
              <a:extLst>
                <a:ext uri="{FF2B5EF4-FFF2-40B4-BE49-F238E27FC236}">
                  <a16:creationId xmlns:a16="http://schemas.microsoft.com/office/drawing/2014/main" id="{80566247-30FA-4651-B302-A694AA29E46B}"/>
                </a:ext>
              </a:extLst>
            </p:cNvPr>
            <p:cNvSpPr/>
            <p:nvPr/>
          </p:nvSpPr>
          <p:spPr>
            <a:xfrm>
              <a:off x="6287708" y="228252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15" name="pt1183">
              <a:extLst>
                <a:ext uri="{FF2B5EF4-FFF2-40B4-BE49-F238E27FC236}">
                  <a16:creationId xmlns:a16="http://schemas.microsoft.com/office/drawing/2014/main" id="{C0DB443E-42A4-479C-B68D-BE7836362A87}"/>
                </a:ext>
              </a:extLst>
            </p:cNvPr>
            <p:cNvSpPr/>
            <p:nvPr/>
          </p:nvSpPr>
          <p:spPr>
            <a:xfrm>
              <a:off x="5920630" y="225760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16" name="pt1184">
              <a:extLst>
                <a:ext uri="{FF2B5EF4-FFF2-40B4-BE49-F238E27FC236}">
                  <a16:creationId xmlns:a16="http://schemas.microsoft.com/office/drawing/2014/main" id="{DA31408D-0C1D-422D-B5B4-DB046B88A122}"/>
                </a:ext>
              </a:extLst>
            </p:cNvPr>
            <p:cNvSpPr/>
            <p:nvPr/>
          </p:nvSpPr>
          <p:spPr>
            <a:xfrm>
              <a:off x="5579105" y="22844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17" name="pt1185">
              <a:extLst>
                <a:ext uri="{FF2B5EF4-FFF2-40B4-BE49-F238E27FC236}">
                  <a16:creationId xmlns:a16="http://schemas.microsoft.com/office/drawing/2014/main" id="{DE05ECBB-6922-4480-B6C9-A3BFAA82749F}"/>
                </a:ext>
              </a:extLst>
            </p:cNvPr>
            <p:cNvSpPr/>
            <p:nvPr/>
          </p:nvSpPr>
          <p:spPr>
            <a:xfrm>
              <a:off x="5768974" y="212577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18" name="pt1186">
              <a:extLst>
                <a:ext uri="{FF2B5EF4-FFF2-40B4-BE49-F238E27FC236}">
                  <a16:creationId xmlns:a16="http://schemas.microsoft.com/office/drawing/2014/main" id="{B659226E-A172-41A7-9659-EFDC1654D2BE}"/>
                </a:ext>
              </a:extLst>
            </p:cNvPr>
            <p:cNvSpPr/>
            <p:nvPr/>
          </p:nvSpPr>
          <p:spPr>
            <a:xfrm>
              <a:off x="5909007" y="220832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19" name="pt1187">
              <a:extLst>
                <a:ext uri="{FF2B5EF4-FFF2-40B4-BE49-F238E27FC236}">
                  <a16:creationId xmlns:a16="http://schemas.microsoft.com/office/drawing/2014/main" id="{33B5BC00-CF3D-4C64-8B8F-5B35E7CAA4BA}"/>
                </a:ext>
              </a:extLst>
            </p:cNvPr>
            <p:cNvSpPr/>
            <p:nvPr/>
          </p:nvSpPr>
          <p:spPr>
            <a:xfrm>
              <a:off x="5418065" y="217998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0" name="pt1188">
              <a:extLst>
                <a:ext uri="{FF2B5EF4-FFF2-40B4-BE49-F238E27FC236}">
                  <a16:creationId xmlns:a16="http://schemas.microsoft.com/office/drawing/2014/main" id="{06AB0BFA-56C0-4364-98AB-0EFF4BB8D1B5}"/>
                </a:ext>
              </a:extLst>
            </p:cNvPr>
            <p:cNvSpPr/>
            <p:nvPr/>
          </p:nvSpPr>
          <p:spPr>
            <a:xfrm>
              <a:off x="5587080" y="219820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1" name="pt1189">
              <a:extLst>
                <a:ext uri="{FF2B5EF4-FFF2-40B4-BE49-F238E27FC236}">
                  <a16:creationId xmlns:a16="http://schemas.microsoft.com/office/drawing/2014/main" id="{0F59E93C-FC7E-49CB-819F-349A2228681D}"/>
                </a:ext>
              </a:extLst>
            </p:cNvPr>
            <p:cNvSpPr/>
            <p:nvPr/>
          </p:nvSpPr>
          <p:spPr>
            <a:xfrm>
              <a:off x="5687597" y="204489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2" name="pt1190">
              <a:extLst>
                <a:ext uri="{FF2B5EF4-FFF2-40B4-BE49-F238E27FC236}">
                  <a16:creationId xmlns:a16="http://schemas.microsoft.com/office/drawing/2014/main" id="{427D6120-01EC-479D-A3FF-F9E0F8E80C34}"/>
                </a:ext>
              </a:extLst>
            </p:cNvPr>
            <p:cNvSpPr/>
            <p:nvPr/>
          </p:nvSpPr>
          <p:spPr>
            <a:xfrm>
              <a:off x="5906838" y="23351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3" name="pt1191">
              <a:extLst>
                <a:ext uri="{FF2B5EF4-FFF2-40B4-BE49-F238E27FC236}">
                  <a16:creationId xmlns:a16="http://schemas.microsoft.com/office/drawing/2014/main" id="{1C1D6465-BA82-4E15-85D8-BCC631A5C512}"/>
                </a:ext>
              </a:extLst>
            </p:cNvPr>
            <p:cNvSpPr/>
            <p:nvPr/>
          </p:nvSpPr>
          <p:spPr>
            <a:xfrm>
              <a:off x="5749131" y="232723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4" name="pt1192">
              <a:extLst>
                <a:ext uri="{FF2B5EF4-FFF2-40B4-BE49-F238E27FC236}">
                  <a16:creationId xmlns:a16="http://schemas.microsoft.com/office/drawing/2014/main" id="{C8242BCA-E550-48A8-A76D-3B37971C3EFB}"/>
                </a:ext>
              </a:extLst>
            </p:cNvPr>
            <p:cNvSpPr/>
            <p:nvPr/>
          </p:nvSpPr>
          <p:spPr>
            <a:xfrm>
              <a:off x="5581199" y="207945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5" name="pt1193">
              <a:extLst>
                <a:ext uri="{FF2B5EF4-FFF2-40B4-BE49-F238E27FC236}">
                  <a16:creationId xmlns:a16="http://schemas.microsoft.com/office/drawing/2014/main" id="{98B6065C-5BEA-4240-BEEE-D122FC221C1F}"/>
                </a:ext>
              </a:extLst>
            </p:cNvPr>
            <p:cNvSpPr/>
            <p:nvPr/>
          </p:nvSpPr>
          <p:spPr>
            <a:xfrm>
              <a:off x="5577619" y="226211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6" name="pt1194">
              <a:extLst>
                <a:ext uri="{FF2B5EF4-FFF2-40B4-BE49-F238E27FC236}">
                  <a16:creationId xmlns:a16="http://schemas.microsoft.com/office/drawing/2014/main" id="{CEFADD87-AAFA-4F88-B663-99DA5D2A789B}"/>
                </a:ext>
              </a:extLst>
            </p:cNvPr>
            <p:cNvSpPr/>
            <p:nvPr/>
          </p:nvSpPr>
          <p:spPr>
            <a:xfrm>
              <a:off x="5684750" y="2239973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7" name="pt1195">
              <a:extLst>
                <a:ext uri="{FF2B5EF4-FFF2-40B4-BE49-F238E27FC236}">
                  <a16:creationId xmlns:a16="http://schemas.microsoft.com/office/drawing/2014/main" id="{A11F1403-F052-4B36-A07F-34B7FB4D734A}"/>
                </a:ext>
              </a:extLst>
            </p:cNvPr>
            <p:cNvSpPr/>
            <p:nvPr/>
          </p:nvSpPr>
          <p:spPr>
            <a:xfrm>
              <a:off x="5815731" y="219553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8" name="pt1196">
              <a:extLst>
                <a:ext uri="{FF2B5EF4-FFF2-40B4-BE49-F238E27FC236}">
                  <a16:creationId xmlns:a16="http://schemas.microsoft.com/office/drawing/2014/main" id="{9A8BC867-A979-4D72-8BEA-494AF50EEDF4}"/>
                </a:ext>
              </a:extLst>
            </p:cNvPr>
            <p:cNvSpPr/>
            <p:nvPr/>
          </p:nvSpPr>
          <p:spPr>
            <a:xfrm>
              <a:off x="5711968" y="20781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29" name="pt1197">
              <a:extLst>
                <a:ext uri="{FF2B5EF4-FFF2-40B4-BE49-F238E27FC236}">
                  <a16:creationId xmlns:a16="http://schemas.microsoft.com/office/drawing/2014/main" id="{D05876B6-FB71-41AC-B4C0-04961CE7B29A}"/>
                </a:ext>
              </a:extLst>
            </p:cNvPr>
            <p:cNvSpPr/>
            <p:nvPr/>
          </p:nvSpPr>
          <p:spPr>
            <a:xfrm>
              <a:off x="5718376" y="226912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0" name="pt1198">
              <a:extLst>
                <a:ext uri="{FF2B5EF4-FFF2-40B4-BE49-F238E27FC236}">
                  <a16:creationId xmlns:a16="http://schemas.microsoft.com/office/drawing/2014/main" id="{C4B737DD-FEDA-447C-B20C-A18ED6377423}"/>
                </a:ext>
              </a:extLst>
            </p:cNvPr>
            <p:cNvSpPr/>
            <p:nvPr/>
          </p:nvSpPr>
          <p:spPr>
            <a:xfrm>
              <a:off x="6209112" y="190876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1" name="pt1199">
              <a:extLst>
                <a:ext uri="{FF2B5EF4-FFF2-40B4-BE49-F238E27FC236}">
                  <a16:creationId xmlns:a16="http://schemas.microsoft.com/office/drawing/2014/main" id="{B6621B88-E94E-46F0-B31E-62316DAF17E6}"/>
                </a:ext>
              </a:extLst>
            </p:cNvPr>
            <p:cNvSpPr/>
            <p:nvPr/>
          </p:nvSpPr>
          <p:spPr>
            <a:xfrm>
              <a:off x="5973294" y="213313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2" name="pt1200">
              <a:extLst>
                <a:ext uri="{FF2B5EF4-FFF2-40B4-BE49-F238E27FC236}">
                  <a16:creationId xmlns:a16="http://schemas.microsoft.com/office/drawing/2014/main" id="{B4F96443-F125-4F9F-8EEC-14EE743958F0}"/>
                </a:ext>
              </a:extLst>
            </p:cNvPr>
            <p:cNvSpPr/>
            <p:nvPr/>
          </p:nvSpPr>
          <p:spPr>
            <a:xfrm>
              <a:off x="5692029" y="206475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3" name="pt1201">
              <a:extLst>
                <a:ext uri="{FF2B5EF4-FFF2-40B4-BE49-F238E27FC236}">
                  <a16:creationId xmlns:a16="http://schemas.microsoft.com/office/drawing/2014/main" id="{2605B3ED-B1CD-4A9D-8407-E777E66EC075}"/>
                </a:ext>
              </a:extLst>
            </p:cNvPr>
            <p:cNvSpPr/>
            <p:nvPr/>
          </p:nvSpPr>
          <p:spPr>
            <a:xfrm>
              <a:off x="5657904" y="236353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4" name="pt1202">
              <a:extLst>
                <a:ext uri="{FF2B5EF4-FFF2-40B4-BE49-F238E27FC236}">
                  <a16:creationId xmlns:a16="http://schemas.microsoft.com/office/drawing/2014/main" id="{087B1ACD-38AB-4DF8-9E69-D2070B580187}"/>
                </a:ext>
              </a:extLst>
            </p:cNvPr>
            <p:cNvSpPr/>
            <p:nvPr/>
          </p:nvSpPr>
          <p:spPr>
            <a:xfrm>
              <a:off x="5810611" y="22542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5" name="pt1203">
              <a:extLst>
                <a:ext uri="{FF2B5EF4-FFF2-40B4-BE49-F238E27FC236}">
                  <a16:creationId xmlns:a16="http://schemas.microsoft.com/office/drawing/2014/main" id="{D7AECC72-E846-432D-97FB-3994B356BC37}"/>
                </a:ext>
              </a:extLst>
            </p:cNvPr>
            <p:cNvSpPr/>
            <p:nvPr/>
          </p:nvSpPr>
          <p:spPr>
            <a:xfrm>
              <a:off x="5513531" y="182701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6" name="pt1204">
              <a:extLst>
                <a:ext uri="{FF2B5EF4-FFF2-40B4-BE49-F238E27FC236}">
                  <a16:creationId xmlns:a16="http://schemas.microsoft.com/office/drawing/2014/main" id="{5E260C8A-3E86-48DA-ACF6-88C4FAECFD07}"/>
                </a:ext>
              </a:extLst>
            </p:cNvPr>
            <p:cNvSpPr/>
            <p:nvPr/>
          </p:nvSpPr>
          <p:spPr>
            <a:xfrm>
              <a:off x="5723417" y="218453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7" name="pt1205">
              <a:extLst>
                <a:ext uri="{FF2B5EF4-FFF2-40B4-BE49-F238E27FC236}">
                  <a16:creationId xmlns:a16="http://schemas.microsoft.com/office/drawing/2014/main" id="{BB0CB6B8-4CA9-4CD7-B3B4-72DF989BAFAD}"/>
                </a:ext>
              </a:extLst>
            </p:cNvPr>
            <p:cNvSpPr/>
            <p:nvPr/>
          </p:nvSpPr>
          <p:spPr>
            <a:xfrm>
              <a:off x="5837110" y="2312827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8" name="pt1206">
              <a:extLst>
                <a:ext uri="{FF2B5EF4-FFF2-40B4-BE49-F238E27FC236}">
                  <a16:creationId xmlns:a16="http://schemas.microsoft.com/office/drawing/2014/main" id="{DDB55B7B-660F-49A3-9C50-FFC7DC823728}"/>
                </a:ext>
              </a:extLst>
            </p:cNvPr>
            <p:cNvSpPr/>
            <p:nvPr/>
          </p:nvSpPr>
          <p:spPr>
            <a:xfrm>
              <a:off x="5758519" y="223287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39" name="pt1207">
              <a:extLst>
                <a:ext uri="{FF2B5EF4-FFF2-40B4-BE49-F238E27FC236}">
                  <a16:creationId xmlns:a16="http://schemas.microsoft.com/office/drawing/2014/main" id="{B71B6545-FB11-4399-83DD-062D55836378}"/>
                </a:ext>
              </a:extLst>
            </p:cNvPr>
            <p:cNvSpPr/>
            <p:nvPr/>
          </p:nvSpPr>
          <p:spPr>
            <a:xfrm>
              <a:off x="5737688" y="225206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0" name="pt1208">
              <a:extLst>
                <a:ext uri="{FF2B5EF4-FFF2-40B4-BE49-F238E27FC236}">
                  <a16:creationId xmlns:a16="http://schemas.microsoft.com/office/drawing/2014/main" id="{867FF149-5DB2-45AC-AFCD-0CC3B88BE6B9}"/>
                </a:ext>
              </a:extLst>
            </p:cNvPr>
            <p:cNvSpPr/>
            <p:nvPr/>
          </p:nvSpPr>
          <p:spPr>
            <a:xfrm>
              <a:off x="5764289" y="225122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1" name="pt1209">
              <a:extLst>
                <a:ext uri="{FF2B5EF4-FFF2-40B4-BE49-F238E27FC236}">
                  <a16:creationId xmlns:a16="http://schemas.microsoft.com/office/drawing/2014/main" id="{B2D7C147-A00A-4057-9016-E957E79220E4}"/>
                </a:ext>
              </a:extLst>
            </p:cNvPr>
            <p:cNvSpPr/>
            <p:nvPr/>
          </p:nvSpPr>
          <p:spPr>
            <a:xfrm>
              <a:off x="5881074" y="212245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2" name="pt1210">
              <a:extLst>
                <a:ext uri="{FF2B5EF4-FFF2-40B4-BE49-F238E27FC236}">
                  <a16:creationId xmlns:a16="http://schemas.microsoft.com/office/drawing/2014/main" id="{308870CC-2B65-47B8-BDED-FFE239771701}"/>
                </a:ext>
              </a:extLst>
            </p:cNvPr>
            <p:cNvSpPr/>
            <p:nvPr/>
          </p:nvSpPr>
          <p:spPr>
            <a:xfrm>
              <a:off x="5711741" y="237492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3" name="pt1211">
              <a:extLst>
                <a:ext uri="{FF2B5EF4-FFF2-40B4-BE49-F238E27FC236}">
                  <a16:creationId xmlns:a16="http://schemas.microsoft.com/office/drawing/2014/main" id="{5FBE3439-48E0-450F-B84A-CA24C400A79B}"/>
                </a:ext>
              </a:extLst>
            </p:cNvPr>
            <p:cNvSpPr/>
            <p:nvPr/>
          </p:nvSpPr>
          <p:spPr>
            <a:xfrm>
              <a:off x="5986497" y="205347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4" name="pt1212">
              <a:extLst>
                <a:ext uri="{FF2B5EF4-FFF2-40B4-BE49-F238E27FC236}">
                  <a16:creationId xmlns:a16="http://schemas.microsoft.com/office/drawing/2014/main" id="{76E5B354-D86A-49C1-AC4F-57550B2851F3}"/>
                </a:ext>
              </a:extLst>
            </p:cNvPr>
            <p:cNvSpPr/>
            <p:nvPr/>
          </p:nvSpPr>
          <p:spPr>
            <a:xfrm>
              <a:off x="5576469" y="224443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5" name="pt1213">
              <a:extLst>
                <a:ext uri="{FF2B5EF4-FFF2-40B4-BE49-F238E27FC236}">
                  <a16:creationId xmlns:a16="http://schemas.microsoft.com/office/drawing/2014/main" id="{02C924A3-C731-40D2-9C86-A20339E9D2B7}"/>
                </a:ext>
              </a:extLst>
            </p:cNvPr>
            <p:cNvSpPr/>
            <p:nvPr/>
          </p:nvSpPr>
          <p:spPr>
            <a:xfrm>
              <a:off x="6091725" y="223885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6" name="pt1214">
              <a:extLst>
                <a:ext uri="{FF2B5EF4-FFF2-40B4-BE49-F238E27FC236}">
                  <a16:creationId xmlns:a16="http://schemas.microsoft.com/office/drawing/2014/main" id="{CC6FF92E-EE22-4B23-B6B9-18146FB4B324}"/>
                </a:ext>
              </a:extLst>
            </p:cNvPr>
            <p:cNvSpPr/>
            <p:nvPr/>
          </p:nvSpPr>
          <p:spPr>
            <a:xfrm>
              <a:off x="5615606" y="234265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7" name="pt1215">
              <a:extLst>
                <a:ext uri="{FF2B5EF4-FFF2-40B4-BE49-F238E27FC236}">
                  <a16:creationId xmlns:a16="http://schemas.microsoft.com/office/drawing/2014/main" id="{87914F41-3CD9-42B3-B2F4-D81AE3BCB340}"/>
                </a:ext>
              </a:extLst>
            </p:cNvPr>
            <p:cNvSpPr/>
            <p:nvPr/>
          </p:nvSpPr>
          <p:spPr>
            <a:xfrm>
              <a:off x="5726714" y="232776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8" name="pt1216">
              <a:extLst>
                <a:ext uri="{FF2B5EF4-FFF2-40B4-BE49-F238E27FC236}">
                  <a16:creationId xmlns:a16="http://schemas.microsoft.com/office/drawing/2014/main" id="{5061E75C-B155-4D36-A787-20B919A0550B}"/>
                </a:ext>
              </a:extLst>
            </p:cNvPr>
            <p:cNvSpPr/>
            <p:nvPr/>
          </p:nvSpPr>
          <p:spPr>
            <a:xfrm>
              <a:off x="5801542" y="2289676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49" name="pt1217">
              <a:extLst>
                <a:ext uri="{FF2B5EF4-FFF2-40B4-BE49-F238E27FC236}">
                  <a16:creationId xmlns:a16="http://schemas.microsoft.com/office/drawing/2014/main" id="{E1FF5434-416B-4C7F-BE24-78A126D33AF1}"/>
                </a:ext>
              </a:extLst>
            </p:cNvPr>
            <p:cNvSpPr/>
            <p:nvPr/>
          </p:nvSpPr>
          <p:spPr>
            <a:xfrm>
              <a:off x="5990248" y="23602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0" name="pt1218">
              <a:extLst>
                <a:ext uri="{FF2B5EF4-FFF2-40B4-BE49-F238E27FC236}">
                  <a16:creationId xmlns:a16="http://schemas.microsoft.com/office/drawing/2014/main" id="{50DE8851-40D0-4282-9577-48FF7363976C}"/>
                </a:ext>
              </a:extLst>
            </p:cNvPr>
            <p:cNvSpPr/>
            <p:nvPr/>
          </p:nvSpPr>
          <p:spPr>
            <a:xfrm>
              <a:off x="5831919" y="253773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1" name="pt1219">
              <a:extLst>
                <a:ext uri="{FF2B5EF4-FFF2-40B4-BE49-F238E27FC236}">
                  <a16:creationId xmlns:a16="http://schemas.microsoft.com/office/drawing/2014/main" id="{F1176FC2-5D39-4DE8-9808-5DF2D7EE176E}"/>
                </a:ext>
              </a:extLst>
            </p:cNvPr>
            <p:cNvSpPr/>
            <p:nvPr/>
          </p:nvSpPr>
          <p:spPr>
            <a:xfrm>
              <a:off x="5712578" y="218125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2" name="pt1220">
              <a:extLst>
                <a:ext uri="{FF2B5EF4-FFF2-40B4-BE49-F238E27FC236}">
                  <a16:creationId xmlns:a16="http://schemas.microsoft.com/office/drawing/2014/main" id="{12FB7340-BBD9-4FD4-8F0B-7E1148CD54E9}"/>
                </a:ext>
              </a:extLst>
            </p:cNvPr>
            <p:cNvSpPr/>
            <p:nvPr/>
          </p:nvSpPr>
          <p:spPr>
            <a:xfrm>
              <a:off x="5667739" y="239702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3" name="pt1221">
              <a:extLst>
                <a:ext uri="{FF2B5EF4-FFF2-40B4-BE49-F238E27FC236}">
                  <a16:creationId xmlns:a16="http://schemas.microsoft.com/office/drawing/2014/main" id="{57A35984-DA3A-4165-BA84-FD12E6D48E27}"/>
                </a:ext>
              </a:extLst>
            </p:cNvPr>
            <p:cNvSpPr/>
            <p:nvPr/>
          </p:nvSpPr>
          <p:spPr>
            <a:xfrm>
              <a:off x="5579789" y="226958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4" name="pt1222">
              <a:extLst>
                <a:ext uri="{FF2B5EF4-FFF2-40B4-BE49-F238E27FC236}">
                  <a16:creationId xmlns:a16="http://schemas.microsoft.com/office/drawing/2014/main" id="{CC66DAE5-0D18-43CE-B324-4295CBB89DD1}"/>
                </a:ext>
              </a:extLst>
            </p:cNvPr>
            <p:cNvSpPr/>
            <p:nvPr/>
          </p:nvSpPr>
          <p:spPr>
            <a:xfrm>
              <a:off x="5796948" y="187841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5" name="pt1223">
              <a:extLst>
                <a:ext uri="{FF2B5EF4-FFF2-40B4-BE49-F238E27FC236}">
                  <a16:creationId xmlns:a16="http://schemas.microsoft.com/office/drawing/2014/main" id="{30E06739-6213-44FB-853A-1040C91EE0A4}"/>
                </a:ext>
              </a:extLst>
            </p:cNvPr>
            <p:cNvSpPr/>
            <p:nvPr/>
          </p:nvSpPr>
          <p:spPr>
            <a:xfrm>
              <a:off x="5772113" y="221806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6" name="pt1224">
              <a:extLst>
                <a:ext uri="{FF2B5EF4-FFF2-40B4-BE49-F238E27FC236}">
                  <a16:creationId xmlns:a16="http://schemas.microsoft.com/office/drawing/2014/main" id="{41E80CA6-3B0C-4169-94F9-FA28705E4629}"/>
                </a:ext>
              </a:extLst>
            </p:cNvPr>
            <p:cNvSpPr/>
            <p:nvPr/>
          </p:nvSpPr>
          <p:spPr>
            <a:xfrm>
              <a:off x="5897491" y="20899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7" name="pt1225">
              <a:extLst>
                <a:ext uri="{FF2B5EF4-FFF2-40B4-BE49-F238E27FC236}">
                  <a16:creationId xmlns:a16="http://schemas.microsoft.com/office/drawing/2014/main" id="{A0B63DB9-1C4C-4B2F-9618-580BF8F4D804}"/>
                </a:ext>
              </a:extLst>
            </p:cNvPr>
            <p:cNvSpPr/>
            <p:nvPr/>
          </p:nvSpPr>
          <p:spPr>
            <a:xfrm>
              <a:off x="5720501" y="230161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8" name="pt1226">
              <a:extLst>
                <a:ext uri="{FF2B5EF4-FFF2-40B4-BE49-F238E27FC236}">
                  <a16:creationId xmlns:a16="http://schemas.microsoft.com/office/drawing/2014/main" id="{92C06A55-900D-4B3C-9A58-EE57E0090447}"/>
                </a:ext>
              </a:extLst>
            </p:cNvPr>
            <p:cNvSpPr/>
            <p:nvPr/>
          </p:nvSpPr>
          <p:spPr>
            <a:xfrm>
              <a:off x="5921428" y="220665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59" name="pt1227">
              <a:extLst>
                <a:ext uri="{FF2B5EF4-FFF2-40B4-BE49-F238E27FC236}">
                  <a16:creationId xmlns:a16="http://schemas.microsoft.com/office/drawing/2014/main" id="{BE7767F9-A757-44DE-860A-A5F68FABA2AD}"/>
                </a:ext>
              </a:extLst>
            </p:cNvPr>
            <p:cNvSpPr/>
            <p:nvPr/>
          </p:nvSpPr>
          <p:spPr>
            <a:xfrm>
              <a:off x="5704770" y="2211096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60" name="pt1228">
              <a:extLst>
                <a:ext uri="{FF2B5EF4-FFF2-40B4-BE49-F238E27FC236}">
                  <a16:creationId xmlns:a16="http://schemas.microsoft.com/office/drawing/2014/main" id="{7EA8B921-5646-44B2-90C2-8355CAFCDC73}"/>
                </a:ext>
              </a:extLst>
            </p:cNvPr>
            <p:cNvSpPr/>
            <p:nvPr/>
          </p:nvSpPr>
          <p:spPr>
            <a:xfrm>
              <a:off x="5935204" y="22013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61" name="pt1229">
              <a:extLst>
                <a:ext uri="{FF2B5EF4-FFF2-40B4-BE49-F238E27FC236}">
                  <a16:creationId xmlns:a16="http://schemas.microsoft.com/office/drawing/2014/main" id="{10A6B921-49D7-44C6-A543-F08AED7BB543}"/>
                </a:ext>
              </a:extLst>
            </p:cNvPr>
            <p:cNvSpPr/>
            <p:nvPr/>
          </p:nvSpPr>
          <p:spPr>
            <a:xfrm>
              <a:off x="5682513" y="223739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62" name="pt1230">
              <a:extLst>
                <a:ext uri="{FF2B5EF4-FFF2-40B4-BE49-F238E27FC236}">
                  <a16:creationId xmlns:a16="http://schemas.microsoft.com/office/drawing/2014/main" id="{FFB01D48-41D0-467A-B722-EA98842522A6}"/>
                </a:ext>
              </a:extLst>
            </p:cNvPr>
            <p:cNvSpPr/>
            <p:nvPr/>
          </p:nvSpPr>
          <p:spPr>
            <a:xfrm>
              <a:off x="6039962" y="217632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63" name="pt1231">
              <a:extLst>
                <a:ext uri="{FF2B5EF4-FFF2-40B4-BE49-F238E27FC236}">
                  <a16:creationId xmlns:a16="http://schemas.microsoft.com/office/drawing/2014/main" id="{771F88D5-0632-4ACA-94D3-40F051AFD21B}"/>
                </a:ext>
              </a:extLst>
            </p:cNvPr>
            <p:cNvSpPr/>
            <p:nvPr/>
          </p:nvSpPr>
          <p:spPr>
            <a:xfrm>
              <a:off x="5568330" y="234736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64" name="pt1232">
              <a:extLst>
                <a:ext uri="{FF2B5EF4-FFF2-40B4-BE49-F238E27FC236}">
                  <a16:creationId xmlns:a16="http://schemas.microsoft.com/office/drawing/2014/main" id="{D74CB34A-56D1-485D-B5B2-1B19D408D8C3}"/>
                </a:ext>
              </a:extLst>
            </p:cNvPr>
            <p:cNvSpPr/>
            <p:nvPr/>
          </p:nvSpPr>
          <p:spPr>
            <a:xfrm>
              <a:off x="5674058" y="221988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65" name="pt1233">
              <a:extLst>
                <a:ext uri="{FF2B5EF4-FFF2-40B4-BE49-F238E27FC236}">
                  <a16:creationId xmlns:a16="http://schemas.microsoft.com/office/drawing/2014/main" id="{81658682-E2F9-4DD4-B7DC-D87D17F6BC14}"/>
                </a:ext>
              </a:extLst>
            </p:cNvPr>
            <p:cNvSpPr/>
            <p:nvPr/>
          </p:nvSpPr>
          <p:spPr>
            <a:xfrm>
              <a:off x="5579147" y="219855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66" name="pt1234">
              <a:extLst>
                <a:ext uri="{FF2B5EF4-FFF2-40B4-BE49-F238E27FC236}">
                  <a16:creationId xmlns:a16="http://schemas.microsoft.com/office/drawing/2014/main" id="{5C6A8A1F-65AC-4615-BCC1-5670437C6E9C}"/>
                </a:ext>
              </a:extLst>
            </p:cNvPr>
            <p:cNvSpPr/>
            <p:nvPr/>
          </p:nvSpPr>
          <p:spPr>
            <a:xfrm>
              <a:off x="5593798" y="23463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67" name="pt1235">
              <a:extLst>
                <a:ext uri="{FF2B5EF4-FFF2-40B4-BE49-F238E27FC236}">
                  <a16:creationId xmlns:a16="http://schemas.microsoft.com/office/drawing/2014/main" id="{423CB0D5-251E-4FA4-9F93-3C8F79CEA6CE}"/>
                </a:ext>
              </a:extLst>
            </p:cNvPr>
            <p:cNvSpPr/>
            <p:nvPr/>
          </p:nvSpPr>
          <p:spPr>
            <a:xfrm>
              <a:off x="5659150" y="226676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68" name="pt1236">
              <a:extLst>
                <a:ext uri="{FF2B5EF4-FFF2-40B4-BE49-F238E27FC236}">
                  <a16:creationId xmlns:a16="http://schemas.microsoft.com/office/drawing/2014/main" id="{F2B5067B-68BF-4765-9D0E-5EEAD181069E}"/>
                </a:ext>
              </a:extLst>
            </p:cNvPr>
            <p:cNvSpPr/>
            <p:nvPr/>
          </p:nvSpPr>
          <p:spPr>
            <a:xfrm>
              <a:off x="5912318" y="223838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69" name="pt1237">
              <a:extLst>
                <a:ext uri="{FF2B5EF4-FFF2-40B4-BE49-F238E27FC236}">
                  <a16:creationId xmlns:a16="http://schemas.microsoft.com/office/drawing/2014/main" id="{ED1B6528-C541-4AFC-82BB-843CD9305D13}"/>
                </a:ext>
              </a:extLst>
            </p:cNvPr>
            <p:cNvSpPr/>
            <p:nvPr/>
          </p:nvSpPr>
          <p:spPr>
            <a:xfrm>
              <a:off x="5881356" y="223386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70" name="pt1238">
              <a:extLst>
                <a:ext uri="{FF2B5EF4-FFF2-40B4-BE49-F238E27FC236}">
                  <a16:creationId xmlns:a16="http://schemas.microsoft.com/office/drawing/2014/main" id="{B451F7D0-447E-4DF3-9D97-A192DBD5E2F0}"/>
                </a:ext>
              </a:extLst>
            </p:cNvPr>
            <p:cNvSpPr/>
            <p:nvPr/>
          </p:nvSpPr>
          <p:spPr>
            <a:xfrm>
              <a:off x="5583081" y="220367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71" name="pt1239">
              <a:extLst>
                <a:ext uri="{FF2B5EF4-FFF2-40B4-BE49-F238E27FC236}">
                  <a16:creationId xmlns:a16="http://schemas.microsoft.com/office/drawing/2014/main" id="{08384CD8-EFF3-457C-AD5E-8AAC17A95357}"/>
                </a:ext>
              </a:extLst>
            </p:cNvPr>
            <p:cNvSpPr/>
            <p:nvPr/>
          </p:nvSpPr>
          <p:spPr>
            <a:xfrm>
              <a:off x="5747001" y="2220189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72" name="pt1240">
              <a:extLst>
                <a:ext uri="{FF2B5EF4-FFF2-40B4-BE49-F238E27FC236}">
                  <a16:creationId xmlns:a16="http://schemas.microsoft.com/office/drawing/2014/main" id="{F9F0848C-4363-4CC8-9CB4-7503B8F56A91}"/>
                </a:ext>
              </a:extLst>
            </p:cNvPr>
            <p:cNvSpPr/>
            <p:nvPr/>
          </p:nvSpPr>
          <p:spPr>
            <a:xfrm>
              <a:off x="5731953" y="233914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73" name="pt1241">
              <a:extLst>
                <a:ext uri="{FF2B5EF4-FFF2-40B4-BE49-F238E27FC236}">
                  <a16:creationId xmlns:a16="http://schemas.microsoft.com/office/drawing/2014/main" id="{1B1D69DC-EF38-450F-B76C-0894AB196DB0}"/>
                </a:ext>
              </a:extLst>
            </p:cNvPr>
            <p:cNvSpPr/>
            <p:nvPr/>
          </p:nvSpPr>
          <p:spPr>
            <a:xfrm>
              <a:off x="5723486" y="219144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74" name="pt1242">
              <a:extLst>
                <a:ext uri="{FF2B5EF4-FFF2-40B4-BE49-F238E27FC236}">
                  <a16:creationId xmlns:a16="http://schemas.microsoft.com/office/drawing/2014/main" id="{C78F017D-BEE7-49A4-A43D-7974877122ED}"/>
                </a:ext>
              </a:extLst>
            </p:cNvPr>
            <p:cNvSpPr/>
            <p:nvPr/>
          </p:nvSpPr>
          <p:spPr>
            <a:xfrm>
              <a:off x="5961861" y="227210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75" name="pt1243">
              <a:extLst>
                <a:ext uri="{FF2B5EF4-FFF2-40B4-BE49-F238E27FC236}">
                  <a16:creationId xmlns:a16="http://schemas.microsoft.com/office/drawing/2014/main" id="{FF0C7369-72FB-46E9-AAD0-E609C424A66A}"/>
                </a:ext>
              </a:extLst>
            </p:cNvPr>
            <p:cNvSpPr/>
            <p:nvPr/>
          </p:nvSpPr>
          <p:spPr>
            <a:xfrm>
              <a:off x="5647847" y="234191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76" name="pt1244">
              <a:extLst>
                <a:ext uri="{FF2B5EF4-FFF2-40B4-BE49-F238E27FC236}">
                  <a16:creationId xmlns:a16="http://schemas.microsoft.com/office/drawing/2014/main" id="{754C3D7C-249C-417C-9468-4B7FE2552CDB}"/>
                </a:ext>
              </a:extLst>
            </p:cNvPr>
            <p:cNvSpPr/>
            <p:nvPr/>
          </p:nvSpPr>
          <p:spPr>
            <a:xfrm>
              <a:off x="5852093" y="223086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77" name="pt1245">
              <a:extLst>
                <a:ext uri="{FF2B5EF4-FFF2-40B4-BE49-F238E27FC236}">
                  <a16:creationId xmlns:a16="http://schemas.microsoft.com/office/drawing/2014/main" id="{11CE8F26-76C0-414A-9578-D940DE06C887}"/>
                </a:ext>
              </a:extLst>
            </p:cNvPr>
            <p:cNvSpPr/>
            <p:nvPr/>
          </p:nvSpPr>
          <p:spPr>
            <a:xfrm>
              <a:off x="5831002" y="21046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78" name="pt1246">
              <a:extLst>
                <a:ext uri="{FF2B5EF4-FFF2-40B4-BE49-F238E27FC236}">
                  <a16:creationId xmlns:a16="http://schemas.microsoft.com/office/drawing/2014/main" id="{B52A556C-76CF-45F5-A2C7-8DBE23E1A4D6}"/>
                </a:ext>
              </a:extLst>
            </p:cNvPr>
            <p:cNvSpPr/>
            <p:nvPr/>
          </p:nvSpPr>
          <p:spPr>
            <a:xfrm>
              <a:off x="5535154" y="237753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79" name="pt1247">
              <a:extLst>
                <a:ext uri="{FF2B5EF4-FFF2-40B4-BE49-F238E27FC236}">
                  <a16:creationId xmlns:a16="http://schemas.microsoft.com/office/drawing/2014/main" id="{BFD3494E-C300-4E82-A544-966928A49D7C}"/>
                </a:ext>
              </a:extLst>
            </p:cNvPr>
            <p:cNvSpPr/>
            <p:nvPr/>
          </p:nvSpPr>
          <p:spPr>
            <a:xfrm>
              <a:off x="5536874" y="21438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80" name="pt1248">
              <a:extLst>
                <a:ext uri="{FF2B5EF4-FFF2-40B4-BE49-F238E27FC236}">
                  <a16:creationId xmlns:a16="http://schemas.microsoft.com/office/drawing/2014/main" id="{C41C0701-7FFC-436D-8E29-42831FB60A6C}"/>
                </a:ext>
              </a:extLst>
            </p:cNvPr>
            <p:cNvSpPr/>
            <p:nvPr/>
          </p:nvSpPr>
          <p:spPr>
            <a:xfrm>
              <a:off x="5527664" y="22440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81" name="pt1249">
              <a:extLst>
                <a:ext uri="{FF2B5EF4-FFF2-40B4-BE49-F238E27FC236}">
                  <a16:creationId xmlns:a16="http://schemas.microsoft.com/office/drawing/2014/main" id="{AC6243FF-9CB7-4B23-8116-72625F69AFE5}"/>
                </a:ext>
              </a:extLst>
            </p:cNvPr>
            <p:cNvSpPr/>
            <p:nvPr/>
          </p:nvSpPr>
          <p:spPr>
            <a:xfrm>
              <a:off x="5889733" y="22244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82" name="pt1250">
              <a:extLst>
                <a:ext uri="{FF2B5EF4-FFF2-40B4-BE49-F238E27FC236}">
                  <a16:creationId xmlns:a16="http://schemas.microsoft.com/office/drawing/2014/main" id="{9033107D-748C-4B89-B100-3CBC339C6799}"/>
                </a:ext>
              </a:extLst>
            </p:cNvPr>
            <p:cNvSpPr/>
            <p:nvPr/>
          </p:nvSpPr>
          <p:spPr>
            <a:xfrm>
              <a:off x="5732739" y="219651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83" name="pt1251">
              <a:extLst>
                <a:ext uri="{FF2B5EF4-FFF2-40B4-BE49-F238E27FC236}">
                  <a16:creationId xmlns:a16="http://schemas.microsoft.com/office/drawing/2014/main" id="{E0907DC4-42D7-4A14-8B10-C1C0AD01CBD9}"/>
                </a:ext>
              </a:extLst>
            </p:cNvPr>
            <p:cNvSpPr/>
            <p:nvPr/>
          </p:nvSpPr>
          <p:spPr>
            <a:xfrm>
              <a:off x="5689876" y="226918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84" name="pt1252">
              <a:extLst>
                <a:ext uri="{FF2B5EF4-FFF2-40B4-BE49-F238E27FC236}">
                  <a16:creationId xmlns:a16="http://schemas.microsoft.com/office/drawing/2014/main" id="{04591568-620B-42D3-9601-6C93BDDF0E20}"/>
                </a:ext>
              </a:extLst>
            </p:cNvPr>
            <p:cNvSpPr/>
            <p:nvPr/>
          </p:nvSpPr>
          <p:spPr>
            <a:xfrm>
              <a:off x="5928802" y="208356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85" name="pt1253">
              <a:extLst>
                <a:ext uri="{FF2B5EF4-FFF2-40B4-BE49-F238E27FC236}">
                  <a16:creationId xmlns:a16="http://schemas.microsoft.com/office/drawing/2014/main" id="{C1965A58-7408-4B28-B1B7-5C886A7DB376}"/>
                </a:ext>
              </a:extLst>
            </p:cNvPr>
            <p:cNvSpPr/>
            <p:nvPr/>
          </p:nvSpPr>
          <p:spPr>
            <a:xfrm>
              <a:off x="5664183" y="192795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86" name="pt1254">
              <a:extLst>
                <a:ext uri="{FF2B5EF4-FFF2-40B4-BE49-F238E27FC236}">
                  <a16:creationId xmlns:a16="http://schemas.microsoft.com/office/drawing/2014/main" id="{4722EF35-223C-4705-9232-EE0693F80127}"/>
                </a:ext>
              </a:extLst>
            </p:cNvPr>
            <p:cNvSpPr/>
            <p:nvPr/>
          </p:nvSpPr>
          <p:spPr>
            <a:xfrm>
              <a:off x="5675837" y="234219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87" name="pt1255">
              <a:extLst>
                <a:ext uri="{FF2B5EF4-FFF2-40B4-BE49-F238E27FC236}">
                  <a16:creationId xmlns:a16="http://schemas.microsoft.com/office/drawing/2014/main" id="{8BE4D817-132A-4797-A034-C82A7F38045D}"/>
                </a:ext>
              </a:extLst>
            </p:cNvPr>
            <p:cNvSpPr/>
            <p:nvPr/>
          </p:nvSpPr>
          <p:spPr>
            <a:xfrm>
              <a:off x="5538367" y="21818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88" name="pt1256">
              <a:extLst>
                <a:ext uri="{FF2B5EF4-FFF2-40B4-BE49-F238E27FC236}">
                  <a16:creationId xmlns:a16="http://schemas.microsoft.com/office/drawing/2014/main" id="{8570ECAB-2CD0-46FE-B6D6-1266580F8F0B}"/>
                </a:ext>
              </a:extLst>
            </p:cNvPr>
            <p:cNvSpPr/>
            <p:nvPr/>
          </p:nvSpPr>
          <p:spPr>
            <a:xfrm>
              <a:off x="5837888" y="224960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89" name="pt1257">
              <a:extLst>
                <a:ext uri="{FF2B5EF4-FFF2-40B4-BE49-F238E27FC236}">
                  <a16:creationId xmlns:a16="http://schemas.microsoft.com/office/drawing/2014/main" id="{56153FBB-CA2A-4926-B3D7-4FC1CAAB5EE3}"/>
                </a:ext>
              </a:extLst>
            </p:cNvPr>
            <p:cNvSpPr/>
            <p:nvPr/>
          </p:nvSpPr>
          <p:spPr>
            <a:xfrm>
              <a:off x="5967051" y="189440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90" name="pt1258">
              <a:extLst>
                <a:ext uri="{FF2B5EF4-FFF2-40B4-BE49-F238E27FC236}">
                  <a16:creationId xmlns:a16="http://schemas.microsoft.com/office/drawing/2014/main" id="{371B3AB9-B0CF-45D0-8667-5A2DF92C0166}"/>
                </a:ext>
              </a:extLst>
            </p:cNvPr>
            <p:cNvSpPr/>
            <p:nvPr/>
          </p:nvSpPr>
          <p:spPr>
            <a:xfrm>
              <a:off x="5384793" y="22297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91" name="pt1259">
              <a:extLst>
                <a:ext uri="{FF2B5EF4-FFF2-40B4-BE49-F238E27FC236}">
                  <a16:creationId xmlns:a16="http://schemas.microsoft.com/office/drawing/2014/main" id="{F331DC65-B885-4D43-9387-880B9469E62D}"/>
                </a:ext>
              </a:extLst>
            </p:cNvPr>
            <p:cNvSpPr/>
            <p:nvPr/>
          </p:nvSpPr>
          <p:spPr>
            <a:xfrm>
              <a:off x="5927359" y="218846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92" name="pt1260">
              <a:extLst>
                <a:ext uri="{FF2B5EF4-FFF2-40B4-BE49-F238E27FC236}">
                  <a16:creationId xmlns:a16="http://schemas.microsoft.com/office/drawing/2014/main" id="{6F6B5DDB-25D2-47CE-B692-506D642DD2A7}"/>
                </a:ext>
              </a:extLst>
            </p:cNvPr>
            <p:cNvSpPr/>
            <p:nvPr/>
          </p:nvSpPr>
          <p:spPr>
            <a:xfrm>
              <a:off x="6265348" y="22077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93" name="pt1261">
              <a:extLst>
                <a:ext uri="{FF2B5EF4-FFF2-40B4-BE49-F238E27FC236}">
                  <a16:creationId xmlns:a16="http://schemas.microsoft.com/office/drawing/2014/main" id="{7B7F030E-4B55-497C-B5BB-42DAFBA55702}"/>
                </a:ext>
              </a:extLst>
            </p:cNvPr>
            <p:cNvSpPr/>
            <p:nvPr/>
          </p:nvSpPr>
          <p:spPr>
            <a:xfrm>
              <a:off x="5811586" y="2257893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94" name="pt1262">
              <a:extLst>
                <a:ext uri="{FF2B5EF4-FFF2-40B4-BE49-F238E27FC236}">
                  <a16:creationId xmlns:a16="http://schemas.microsoft.com/office/drawing/2014/main" id="{3B989D9B-CF8B-423B-8AE3-3C53D6AC455D}"/>
                </a:ext>
              </a:extLst>
            </p:cNvPr>
            <p:cNvSpPr/>
            <p:nvPr/>
          </p:nvSpPr>
          <p:spPr>
            <a:xfrm>
              <a:off x="5960363" y="221190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95" name="pt1263">
              <a:extLst>
                <a:ext uri="{FF2B5EF4-FFF2-40B4-BE49-F238E27FC236}">
                  <a16:creationId xmlns:a16="http://schemas.microsoft.com/office/drawing/2014/main" id="{590FF8C7-C3FB-483A-B33D-DBE1A8837977}"/>
                </a:ext>
              </a:extLst>
            </p:cNvPr>
            <p:cNvSpPr/>
            <p:nvPr/>
          </p:nvSpPr>
          <p:spPr>
            <a:xfrm>
              <a:off x="5851640" y="23811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96" name="pt1264">
              <a:extLst>
                <a:ext uri="{FF2B5EF4-FFF2-40B4-BE49-F238E27FC236}">
                  <a16:creationId xmlns:a16="http://schemas.microsoft.com/office/drawing/2014/main" id="{954082D2-B7DF-4137-ACB4-200A91031C5B}"/>
                </a:ext>
              </a:extLst>
            </p:cNvPr>
            <p:cNvSpPr/>
            <p:nvPr/>
          </p:nvSpPr>
          <p:spPr>
            <a:xfrm>
              <a:off x="5675232" y="234394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97" name="pt1265">
              <a:extLst>
                <a:ext uri="{FF2B5EF4-FFF2-40B4-BE49-F238E27FC236}">
                  <a16:creationId xmlns:a16="http://schemas.microsoft.com/office/drawing/2014/main" id="{E7D811F7-D256-4B5F-8E67-6A41796F0364}"/>
                </a:ext>
              </a:extLst>
            </p:cNvPr>
            <p:cNvSpPr/>
            <p:nvPr/>
          </p:nvSpPr>
          <p:spPr>
            <a:xfrm>
              <a:off x="5966490" y="25622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98" name="pt1266">
              <a:extLst>
                <a:ext uri="{FF2B5EF4-FFF2-40B4-BE49-F238E27FC236}">
                  <a16:creationId xmlns:a16="http://schemas.microsoft.com/office/drawing/2014/main" id="{93B931CC-4255-4DF4-9727-780014FAEA8A}"/>
                </a:ext>
              </a:extLst>
            </p:cNvPr>
            <p:cNvSpPr/>
            <p:nvPr/>
          </p:nvSpPr>
          <p:spPr>
            <a:xfrm>
              <a:off x="5635101" y="230806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4999" name="pt1267">
              <a:extLst>
                <a:ext uri="{FF2B5EF4-FFF2-40B4-BE49-F238E27FC236}">
                  <a16:creationId xmlns:a16="http://schemas.microsoft.com/office/drawing/2014/main" id="{A955DF31-1C11-40AA-9A0B-5CBACE117B03}"/>
                </a:ext>
              </a:extLst>
            </p:cNvPr>
            <p:cNvSpPr/>
            <p:nvPr/>
          </p:nvSpPr>
          <p:spPr>
            <a:xfrm>
              <a:off x="6197638" y="212500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00" name="pt1268">
              <a:extLst>
                <a:ext uri="{FF2B5EF4-FFF2-40B4-BE49-F238E27FC236}">
                  <a16:creationId xmlns:a16="http://schemas.microsoft.com/office/drawing/2014/main" id="{813E1C60-D63C-449C-9C09-5EFC85C97003}"/>
                </a:ext>
              </a:extLst>
            </p:cNvPr>
            <p:cNvSpPr/>
            <p:nvPr/>
          </p:nvSpPr>
          <p:spPr>
            <a:xfrm>
              <a:off x="5768675" y="26669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01" name="pt1269">
              <a:extLst>
                <a:ext uri="{FF2B5EF4-FFF2-40B4-BE49-F238E27FC236}">
                  <a16:creationId xmlns:a16="http://schemas.microsoft.com/office/drawing/2014/main" id="{C0E38F2F-BD2D-45DC-B3B2-E74443700DD7}"/>
                </a:ext>
              </a:extLst>
            </p:cNvPr>
            <p:cNvSpPr/>
            <p:nvPr/>
          </p:nvSpPr>
          <p:spPr>
            <a:xfrm>
              <a:off x="5813529" y="220247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02" name="pt1270">
              <a:extLst>
                <a:ext uri="{FF2B5EF4-FFF2-40B4-BE49-F238E27FC236}">
                  <a16:creationId xmlns:a16="http://schemas.microsoft.com/office/drawing/2014/main" id="{9D65308E-5F72-42C3-8E9D-3F365082E964}"/>
                </a:ext>
              </a:extLst>
            </p:cNvPr>
            <p:cNvSpPr/>
            <p:nvPr/>
          </p:nvSpPr>
          <p:spPr>
            <a:xfrm>
              <a:off x="5653113" y="221266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03" name="pt1271">
              <a:extLst>
                <a:ext uri="{FF2B5EF4-FFF2-40B4-BE49-F238E27FC236}">
                  <a16:creationId xmlns:a16="http://schemas.microsoft.com/office/drawing/2014/main" id="{FA669CB0-503F-4155-9E34-27233736D828}"/>
                </a:ext>
              </a:extLst>
            </p:cNvPr>
            <p:cNvSpPr/>
            <p:nvPr/>
          </p:nvSpPr>
          <p:spPr>
            <a:xfrm>
              <a:off x="5573875" y="227151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04" name="pt1272">
              <a:extLst>
                <a:ext uri="{FF2B5EF4-FFF2-40B4-BE49-F238E27FC236}">
                  <a16:creationId xmlns:a16="http://schemas.microsoft.com/office/drawing/2014/main" id="{F4CEE645-2D95-4407-9444-8E2E9C3EF899}"/>
                </a:ext>
              </a:extLst>
            </p:cNvPr>
            <p:cNvSpPr/>
            <p:nvPr/>
          </p:nvSpPr>
          <p:spPr>
            <a:xfrm>
              <a:off x="5828068" y="2340532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05" name="pt1273">
              <a:extLst>
                <a:ext uri="{FF2B5EF4-FFF2-40B4-BE49-F238E27FC236}">
                  <a16:creationId xmlns:a16="http://schemas.microsoft.com/office/drawing/2014/main" id="{B620721D-883A-4BFD-8357-EBF22321B8F8}"/>
                </a:ext>
              </a:extLst>
            </p:cNvPr>
            <p:cNvSpPr/>
            <p:nvPr/>
          </p:nvSpPr>
          <p:spPr>
            <a:xfrm>
              <a:off x="5794453" y="243397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06" name="pt1274">
              <a:extLst>
                <a:ext uri="{FF2B5EF4-FFF2-40B4-BE49-F238E27FC236}">
                  <a16:creationId xmlns:a16="http://schemas.microsoft.com/office/drawing/2014/main" id="{B701C0F4-6523-418B-9635-B5D85699F9BC}"/>
                </a:ext>
              </a:extLst>
            </p:cNvPr>
            <p:cNvSpPr/>
            <p:nvPr/>
          </p:nvSpPr>
          <p:spPr>
            <a:xfrm>
              <a:off x="5752737" y="227626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07" name="pt1275">
              <a:extLst>
                <a:ext uri="{FF2B5EF4-FFF2-40B4-BE49-F238E27FC236}">
                  <a16:creationId xmlns:a16="http://schemas.microsoft.com/office/drawing/2014/main" id="{A546CD2A-8768-4BB6-A7CF-9043788C22B1}"/>
                </a:ext>
              </a:extLst>
            </p:cNvPr>
            <p:cNvSpPr/>
            <p:nvPr/>
          </p:nvSpPr>
          <p:spPr>
            <a:xfrm>
              <a:off x="5807652" y="23110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08" name="pt1276">
              <a:extLst>
                <a:ext uri="{FF2B5EF4-FFF2-40B4-BE49-F238E27FC236}">
                  <a16:creationId xmlns:a16="http://schemas.microsoft.com/office/drawing/2014/main" id="{3AFEC1D2-C6D8-4B08-A00A-9DF14530A9F6}"/>
                </a:ext>
              </a:extLst>
            </p:cNvPr>
            <p:cNvSpPr/>
            <p:nvPr/>
          </p:nvSpPr>
          <p:spPr>
            <a:xfrm>
              <a:off x="5767929" y="245394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09" name="pt1277">
              <a:extLst>
                <a:ext uri="{FF2B5EF4-FFF2-40B4-BE49-F238E27FC236}">
                  <a16:creationId xmlns:a16="http://schemas.microsoft.com/office/drawing/2014/main" id="{85AA00AA-7BAE-420B-91DE-DA41F08BB79E}"/>
                </a:ext>
              </a:extLst>
            </p:cNvPr>
            <p:cNvSpPr/>
            <p:nvPr/>
          </p:nvSpPr>
          <p:spPr>
            <a:xfrm>
              <a:off x="5657650" y="254610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10" name="pt1278">
              <a:extLst>
                <a:ext uri="{FF2B5EF4-FFF2-40B4-BE49-F238E27FC236}">
                  <a16:creationId xmlns:a16="http://schemas.microsoft.com/office/drawing/2014/main" id="{616E4562-2A14-4DAC-8326-21DB07768AA1}"/>
                </a:ext>
              </a:extLst>
            </p:cNvPr>
            <p:cNvSpPr/>
            <p:nvPr/>
          </p:nvSpPr>
          <p:spPr>
            <a:xfrm>
              <a:off x="5804022" y="22867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11" name="pt1279">
              <a:extLst>
                <a:ext uri="{FF2B5EF4-FFF2-40B4-BE49-F238E27FC236}">
                  <a16:creationId xmlns:a16="http://schemas.microsoft.com/office/drawing/2014/main" id="{700ABC2C-A865-4783-8FB8-523A640F7EA2}"/>
                </a:ext>
              </a:extLst>
            </p:cNvPr>
            <p:cNvSpPr/>
            <p:nvPr/>
          </p:nvSpPr>
          <p:spPr>
            <a:xfrm>
              <a:off x="5467177" y="239085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12" name="pt1280">
              <a:extLst>
                <a:ext uri="{FF2B5EF4-FFF2-40B4-BE49-F238E27FC236}">
                  <a16:creationId xmlns:a16="http://schemas.microsoft.com/office/drawing/2014/main" id="{F40ED9A0-4B77-49BF-AD3E-D79EA862B1A2}"/>
                </a:ext>
              </a:extLst>
            </p:cNvPr>
            <p:cNvSpPr/>
            <p:nvPr/>
          </p:nvSpPr>
          <p:spPr>
            <a:xfrm>
              <a:off x="5863403" y="245149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13" name="pt1281">
              <a:extLst>
                <a:ext uri="{FF2B5EF4-FFF2-40B4-BE49-F238E27FC236}">
                  <a16:creationId xmlns:a16="http://schemas.microsoft.com/office/drawing/2014/main" id="{9642A171-E974-4D50-95E3-981A14E7CEDE}"/>
                </a:ext>
              </a:extLst>
            </p:cNvPr>
            <p:cNvSpPr/>
            <p:nvPr/>
          </p:nvSpPr>
          <p:spPr>
            <a:xfrm>
              <a:off x="5794132" y="22011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14" name="pt1282">
              <a:extLst>
                <a:ext uri="{FF2B5EF4-FFF2-40B4-BE49-F238E27FC236}">
                  <a16:creationId xmlns:a16="http://schemas.microsoft.com/office/drawing/2014/main" id="{3B290668-86A2-46AD-BEFA-803F8A486B85}"/>
                </a:ext>
              </a:extLst>
            </p:cNvPr>
            <p:cNvSpPr/>
            <p:nvPr/>
          </p:nvSpPr>
          <p:spPr>
            <a:xfrm>
              <a:off x="5718283" y="23521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15" name="pt1283">
              <a:extLst>
                <a:ext uri="{FF2B5EF4-FFF2-40B4-BE49-F238E27FC236}">
                  <a16:creationId xmlns:a16="http://schemas.microsoft.com/office/drawing/2014/main" id="{6F85787B-A9DD-495F-8C5A-F1C97806D7CE}"/>
                </a:ext>
              </a:extLst>
            </p:cNvPr>
            <p:cNvSpPr/>
            <p:nvPr/>
          </p:nvSpPr>
          <p:spPr>
            <a:xfrm>
              <a:off x="5745623" y="2291307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16" name="pt1284">
              <a:extLst>
                <a:ext uri="{FF2B5EF4-FFF2-40B4-BE49-F238E27FC236}">
                  <a16:creationId xmlns:a16="http://schemas.microsoft.com/office/drawing/2014/main" id="{3344E7D0-2CCB-49CE-A1CC-C8F79DC0227D}"/>
                </a:ext>
              </a:extLst>
            </p:cNvPr>
            <p:cNvSpPr/>
            <p:nvPr/>
          </p:nvSpPr>
          <p:spPr>
            <a:xfrm>
              <a:off x="5711161" y="24053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17" name="pt1285">
              <a:extLst>
                <a:ext uri="{FF2B5EF4-FFF2-40B4-BE49-F238E27FC236}">
                  <a16:creationId xmlns:a16="http://schemas.microsoft.com/office/drawing/2014/main" id="{A111C14B-C4EA-473F-9116-40FAB1FFF86A}"/>
                </a:ext>
              </a:extLst>
            </p:cNvPr>
            <p:cNvSpPr/>
            <p:nvPr/>
          </p:nvSpPr>
          <p:spPr>
            <a:xfrm>
              <a:off x="5873300" y="214586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18" name="pt1286">
              <a:extLst>
                <a:ext uri="{FF2B5EF4-FFF2-40B4-BE49-F238E27FC236}">
                  <a16:creationId xmlns:a16="http://schemas.microsoft.com/office/drawing/2014/main" id="{6303249C-ABD0-4C3C-86B0-73ED68840988}"/>
                </a:ext>
              </a:extLst>
            </p:cNvPr>
            <p:cNvSpPr/>
            <p:nvPr/>
          </p:nvSpPr>
          <p:spPr>
            <a:xfrm>
              <a:off x="5586033" y="21612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19" name="pt1287">
              <a:extLst>
                <a:ext uri="{FF2B5EF4-FFF2-40B4-BE49-F238E27FC236}">
                  <a16:creationId xmlns:a16="http://schemas.microsoft.com/office/drawing/2014/main" id="{E71B5EB0-1002-4BD0-A36D-7F0D65BBAA23}"/>
                </a:ext>
              </a:extLst>
            </p:cNvPr>
            <p:cNvSpPr/>
            <p:nvPr/>
          </p:nvSpPr>
          <p:spPr>
            <a:xfrm>
              <a:off x="5715127" y="224816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20" name="pt1288">
              <a:extLst>
                <a:ext uri="{FF2B5EF4-FFF2-40B4-BE49-F238E27FC236}">
                  <a16:creationId xmlns:a16="http://schemas.microsoft.com/office/drawing/2014/main" id="{618A6277-DAA3-4B92-8D4E-86916B901F18}"/>
                </a:ext>
              </a:extLst>
            </p:cNvPr>
            <p:cNvSpPr/>
            <p:nvPr/>
          </p:nvSpPr>
          <p:spPr>
            <a:xfrm>
              <a:off x="5510767" y="241697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21" name="pt1289">
              <a:extLst>
                <a:ext uri="{FF2B5EF4-FFF2-40B4-BE49-F238E27FC236}">
                  <a16:creationId xmlns:a16="http://schemas.microsoft.com/office/drawing/2014/main" id="{3BDFFD16-A282-46AE-A9B7-54A6D4E62145}"/>
                </a:ext>
              </a:extLst>
            </p:cNvPr>
            <p:cNvSpPr/>
            <p:nvPr/>
          </p:nvSpPr>
          <p:spPr>
            <a:xfrm>
              <a:off x="5807325" y="22364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22" name="pt1290">
              <a:extLst>
                <a:ext uri="{FF2B5EF4-FFF2-40B4-BE49-F238E27FC236}">
                  <a16:creationId xmlns:a16="http://schemas.microsoft.com/office/drawing/2014/main" id="{722C365D-4981-4825-B00F-6F623EA81CB6}"/>
                </a:ext>
              </a:extLst>
            </p:cNvPr>
            <p:cNvSpPr/>
            <p:nvPr/>
          </p:nvSpPr>
          <p:spPr>
            <a:xfrm>
              <a:off x="5719345" y="238096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23" name="pt1291">
              <a:extLst>
                <a:ext uri="{FF2B5EF4-FFF2-40B4-BE49-F238E27FC236}">
                  <a16:creationId xmlns:a16="http://schemas.microsoft.com/office/drawing/2014/main" id="{09EB1263-ECC8-422E-9106-285C78375345}"/>
                </a:ext>
              </a:extLst>
            </p:cNvPr>
            <p:cNvSpPr/>
            <p:nvPr/>
          </p:nvSpPr>
          <p:spPr>
            <a:xfrm>
              <a:off x="5778805" y="23952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24" name="pt1292">
              <a:extLst>
                <a:ext uri="{FF2B5EF4-FFF2-40B4-BE49-F238E27FC236}">
                  <a16:creationId xmlns:a16="http://schemas.microsoft.com/office/drawing/2014/main" id="{0F0779B5-0449-49BE-9CD4-618B512F1EAB}"/>
                </a:ext>
              </a:extLst>
            </p:cNvPr>
            <p:cNvSpPr/>
            <p:nvPr/>
          </p:nvSpPr>
          <p:spPr>
            <a:xfrm>
              <a:off x="5603232" y="21536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25" name="pt1293">
              <a:extLst>
                <a:ext uri="{FF2B5EF4-FFF2-40B4-BE49-F238E27FC236}">
                  <a16:creationId xmlns:a16="http://schemas.microsoft.com/office/drawing/2014/main" id="{B0B7DBEE-BAA9-4A67-9488-361877EBD24C}"/>
                </a:ext>
              </a:extLst>
            </p:cNvPr>
            <p:cNvSpPr/>
            <p:nvPr/>
          </p:nvSpPr>
          <p:spPr>
            <a:xfrm>
              <a:off x="5806497" y="232111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26" name="pt1294">
              <a:extLst>
                <a:ext uri="{FF2B5EF4-FFF2-40B4-BE49-F238E27FC236}">
                  <a16:creationId xmlns:a16="http://schemas.microsoft.com/office/drawing/2014/main" id="{B14BDA2A-F9C3-4D38-9CAE-803859EC1787}"/>
                </a:ext>
              </a:extLst>
            </p:cNvPr>
            <p:cNvSpPr/>
            <p:nvPr/>
          </p:nvSpPr>
          <p:spPr>
            <a:xfrm>
              <a:off x="5837737" y="2300411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27" name="pt1295">
              <a:extLst>
                <a:ext uri="{FF2B5EF4-FFF2-40B4-BE49-F238E27FC236}">
                  <a16:creationId xmlns:a16="http://schemas.microsoft.com/office/drawing/2014/main" id="{647E5A5B-BBCE-4BA0-BEFB-00E5933A5EC0}"/>
                </a:ext>
              </a:extLst>
            </p:cNvPr>
            <p:cNvSpPr/>
            <p:nvPr/>
          </p:nvSpPr>
          <p:spPr>
            <a:xfrm>
              <a:off x="5837832" y="234586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28" name="pt1296">
              <a:extLst>
                <a:ext uri="{FF2B5EF4-FFF2-40B4-BE49-F238E27FC236}">
                  <a16:creationId xmlns:a16="http://schemas.microsoft.com/office/drawing/2014/main" id="{837CF4A6-7EFE-4D16-AF64-92E221BAD569}"/>
                </a:ext>
              </a:extLst>
            </p:cNvPr>
            <p:cNvSpPr/>
            <p:nvPr/>
          </p:nvSpPr>
          <p:spPr>
            <a:xfrm>
              <a:off x="5622915" y="235286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29" name="pt1297">
              <a:extLst>
                <a:ext uri="{FF2B5EF4-FFF2-40B4-BE49-F238E27FC236}">
                  <a16:creationId xmlns:a16="http://schemas.microsoft.com/office/drawing/2014/main" id="{F96C30FE-134D-4A6B-853B-4A3CB76B7E24}"/>
                </a:ext>
              </a:extLst>
            </p:cNvPr>
            <p:cNvSpPr/>
            <p:nvPr/>
          </p:nvSpPr>
          <p:spPr>
            <a:xfrm>
              <a:off x="5688564" y="22800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30" name="pt1298">
              <a:extLst>
                <a:ext uri="{FF2B5EF4-FFF2-40B4-BE49-F238E27FC236}">
                  <a16:creationId xmlns:a16="http://schemas.microsoft.com/office/drawing/2014/main" id="{8702B563-2342-4028-923C-86F2572A9CB3}"/>
                </a:ext>
              </a:extLst>
            </p:cNvPr>
            <p:cNvSpPr/>
            <p:nvPr/>
          </p:nvSpPr>
          <p:spPr>
            <a:xfrm>
              <a:off x="5828485" y="227759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31" name="pt1299">
              <a:extLst>
                <a:ext uri="{FF2B5EF4-FFF2-40B4-BE49-F238E27FC236}">
                  <a16:creationId xmlns:a16="http://schemas.microsoft.com/office/drawing/2014/main" id="{BFB9B464-E2A0-43DA-9599-3A4EBFB01807}"/>
                </a:ext>
              </a:extLst>
            </p:cNvPr>
            <p:cNvSpPr/>
            <p:nvPr/>
          </p:nvSpPr>
          <p:spPr>
            <a:xfrm>
              <a:off x="5615242" y="228414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32" name="pt1300">
              <a:extLst>
                <a:ext uri="{FF2B5EF4-FFF2-40B4-BE49-F238E27FC236}">
                  <a16:creationId xmlns:a16="http://schemas.microsoft.com/office/drawing/2014/main" id="{F0EF6629-F66E-4D28-8EA7-D5C8D050F1A3}"/>
                </a:ext>
              </a:extLst>
            </p:cNvPr>
            <p:cNvSpPr/>
            <p:nvPr/>
          </p:nvSpPr>
          <p:spPr>
            <a:xfrm>
              <a:off x="5830991" y="243931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33" name="pt1301">
              <a:extLst>
                <a:ext uri="{FF2B5EF4-FFF2-40B4-BE49-F238E27FC236}">
                  <a16:creationId xmlns:a16="http://schemas.microsoft.com/office/drawing/2014/main" id="{F17FCFD4-088C-4BA0-8D9A-46037E587A17}"/>
                </a:ext>
              </a:extLst>
            </p:cNvPr>
            <p:cNvSpPr/>
            <p:nvPr/>
          </p:nvSpPr>
          <p:spPr>
            <a:xfrm>
              <a:off x="6116010" y="20912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34" name="pt1302">
              <a:extLst>
                <a:ext uri="{FF2B5EF4-FFF2-40B4-BE49-F238E27FC236}">
                  <a16:creationId xmlns:a16="http://schemas.microsoft.com/office/drawing/2014/main" id="{3487D1A3-B764-44CA-AB71-E06859DBB4E2}"/>
                </a:ext>
              </a:extLst>
            </p:cNvPr>
            <p:cNvSpPr/>
            <p:nvPr/>
          </p:nvSpPr>
          <p:spPr>
            <a:xfrm>
              <a:off x="5729033" y="2242129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35" name="pt4">
              <a:extLst>
                <a:ext uri="{FF2B5EF4-FFF2-40B4-BE49-F238E27FC236}">
                  <a16:creationId xmlns:a16="http://schemas.microsoft.com/office/drawing/2014/main" id="{940282FA-1305-4A46-BBB1-40AE25DF38D7}"/>
                </a:ext>
              </a:extLst>
            </p:cNvPr>
            <p:cNvSpPr/>
            <p:nvPr/>
          </p:nvSpPr>
          <p:spPr>
            <a:xfrm>
              <a:off x="10264021" y="4448772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36" name="pt5">
              <a:extLst>
                <a:ext uri="{FF2B5EF4-FFF2-40B4-BE49-F238E27FC236}">
                  <a16:creationId xmlns:a16="http://schemas.microsoft.com/office/drawing/2014/main" id="{BB01E8D6-A3D1-41B4-B83D-C58A1849C7EF}"/>
                </a:ext>
              </a:extLst>
            </p:cNvPr>
            <p:cNvSpPr/>
            <p:nvPr/>
          </p:nvSpPr>
          <p:spPr>
            <a:xfrm>
              <a:off x="10148882" y="469761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37" name="pt6">
              <a:extLst>
                <a:ext uri="{FF2B5EF4-FFF2-40B4-BE49-F238E27FC236}">
                  <a16:creationId xmlns:a16="http://schemas.microsoft.com/office/drawing/2014/main" id="{2960EA76-9DDF-4337-864C-8C633483CA45}"/>
                </a:ext>
              </a:extLst>
            </p:cNvPr>
            <p:cNvSpPr/>
            <p:nvPr/>
          </p:nvSpPr>
          <p:spPr>
            <a:xfrm>
              <a:off x="10247182" y="47253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38" name="pt7">
              <a:extLst>
                <a:ext uri="{FF2B5EF4-FFF2-40B4-BE49-F238E27FC236}">
                  <a16:creationId xmlns:a16="http://schemas.microsoft.com/office/drawing/2014/main" id="{623AE6F9-FFA6-4EDE-8036-35699881A9DD}"/>
                </a:ext>
              </a:extLst>
            </p:cNvPr>
            <p:cNvSpPr/>
            <p:nvPr/>
          </p:nvSpPr>
          <p:spPr>
            <a:xfrm>
              <a:off x="10046855" y="480919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39" name="pt8">
              <a:extLst>
                <a:ext uri="{FF2B5EF4-FFF2-40B4-BE49-F238E27FC236}">
                  <a16:creationId xmlns:a16="http://schemas.microsoft.com/office/drawing/2014/main" id="{4D94A11C-C94B-4F35-B718-8574A119E54D}"/>
                </a:ext>
              </a:extLst>
            </p:cNvPr>
            <p:cNvSpPr/>
            <p:nvPr/>
          </p:nvSpPr>
          <p:spPr>
            <a:xfrm>
              <a:off x="10166407" y="491632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0" name="pt9">
              <a:extLst>
                <a:ext uri="{FF2B5EF4-FFF2-40B4-BE49-F238E27FC236}">
                  <a16:creationId xmlns:a16="http://schemas.microsoft.com/office/drawing/2014/main" id="{155C1317-1D3A-447D-8611-965CE1BD1432}"/>
                </a:ext>
              </a:extLst>
            </p:cNvPr>
            <p:cNvSpPr/>
            <p:nvPr/>
          </p:nvSpPr>
          <p:spPr>
            <a:xfrm>
              <a:off x="10149754" y="48913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1" name="pt10">
              <a:extLst>
                <a:ext uri="{FF2B5EF4-FFF2-40B4-BE49-F238E27FC236}">
                  <a16:creationId xmlns:a16="http://schemas.microsoft.com/office/drawing/2014/main" id="{3891EF72-FCE2-41F6-988C-A23B1642BB80}"/>
                </a:ext>
              </a:extLst>
            </p:cNvPr>
            <p:cNvSpPr/>
            <p:nvPr/>
          </p:nvSpPr>
          <p:spPr>
            <a:xfrm>
              <a:off x="10215877" y="474428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2" name="pt11">
              <a:extLst>
                <a:ext uri="{FF2B5EF4-FFF2-40B4-BE49-F238E27FC236}">
                  <a16:creationId xmlns:a16="http://schemas.microsoft.com/office/drawing/2014/main" id="{C63839B7-3F61-4F87-B33B-0C688AB57FE9}"/>
                </a:ext>
              </a:extLst>
            </p:cNvPr>
            <p:cNvSpPr/>
            <p:nvPr/>
          </p:nvSpPr>
          <p:spPr>
            <a:xfrm>
              <a:off x="9658499" y="491409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3" name="pt12">
              <a:extLst>
                <a:ext uri="{FF2B5EF4-FFF2-40B4-BE49-F238E27FC236}">
                  <a16:creationId xmlns:a16="http://schemas.microsoft.com/office/drawing/2014/main" id="{D3009A58-8A60-4D33-B925-2763AAE104A2}"/>
                </a:ext>
              </a:extLst>
            </p:cNvPr>
            <p:cNvSpPr/>
            <p:nvPr/>
          </p:nvSpPr>
          <p:spPr>
            <a:xfrm>
              <a:off x="10185693" y="484594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4" name="pt13">
              <a:extLst>
                <a:ext uri="{FF2B5EF4-FFF2-40B4-BE49-F238E27FC236}">
                  <a16:creationId xmlns:a16="http://schemas.microsoft.com/office/drawing/2014/main" id="{20B1F599-32C3-42AE-8FBB-B1A2A8075C19}"/>
                </a:ext>
              </a:extLst>
            </p:cNvPr>
            <p:cNvSpPr/>
            <p:nvPr/>
          </p:nvSpPr>
          <p:spPr>
            <a:xfrm>
              <a:off x="10058546" y="490106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5" name="pt14">
              <a:extLst>
                <a:ext uri="{FF2B5EF4-FFF2-40B4-BE49-F238E27FC236}">
                  <a16:creationId xmlns:a16="http://schemas.microsoft.com/office/drawing/2014/main" id="{17CE136E-3A1F-435F-9E01-6F087A7D82C2}"/>
                </a:ext>
              </a:extLst>
            </p:cNvPr>
            <p:cNvSpPr/>
            <p:nvPr/>
          </p:nvSpPr>
          <p:spPr>
            <a:xfrm>
              <a:off x="9837964" y="52032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6" name="pt15">
              <a:extLst>
                <a:ext uri="{FF2B5EF4-FFF2-40B4-BE49-F238E27FC236}">
                  <a16:creationId xmlns:a16="http://schemas.microsoft.com/office/drawing/2014/main" id="{39D8ED4B-D14B-42E8-9C70-08BF7979EE7D}"/>
                </a:ext>
              </a:extLst>
            </p:cNvPr>
            <p:cNvSpPr/>
            <p:nvPr/>
          </p:nvSpPr>
          <p:spPr>
            <a:xfrm>
              <a:off x="10210375" y="514454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7" name="pt16">
              <a:extLst>
                <a:ext uri="{FF2B5EF4-FFF2-40B4-BE49-F238E27FC236}">
                  <a16:creationId xmlns:a16="http://schemas.microsoft.com/office/drawing/2014/main" id="{762FBD64-503B-40EE-96BB-69E6566FF012}"/>
                </a:ext>
              </a:extLst>
            </p:cNvPr>
            <p:cNvSpPr/>
            <p:nvPr/>
          </p:nvSpPr>
          <p:spPr>
            <a:xfrm>
              <a:off x="10266058" y="445384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8" name="pt17">
              <a:extLst>
                <a:ext uri="{FF2B5EF4-FFF2-40B4-BE49-F238E27FC236}">
                  <a16:creationId xmlns:a16="http://schemas.microsoft.com/office/drawing/2014/main" id="{D6D271F7-5040-4AD2-B286-DEB1955BBC2F}"/>
                </a:ext>
              </a:extLst>
            </p:cNvPr>
            <p:cNvSpPr/>
            <p:nvPr/>
          </p:nvSpPr>
          <p:spPr>
            <a:xfrm>
              <a:off x="10214778" y="457303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49" name="pt18">
              <a:extLst>
                <a:ext uri="{FF2B5EF4-FFF2-40B4-BE49-F238E27FC236}">
                  <a16:creationId xmlns:a16="http://schemas.microsoft.com/office/drawing/2014/main" id="{372BDA8F-15FB-4673-9874-4CF208E2B262}"/>
                </a:ext>
              </a:extLst>
            </p:cNvPr>
            <p:cNvSpPr/>
            <p:nvPr/>
          </p:nvSpPr>
          <p:spPr>
            <a:xfrm>
              <a:off x="10247174" y="480379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0" name="pt19">
              <a:extLst>
                <a:ext uri="{FF2B5EF4-FFF2-40B4-BE49-F238E27FC236}">
                  <a16:creationId xmlns:a16="http://schemas.microsoft.com/office/drawing/2014/main" id="{E1555D6E-4B3D-4F34-8123-4E3B9216F216}"/>
                </a:ext>
              </a:extLst>
            </p:cNvPr>
            <p:cNvSpPr/>
            <p:nvPr/>
          </p:nvSpPr>
          <p:spPr>
            <a:xfrm>
              <a:off x="10136335" y="485966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1" name="pt20">
              <a:extLst>
                <a:ext uri="{FF2B5EF4-FFF2-40B4-BE49-F238E27FC236}">
                  <a16:creationId xmlns:a16="http://schemas.microsoft.com/office/drawing/2014/main" id="{90B7884C-BAF9-4D0E-8EED-3378041FDA5D}"/>
                </a:ext>
              </a:extLst>
            </p:cNvPr>
            <p:cNvSpPr/>
            <p:nvPr/>
          </p:nvSpPr>
          <p:spPr>
            <a:xfrm>
              <a:off x="10174964" y="512395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2" name="pt21">
              <a:extLst>
                <a:ext uri="{FF2B5EF4-FFF2-40B4-BE49-F238E27FC236}">
                  <a16:creationId xmlns:a16="http://schemas.microsoft.com/office/drawing/2014/main" id="{CD147C67-0221-4BF0-B8B9-5459329BEE86}"/>
                </a:ext>
              </a:extLst>
            </p:cNvPr>
            <p:cNvSpPr/>
            <p:nvPr/>
          </p:nvSpPr>
          <p:spPr>
            <a:xfrm>
              <a:off x="10077417" y="485983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3" name="pt22">
              <a:extLst>
                <a:ext uri="{FF2B5EF4-FFF2-40B4-BE49-F238E27FC236}">
                  <a16:creationId xmlns:a16="http://schemas.microsoft.com/office/drawing/2014/main" id="{AC084EEF-1D84-4F66-B2A9-A009123D483C}"/>
                </a:ext>
              </a:extLst>
            </p:cNvPr>
            <p:cNvSpPr/>
            <p:nvPr/>
          </p:nvSpPr>
          <p:spPr>
            <a:xfrm>
              <a:off x="10148997" y="47734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4" name="pt23">
              <a:extLst>
                <a:ext uri="{FF2B5EF4-FFF2-40B4-BE49-F238E27FC236}">
                  <a16:creationId xmlns:a16="http://schemas.microsoft.com/office/drawing/2014/main" id="{41626269-141B-49A4-AC9A-07F2F5EA2668}"/>
                </a:ext>
              </a:extLst>
            </p:cNvPr>
            <p:cNvSpPr/>
            <p:nvPr/>
          </p:nvSpPr>
          <p:spPr>
            <a:xfrm>
              <a:off x="10234481" y="47400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5" name="pt24">
              <a:extLst>
                <a:ext uri="{FF2B5EF4-FFF2-40B4-BE49-F238E27FC236}">
                  <a16:creationId xmlns:a16="http://schemas.microsoft.com/office/drawing/2014/main" id="{1CB95437-A759-4047-93C3-3E800019DF9A}"/>
                </a:ext>
              </a:extLst>
            </p:cNvPr>
            <p:cNvSpPr/>
            <p:nvPr/>
          </p:nvSpPr>
          <p:spPr>
            <a:xfrm>
              <a:off x="9657765" y="502112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6" name="pt25">
              <a:extLst>
                <a:ext uri="{FF2B5EF4-FFF2-40B4-BE49-F238E27FC236}">
                  <a16:creationId xmlns:a16="http://schemas.microsoft.com/office/drawing/2014/main" id="{CA6BF57B-798D-40AA-9FA5-A092B049E6B8}"/>
                </a:ext>
              </a:extLst>
            </p:cNvPr>
            <p:cNvSpPr/>
            <p:nvPr/>
          </p:nvSpPr>
          <p:spPr>
            <a:xfrm>
              <a:off x="10310822" y="481995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7" name="pt26">
              <a:extLst>
                <a:ext uri="{FF2B5EF4-FFF2-40B4-BE49-F238E27FC236}">
                  <a16:creationId xmlns:a16="http://schemas.microsoft.com/office/drawing/2014/main" id="{62309632-37B4-4D0A-81EB-2EAC093BDC14}"/>
                </a:ext>
              </a:extLst>
            </p:cNvPr>
            <p:cNvSpPr/>
            <p:nvPr/>
          </p:nvSpPr>
          <p:spPr>
            <a:xfrm>
              <a:off x="9952478" y="49282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8" name="pt27">
              <a:extLst>
                <a:ext uri="{FF2B5EF4-FFF2-40B4-BE49-F238E27FC236}">
                  <a16:creationId xmlns:a16="http://schemas.microsoft.com/office/drawing/2014/main" id="{1AE6BDB9-674D-4C90-BF4F-01C2B970721A}"/>
                </a:ext>
              </a:extLst>
            </p:cNvPr>
            <p:cNvSpPr/>
            <p:nvPr/>
          </p:nvSpPr>
          <p:spPr>
            <a:xfrm>
              <a:off x="10261698" y="4449704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59" name="pt28">
              <a:extLst>
                <a:ext uri="{FF2B5EF4-FFF2-40B4-BE49-F238E27FC236}">
                  <a16:creationId xmlns:a16="http://schemas.microsoft.com/office/drawing/2014/main" id="{B48AD4F9-5B56-4F3F-B863-C93A7AF56163}"/>
                </a:ext>
              </a:extLst>
            </p:cNvPr>
            <p:cNvSpPr/>
            <p:nvPr/>
          </p:nvSpPr>
          <p:spPr>
            <a:xfrm>
              <a:off x="9776483" y="520218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0" name="pt29">
              <a:extLst>
                <a:ext uri="{FF2B5EF4-FFF2-40B4-BE49-F238E27FC236}">
                  <a16:creationId xmlns:a16="http://schemas.microsoft.com/office/drawing/2014/main" id="{EF951A07-6194-414A-AB3E-D40514570CB9}"/>
                </a:ext>
              </a:extLst>
            </p:cNvPr>
            <p:cNvSpPr/>
            <p:nvPr/>
          </p:nvSpPr>
          <p:spPr>
            <a:xfrm>
              <a:off x="10173002" y="51091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1" name="pt30">
              <a:extLst>
                <a:ext uri="{FF2B5EF4-FFF2-40B4-BE49-F238E27FC236}">
                  <a16:creationId xmlns:a16="http://schemas.microsoft.com/office/drawing/2014/main" id="{3510BE8A-8C52-4B11-B2A6-0B1AFBB1B51B}"/>
                </a:ext>
              </a:extLst>
            </p:cNvPr>
            <p:cNvSpPr/>
            <p:nvPr/>
          </p:nvSpPr>
          <p:spPr>
            <a:xfrm>
              <a:off x="10201653" y="50268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2" name="pt31">
              <a:extLst>
                <a:ext uri="{FF2B5EF4-FFF2-40B4-BE49-F238E27FC236}">
                  <a16:creationId xmlns:a16="http://schemas.microsoft.com/office/drawing/2014/main" id="{C4B5DD5D-5813-4571-B07E-EC4D59FE71B2}"/>
                </a:ext>
              </a:extLst>
            </p:cNvPr>
            <p:cNvSpPr/>
            <p:nvPr/>
          </p:nvSpPr>
          <p:spPr>
            <a:xfrm>
              <a:off x="10101217" y="52000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3" name="pt32">
              <a:extLst>
                <a:ext uri="{FF2B5EF4-FFF2-40B4-BE49-F238E27FC236}">
                  <a16:creationId xmlns:a16="http://schemas.microsoft.com/office/drawing/2014/main" id="{6EE4B4F0-9EE9-4A35-B3B4-0DCDA795D780}"/>
                </a:ext>
              </a:extLst>
            </p:cNvPr>
            <p:cNvSpPr/>
            <p:nvPr/>
          </p:nvSpPr>
          <p:spPr>
            <a:xfrm>
              <a:off x="10145472" y="487249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4" name="pt33">
              <a:extLst>
                <a:ext uri="{FF2B5EF4-FFF2-40B4-BE49-F238E27FC236}">
                  <a16:creationId xmlns:a16="http://schemas.microsoft.com/office/drawing/2014/main" id="{7D6C54C3-8FF1-4856-A965-6ACE6C3165AA}"/>
                </a:ext>
              </a:extLst>
            </p:cNvPr>
            <p:cNvSpPr/>
            <p:nvPr/>
          </p:nvSpPr>
          <p:spPr>
            <a:xfrm>
              <a:off x="10310764" y="47923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5" name="pt34">
              <a:extLst>
                <a:ext uri="{FF2B5EF4-FFF2-40B4-BE49-F238E27FC236}">
                  <a16:creationId xmlns:a16="http://schemas.microsoft.com/office/drawing/2014/main" id="{BD9B9AB0-1257-452E-ACEE-393730DCF573}"/>
                </a:ext>
              </a:extLst>
            </p:cNvPr>
            <p:cNvSpPr/>
            <p:nvPr/>
          </p:nvSpPr>
          <p:spPr>
            <a:xfrm>
              <a:off x="10234937" y="486027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6" name="pt35">
              <a:extLst>
                <a:ext uri="{FF2B5EF4-FFF2-40B4-BE49-F238E27FC236}">
                  <a16:creationId xmlns:a16="http://schemas.microsoft.com/office/drawing/2014/main" id="{E33F66CF-19B2-40A6-BABE-2D434403FF4C}"/>
                </a:ext>
              </a:extLst>
            </p:cNvPr>
            <p:cNvSpPr/>
            <p:nvPr/>
          </p:nvSpPr>
          <p:spPr>
            <a:xfrm>
              <a:off x="9641026" y="563858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7" name="pt36">
              <a:extLst>
                <a:ext uri="{FF2B5EF4-FFF2-40B4-BE49-F238E27FC236}">
                  <a16:creationId xmlns:a16="http://schemas.microsoft.com/office/drawing/2014/main" id="{234B741E-4B01-48A2-9ABF-EE34344653DA}"/>
                </a:ext>
              </a:extLst>
            </p:cNvPr>
            <p:cNvSpPr/>
            <p:nvPr/>
          </p:nvSpPr>
          <p:spPr>
            <a:xfrm>
              <a:off x="9956721" y="50442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8" name="pt37">
              <a:extLst>
                <a:ext uri="{FF2B5EF4-FFF2-40B4-BE49-F238E27FC236}">
                  <a16:creationId xmlns:a16="http://schemas.microsoft.com/office/drawing/2014/main" id="{352C5DC9-4390-4F7C-BA7F-46F5F7A3B9B7}"/>
                </a:ext>
              </a:extLst>
            </p:cNvPr>
            <p:cNvSpPr/>
            <p:nvPr/>
          </p:nvSpPr>
          <p:spPr>
            <a:xfrm>
              <a:off x="9744302" y="50972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69" name="pt38">
              <a:extLst>
                <a:ext uri="{FF2B5EF4-FFF2-40B4-BE49-F238E27FC236}">
                  <a16:creationId xmlns:a16="http://schemas.microsoft.com/office/drawing/2014/main" id="{1861EA98-AC86-4632-A3DE-A09349726C24}"/>
                </a:ext>
              </a:extLst>
            </p:cNvPr>
            <p:cNvSpPr/>
            <p:nvPr/>
          </p:nvSpPr>
          <p:spPr>
            <a:xfrm>
              <a:off x="10262681" y="444822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0" name="pt39">
              <a:extLst>
                <a:ext uri="{FF2B5EF4-FFF2-40B4-BE49-F238E27FC236}">
                  <a16:creationId xmlns:a16="http://schemas.microsoft.com/office/drawing/2014/main" id="{2ADD486F-A202-4747-AAAA-90EA5744D98A}"/>
                </a:ext>
              </a:extLst>
            </p:cNvPr>
            <p:cNvSpPr/>
            <p:nvPr/>
          </p:nvSpPr>
          <p:spPr>
            <a:xfrm>
              <a:off x="10064771" y="48219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1" name="pt40">
              <a:extLst>
                <a:ext uri="{FF2B5EF4-FFF2-40B4-BE49-F238E27FC236}">
                  <a16:creationId xmlns:a16="http://schemas.microsoft.com/office/drawing/2014/main" id="{87EE19F8-1074-4B86-A409-140AE543CECA}"/>
                </a:ext>
              </a:extLst>
            </p:cNvPr>
            <p:cNvSpPr/>
            <p:nvPr/>
          </p:nvSpPr>
          <p:spPr>
            <a:xfrm>
              <a:off x="10186061" y="506120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2" name="pt41">
              <a:extLst>
                <a:ext uri="{FF2B5EF4-FFF2-40B4-BE49-F238E27FC236}">
                  <a16:creationId xmlns:a16="http://schemas.microsoft.com/office/drawing/2014/main" id="{C6D48024-DAA8-4364-BCBA-B8942D4DB06A}"/>
                </a:ext>
              </a:extLst>
            </p:cNvPr>
            <p:cNvSpPr/>
            <p:nvPr/>
          </p:nvSpPr>
          <p:spPr>
            <a:xfrm>
              <a:off x="10104142" y="488997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3" name="pt42">
              <a:extLst>
                <a:ext uri="{FF2B5EF4-FFF2-40B4-BE49-F238E27FC236}">
                  <a16:creationId xmlns:a16="http://schemas.microsoft.com/office/drawing/2014/main" id="{0305D52A-A572-4304-81D5-FD314DD3B542}"/>
                </a:ext>
              </a:extLst>
            </p:cNvPr>
            <p:cNvSpPr/>
            <p:nvPr/>
          </p:nvSpPr>
          <p:spPr>
            <a:xfrm>
              <a:off x="10153204" y="49091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4" name="pt43">
              <a:extLst>
                <a:ext uri="{FF2B5EF4-FFF2-40B4-BE49-F238E27FC236}">
                  <a16:creationId xmlns:a16="http://schemas.microsoft.com/office/drawing/2014/main" id="{3735086B-7B95-4263-BD0F-C697FA4744F1}"/>
                </a:ext>
              </a:extLst>
            </p:cNvPr>
            <p:cNvSpPr/>
            <p:nvPr/>
          </p:nvSpPr>
          <p:spPr>
            <a:xfrm>
              <a:off x="10096254" y="50458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5" name="pt44">
              <a:extLst>
                <a:ext uri="{FF2B5EF4-FFF2-40B4-BE49-F238E27FC236}">
                  <a16:creationId xmlns:a16="http://schemas.microsoft.com/office/drawing/2014/main" id="{29988B99-4216-406B-B1A3-22CA7E04B164}"/>
                </a:ext>
              </a:extLst>
            </p:cNvPr>
            <p:cNvSpPr/>
            <p:nvPr/>
          </p:nvSpPr>
          <p:spPr>
            <a:xfrm>
              <a:off x="9854925" y="50786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6" name="pt45">
              <a:extLst>
                <a:ext uri="{FF2B5EF4-FFF2-40B4-BE49-F238E27FC236}">
                  <a16:creationId xmlns:a16="http://schemas.microsoft.com/office/drawing/2014/main" id="{25CD7BD5-B9A7-4B57-A735-50EB55F86702}"/>
                </a:ext>
              </a:extLst>
            </p:cNvPr>
            <p:cNvSpPr/>
            <p:nvPr/>
          </p:nvSpPr>
          <p:spPr>
            <a:xfrm>
              <a:off x="10210817" y="498804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7" name="pt46">
              <a:extLst>
                <a:ext uri="{FF2B5EF4-FFF2-40B4-BE49-F238E27FC236}">
                  <a16:creationId xmlns:a16="http://schemas.microsoft.com/office/drawing/2014/main" id="{F7256FF5-BB0D-48FC-AD34-56A48481E980}"/>
                </a:ext>
              </a:extLst>
            </p:cNvPr>
            <p:cNvSpPr/>
            <p:nvPr/>
          </p:nvSpPr>
          <p:spPr>
            <a:xfrm>
              <a:off x="9911783" y="50214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8" name="pt47">
              <a:extLst>
                <a:ext uri="{FF2B5EF4-FFF2-40B4-BE49-F238E27FC236}">
                  <a16:creationId xmlns:a16="http://schemas.microsoft.com/office/drawing/2014/main" id="{F97B1B2C-E595-4630-971A-D9208F1A5705}"/>
                </a:ext>
              </a:extLst>
            </p:cNvPr>
            <p:cNvSpPr/>
            <p:nvPr/>
          </p:nvSpPr>
          <p:spPr>
            <a:xfrm>
              <a:off x="10073881" y="500680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79" name="pt48">
              <a:extLst>
                <a:ext uri="{FF2B5EF4-FFF2-40B4-BE49-F238E27FC236}">
                  <a16:creationId xmlns:a16="http://schemas.microsoft.com/office/drawing/2014/main" id="{A5961B6D-CA11-4685-9210-C3C45F605EA6}"/>
                </a:ext>
              </a:extLst>
            </p:cNvPr>
            <p:cNvSpPr/>
            <p:nvPr/>
          </p:nvSpPr>
          <p:spPr>
            <a:xfrm>
              <a:off x="10452913" y="518290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80" name="pt49">
              <a:extLst>
                <a:ext uri="{FF2B5EF4-FFF2-40B4-BE49-F238E27FC236}">
                  <a16:creationId xmlns:a16="http://schemas.microsoft.com/office/drawing/2014/main" id="{BFDCC57F-DFF6-4F66-B98D-69DBF437A974}"/>
                </a:ext>
              </a:extLst>
            </p:cNvPr>
            <p:cNvSpPr/>
            <p:nvPr/>
          </p:nvSpPr>
          <p:spPr>
            <a:xfrm>
              <a:off x="10264518" y="4450722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81" name="pt50">
              <a:extLst>
                <a:ext uri="{FF2B5EF4-FFF2-40B4-BE49-F238E27FC236}">
                  <a16:creationId xmlns:a16="http://schemas.microsoft.com/office/drawing/2014/main" id="{7B754004-D532-4BDC-B844-A0984EA15B90}"/>
                </a:ext>
              </a:extLst>
            </p:cNvPr>
            <p:cNvSpPr/>
            <p:nvPr/>
          </p:nvSpPr>
          <p:spPr>
            <a:xfrm>
              <a:off x="10049849" y="49370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82" name="pt51">
              <a:extLst>
                <a:ext uri="{FF2B5EF4-FFF2-40B4-BE49-F238E27FC236}">
                  <a16:creationId xmlns:a16="http://schemas.microsoft.com/office/drawing/2014/main" id="{468D2009-7EA4-4E55-8D42-75A71AFCA745}"/>
                </a:ext>
              </a:extLst>
            </p:cNvPr>
            <p:cNvSpPr/>
            <p:nvPr/>
          </p:nvSpPr>
          <p:spPr>
            <a:xfrm>
              <a:off x="10091663" y="499237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83" name="pt52">
              <a:extLst>
                <a:ext uri="{FF2B5EF4-FFF2-40B4-BE49-F238E27FC236}">
                  <a16:creationId xmlns:a16="http://schemas.microsoft.com/office/drawing/2014/main" id="{807198C5-1A9A-429D-BA93-36B63BA0C9B8}"/>
                </a:ext>
              </a:extLst>
            </p:cNvPr>
            <p:cNvSpPr/>
            <p:nvPr/>
          </p:nvSpPr>
          <p:spPr>
            <a:xfrm>
              <a:off x="10044224" y="47644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84" name="pt53">
              <a:extLst>
                <a:ext uri="{FF2B5EF4-FFF2-40B4-BE49-F238E27FC236}">
                  <a16:creationId xmlns:a16="http://schemas.microsoft.com/office/drawing/2014/main" id="{9287EC5F-40A5-4880-9982-A93FB255437F}"/>
                </a:ext>
              </a:extLst>
            </p:cNvPr>
            <p:cNvSpPr/>
            <p:nvPr/>
          </p:nvSpPr>
          <p:spPr>
            <a:xfrm>
              <a:off x="10091583" y="48977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85" name="pt54">
              <a:extLst>
                <a:ext uri="{FF2B5EF4-FFF2-40B4-BE49-F238E27FC236}">
                  <a16:creationId xmlns:a16="http://schemas.microsoft.com/office/drawing/2014/main" id="{912C904D-8F1A-4933-9FB7-59905783F86F}"/>
                </a:ext>
              </a:extLst>
            </p:cNvPr>
            <p:cNvSpPr/>
            <p:nvPr/>
          </p:nvSpPr>
          <p:spPr>
            <a:xfrm>
              <a:off x="10246684" y="46255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86" name="pt55">
              <a:extLst>
                <a:ext uri="{FF2B5EF4-FFF2-40B4-BE49-F238E27FC236}">
                  <a16:creationId xmlns:a16="http://schemas.microsoft.com/office/drawing/2014/main" id="{4940B51B-4D23-44AD-A4B3-3173CD854429}"/>
                </a:ext>
              </a:extLst>
            </p:cNvPr>
            <p:cNvSpPr/>
            <p:nvPr/>
          </p:nvSpPr>
          <p:spPr>
            <a:xfrm>
              <a:off x="10188827" y="487881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87" name="pt56">
              <a:extLst>
                <a:ext uri="{FF2B5EF4-FFF2-40B4-BE49-F238E27FC236}">
                  <a16:creationId xmlns:a16="http://schemas.microsoft.com/office/drawing/2014/main" id="{EB48F454-F642-40F9-9200-77EB17E11A7B}"/>
                </a:ext>
              </a:extLst>
            </p:cNvPr>
            <p:cNvSpPr/>
            <p:nvPr/>
          </p:nvSpPr>
          <p:spPr>
            <a:xfrm>
              <a:off x="10205739" y="48190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88" name="pt57">
              <a:extLst>
                <a:ext uri="{FF2B5EF4-FFF2-40B4-BE49-F238E27FC236}">
                  <a16:creationId xmlns:a16="http://schemas.microsoft.com/office/drawing/2014/main" id="{48D8CFD8-894E-4E1E-AD58-9345FC06CC8C}"/>
                </a:ext>
              </a:extLst>
            </p:cNvPr>
            <p:cNvSpPr/>
            <p:nvPr/>
          </p:nvSpPr>
          <p:spPr>
            <a:xfrm>
              <a:off x="10262785" y="49443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89" name="pt58">
              <a:extLst>
                <a:ext uri="{FF2B5EF4-FFF2-40B4-BE49-F238E27FC236}">
                  <a16:creationId xmlns:a16="http://schemas.microsoft.com/office/drawing/2014/main" id="{0A91C760-61A9-47A2-B512-80057A61070C}"/>
                </a:ext>
              </a:extLst>
            </p:cNvPr>
            <p:cNvSpPr/>
            <p:nvPr/>
          </p:nvSpPr>
          <p:spPr>
            <a:xfrm>
              <a:off x="9974503" y="474594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90" name="pt59">
              <a:extLst>
                <a:ext uri="{FF2B5EF4-FFF2-40B4-BE49-F238E27FC236}">
                  <a16:creationId xmlns:a16="http://schemas.microsoft.com/office/drawing/2014/main" id="{EE5C099B-444C-41FE-9907-8662ECE71AA4}"/>
                </a:ext>
              </a:extLst>
            </p:cNvPr>
            <p:cNvSpPr/>
            <p:nvPr/>
          </p:nvSpPr>
          <p:spPr>
            <a:xfrm>
              <a:off x="10188114" y="49743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91" name="pt60">
              <a:extLst>
                <a:ext uri="{FF2B5EF4-FFF2-40B4-BE49-F238E27FC236}">
                  <a16:creationId xmlns:a16="http://schemas.microsoft.com/office/drawing/2014/main" id="{47F193CD-FF3A-42E6-891F-3F274242B4B0}"/>
                </a:ext>
              </a:extLst>
            </p:cNvPr>
            <p:cNvSpPr/>
            <p:nvPr/>
          </p:nvSpPr>
          <p:spPr>
            <a:xfrm>
              <a:off x="10260769" y="445124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92" name="pt61">
              <a:extLst>
                <a:ext uri="{FF2B5EF4-FFF2-40B4-BE49-F238E27FC236}">
                  <a16:creationId xmlns:a16="http://schemas.microsoft.com/office/drawing/2014/main" id="{B27492B7-BD94-498D-9292-58901A7B02D0}"/>
                </a:ext>
              </a:extLst>
            </p:cNvPr>
            <p:cNvSpPr/>
            <p:nvPr/>
          </p:nvSpPr>
          <p:spPr>
            <a:xfrm>
              <a:off x="9877258" y="531120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93" name="pt62">
              <a:extLst>
                <a:ext uri="{FF2B5EF4-FFF2-40B4-BE49-F238E27FC236}">
                  <a16:creationId xmlns:a16="http://schemas.microsoft.com/office/drawing/2014/main" id="{36890D74-BAE5-444C-BAA1-595DAF15CB2C}"/>
                </a:ext>
              </a:extLst>
            </p:cNvPr>
            <p:cNvSpPr/>
            <p:nvPr/>
          </p:nvSpPr>
          <p:spPr>
            <a:xfrm>
              <a:off x="9980117" y="471767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94" name="pt63">
              <a:extLst>
                <a:ext uri="{FF2B5EF4-FFF2-40B4-BE49-F238E27FC236}">
                  <a16:creationId xmlns:a16="http://schemas.microsoft.com/office/drawing/2014/main" id="{488F47EB-7B70-444E-9E55-9AEB75F1549E}"/>
                </a:ext>
              </a:extLst>
            </p:cNvPr>
            <p:cNvSpPr/>
            <p:nvPr/>
          </p:nvSpPr>
          <p:spPr>
            <a:xfrm>
              <a:off x="10139272" y="487974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95" name="pt64">
              <a:extLst>
                <a:ext uri="{FF2B5EF4-FFF2-40B4-BE49-F238E27FC236}">
                  <a16:creationId xmlns:a16="http://schemas.microsoft.com/office/drawing/2014/main" id="{DE8EBCA7-A62F-4A00-92F3-26E155B56636}"/>
                </a:ext>
              </a:extLst>
            </p:cNvPr>
            <p:cNvSpPr/>
            <p:nvPr/>
          </p:nvSpPr>
          <p:spPr>
            <a:xfrm>
              <a:off x="10137290" y="48211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96" name="pt65">
              <a:extLst>
                <a:ext uri="{FF2B5EF4-FFF2-40B4-BE49-F238E27FC236}">
                  <a16:creationId xmlns:a16="http://schemas.microsoft.com/office/drawing/2014/main" id="{0311ABA0-B65F-4210-B709-9B347D941477}"/>
                </a:ext>
              </a:extLst>
            </p:cNvPr>
            <p:cNvSpPr/>
            <p:nvPr/>
          </p:nvSpPr>
          <p:spPr>
            <a:xfrm>
              <a:off x="9598802" y="52782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97" name="pt66">
              <a:extLst>
                <a:ext uri="{FF2B5EF4-FFF2-40B4-BE49-F238E27FC236}">
                  <a16:creationId xmlns:a16="http://schemas.microsoft.com/office/drawing/2014/main" id="{23C344D8-CDE9-4378-AE94-23ADDA00D23F}"/>
                </a:ext>
              </a:extLst>
            </p:cNvPr>
            <p:cNvSpPr/>
            <p:nvPr/>
          </p:nvSpPr>
          <p:spPr>
            <a:xfrm>
              <a:off x="10076111" y="51419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98" name="pt67">
              <a:extLst>
                <a:ext uri="{FF2B5EF4-FFF2-40B4-BE49-F238E27FC236}">
                  <a16:creationId xmlns:a16="http://schemas.microsoft.com/office/drawing/2014/main" id="{2CC15183-060D-46E7-9C23-198C51ED33A4}"/>
                </a:ext>
              </a:extLst>
            </p:cNvPr>
            <p:cNvSpPr/>
            <p:nvPr/>
          </p:nvSpPr>
          <p:spPr>
            <a:xfrm>
              <a:off x="10129399" y="470667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099" name="pt68">
              <a:extLst>
                <a:ext uri="{FF2B5EF4-FFF2-40B4-BE49-F238E27FC236}">
                  <a16:creationId xmlns:a16="http://schemas.microsoft.com/office/drawing/2014/main" id="{D0EB7CAC-2463-42E1-9F62-085EAD640E31}"/>
                </a:ext>
              </a:extLst>
            </p:cNvPr>
            <p:cNvSpPr/>
            <p:nvPr/>
          </p:nvSpPr>
          <p:spPr>
            <a:xfrm>
              <a:off x="10226424" y="48131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00" name="pt69">
              <a:extLst>
                <a:ext uri="{FF2B5EF4-FFF2-40B4-BE49-F238E27FC236}">
                  <a16:creationId xmlns:a16="http://schemas.microsoft.com/office/drawing/2014/main" id="{BB6E3451-BC55-47B3-AA22-3F344963484E}"/>
                </a:ext>
              </a:extLst>
            </p:cNvPr>
            <p:cNvSpPr/>
            <p:nvPr/>
          </p:nvSpPr>
          <p:spPr>
            <a:xfrm>
              <a:off x="9922098" y="50925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01" name="pt70">
              <a:extLst>
                <a:ext uri="{FF2B5EF4-FFF2-40B4-BE49-F238E27FC236}">
                  <a16:creationId xmlns:a16="http://schemas.microsoft.com/office/drawing/2014/main" id="{94DB7F48-BA6E-42D5-B1D5-7BBCE5CAFCD2}"/>
                </a:ext>
              </a:extLst>
            </p:cNvPr>
            <p:cNvSpPr/>
            <p:nvPr/>
          </p:nvSpPr>
          <p:spPr>
            <a:xfrm>
              <a:off x="10088824" y="475516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02" name="pt71">
              <a:extLst>
                <a:ext uri="{FF2B5EF4-FFF2-40B4-BE49-F238E27FC236}">
                  <a16:creationId xmlns:a16="http://schemas.microsoft.com/office/drawing/2014/main" id="{3AD58B5B-7241-4F47-B41C-AC0298BDF608}"/>
                </a:ext>
              </a:extLst>
            </p:cNvPr>
            <p:cNvSpPr/>
            <p:nvPr/>
          </p:nvSpPr>
          <p:spPr>
            <a:xfrm>
              <a:off x="10260821" y="445972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03" name="pt72">
              <a:extLst>
                <a:ext uri="{FF2B5EF4-FFF2-40B4-BE49-F238E27FC236}">
                  <a16:creationId xmlns:a16="http://schemas.microsoft.com/office/drawing/2014/main" id="{3B4F9A05-6CC2-4D38-8E5D-4F319405A28B}"/>
                </a:ext>
              </a:extLst>
            </p:cNvPr>
            <p:cNvSpPr/>
            <p:nvPr/>
          </p:nvSpPr>
          <p:spPr>
            <a:xfrm>
              <a:off x="10137886" y="48592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04" name="pt73">
              <a:extLst>
                <a:ext uri="{FF2B5EF4-FFF2-40B4-BE49-F238E27FC236}">
                  <a16:creationId xmlns:a16="http://schemas.microsoft.com/office/drawing/2014/main" id="{687E7A57-F756-4323-AB63-B3F23E7D56CF}"/>
                </a:ext>
              </a:extLst>
            </p:cNvPr>
            <p:cNvSpPr/>
            <p:nvPr/>
          </p:nvSpPr>
          <p:spPr>
            <a:xfrm>
              <a:off x="9720276" y="520169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05" name="pt74">
              <a:extLst>
                <a:ext uri="{FF2B5EF4-FFF2-40B4-BE49-F238E27FC236}">
                  <a16:creationId xmlns:a16="http://schemas.microsoft.com/office/drawing/2014/main" id="{97D7C3D1-43E2-40DE-BC18-32E38B3630DA}"/>
                </a:ext>
              </a:extLst>
            </p:cNvPr>
            <p:cNvSpPr/>
            <p:nvPr/>
          </p:nvSpPr>
          <p:spPr>
            <a:xfrm>
              <a:off x="10026595" y="505807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06" name="pt75">
              <a:extLst>
                <a:ext uri="{FF2B5EF4-FFF2-40B4-BE49-F238E27FC236}">
                  <a16:creationId xmlns:a16="http://schemas.microsoft.com/office/drawing/2014/main" id="{259F15C8-755E-422B-AC70-88736D855CB9}"/>
                </a:ext>
              </a:extLst>
            </p:cNvPr>
            <p:cNvSpPr/>
            <p:nvPr/>
          </p:nvSpPr>
          <p:spPr>
            <a:xfrm>
              <a:off x="10124665" y="48744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07" name="pt76">
              <a:extLst>
                <a:ext uri="{FF2B5EF4-FFF2-40B4-BE49-F238E27FC236}">
                  <a16:creationId xmlns:a16="http://schemas.microsoft.com/office/drawing/2014/main" id="{F9F5BD1F-6B12-4383-A880-8A704742FB19}"/>
                </a:ext>
              </a:extLst>
            </p:cNvPr>
            <p:cNvSpPr/>
            <p:nvPr/>
          </p:nvSpPr>
          <p:spPr>
            <a:xfrm>
              <a:off x="10193580" y="462429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08" name="pt77">
              <a:extLst>
                <a:ext uri="{FF2B5EF4-FFF2-40B4-BE49-F238E27FC236}">
                  <a16:creationId xmlns:a16="http://schemas.microsoft.com/office/drawing/2014/main" id="{136E9A5D-8344-4D5E-B5B5-E688AADA1B69}"/>
                </a:ext>
              </a:extLst>
            </p:cNvPr>
            <p:cNvSpPr/>
            <p:nvPr/>
          </p:nvSpPr>
          <p:spPr>
            <a:xfrm>
              <a:off x="9947619" y="47734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09" name="pt78">
              <a:extLst>
                <a:ext uri="{FF2B5EF4-FFF2-40B4-BE49-F238E27FC236}">
                  <a16:creationId xmlns:a16="http://schemas.microsoft.com/office/drawing/2014/main" id="{A3ACA13B-D30A-4AC1-BC02-AEBCE5FBB68B}"/>
                </a:ext>
              </a:extLst>
            </p:cNvPr>
            <p:cNvSpPr/>
            <p:nvPr/>
          </p:nvSpPr>
          <p:spPr>
            <a:xfrm>
              <a:off x="9822159" y="50088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10" name="pt79">
              <a:extLst>
                <a:ext uri="{FF2B5EF4-FFF2-40B4-BE49-F238E27FC236}">
                  <a16:creationId xmlns:a16="http://schemas.microsoft.com/office/drawing/2014/main" id="{4C1B5EC1-3EE1-4B54-A527-78E534110053}"/>
                </a:ext>
              </a:extLst>
            </p:cNvPr>
            <p:cNvSpPr/>
            <p:nvPr/>
          </p:nvSpPr>
          <p:spPr>
            <a:xfrm>
              <a:off x="10086948" y="53085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11" name="pt80">
              <a:extLst>
                <a:ext uri="{FF2B5EF4-FFF2-40B4-BE49-F238E27FC236}">
                  <a16:creationId xmlns:a16="http://schemas.microsoft.com/office/drawing/2014/main" id="{36E1F99B-6843-4F22-B15D-F4AC888F7CB9}"/>
                </a:ext>
              </a:extLst>
            </p:cNvPr>
            <p:cNvSpPr/>
            <p:nvPr/>
          </p:nvSpPr>
          <p:spPr>
            <a:xfrm>
              <a:off x="10044118" y="48115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12" name="pt81">
              <a:extLst>
                <a:ext uri="{FF2B5EF4-FFF2-40B4-BE49-F238E27FC236}">
                  <a16:creationId xmlns:a16="http://schemas.microsoft.com/office/drawing/2014/main" id="{099898CC-9E01-4A22-91DC-6E63DEB7525E}"/>
                </a:ext>
              </a:extLst>
            </p:cNvPr>
            <p:cNvSpPr/>
            <p:nvPr/>
          </p:nvSpPr>
          <p:spPr>
            <a:xfrm>
              <a:off x="10041048" y="506164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13" name="pt82">
              <a:extLst>
                <a:ext uri="{FF2B5EF4-FFF2-40B4-BE49-F238E27FC236}">
                  <a16:creationId xmlns:a16="http://schemas.microsoft.com/office/drawing/2014/main" id="{55447E4A-D5FC-4D84-9410-170301D839CE}"/>
                </a:ext>
              </a:extLst>
            </p:cNvPr>
            <p:cNvSpPr/>
            <p:nvPr/>
          </p:nvSpPr>
          <p:spPr>
            <a:xfrm>
              <a:off x="10262799" y="4451980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14" name="pt83">
              <a:extLst>
                <a:ext uri="{FF2B5EF4-FFF2-40B4-BE49-F238E27FC236}">
                  <a16:creationId xmlns:a16="http://schemas.microsoft.com/office/drawing/2014/main" id="{ADD5C24E-4E1E-4B8C-A346-0D9C4EB53D8A}"/>
                </a:ext>
              </a:extLst>
            </p:cNvPr>
            <p:cNvSpPr/>
            <p:nvPr/>
          </p:nvSpPr>
          <p:spPr>
            <a:xfrm>
              <a:off x="9904425" y="493453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15" name="pt84">
              <a:extLst>
                <a:ext uri="{FF2B5EF4-FFF2-40B4-BE49-F238E27FC236}">
                  <a16:creationId xmlns:a16="http://schemas.microsoft.com/office/drawing/2014/main" id="{B6DB3B67-2F21-4348-A1FF-4321B03AACC6}"/>
                </a:ext>
              </a:extLst>
            </p:cNvPr>
            <p:cNvSpPr/>
            <p:nvPr/>
          </p:nvSpPr>
          <p:spPr>
            <a:xfrm>
              <a:off x="10072770" y="47099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16" name="pt85">
              <a:extLst>
                <a:ext uri="{FF2B5EF4-FFF2-40B4-BE49-F238E27FC236}">
                  <a16:creationId xmlns:a16="http://schemas.microsoft.com/office/drawing/2014/main" id="{EEEFE4BB-A60E-4E59-BE25-F33DFCD137EF}"/>
                </a:ext>
              </a:extLst>
            </p:cNvPr>
            <p:cNvSpPr/>
            <p:nvPr/>
          </p:nvSpPr>
          <p:spPr>
            <a:xfrm>
              <a:off x="9817373" y="517736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17" name="pt86">
              <a:extLst>
                <a:ext uri="{FF2B5EF4-FFF2-40B4-BE49-F238E27FC236}">
                  <a16:creationId xmlns:a16="http://schemas.microsoft.com/office/drawing/2014/main" id="{7C0506C2-DC30-4A9E-B54F-513C01D437DE}"/>
                </a:ext>
              </a:extLst>
            </p:cNvPr>
            <p:cNvSpPr/>
            <p:nvPr/>
          </p:nvSpPr>
          <p:spPr>
            <a:xfrm>
              <a:off x="10376950" y="487574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18" name="pt87">
              <a:extLst>
                <a:ext uri="{FF2B5EF4-FFF2-40B4-BE49-F238E27FC236}">
                  <a16:creationId xmlns:a16="http://schemas.microsoft.com/office/drawing/2014/main" id="{34A39CB3-381F-4485-BE07-C10CC405E215}"/>
                </a:ext>
              </a:extLst>
            </p:cNvPr>
            <p:cNvSpPr/>
            <p:nvPr/>
          </p:nvSpPr>
          <p:spPr>
            <a:xfrm>
              <a:off x="9568789" y="490223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19" name="pt88">
              <a:extLst>
                <a:ext uri="{FF2B5EF4-FFF2-40B4-BE49-F238E27FC236}">
                  <a16:creationId xmlns:a16="http://schemas.microsoft.com/office/drawing/2014/main" id="{6C5E7FA4-2D43-4B2E-BE54-9A1691448EF6}"/>
                </a:ext>
              </a:extLst>
            </p:cNvPr>
            <p:cNvSpPr/>
            <p:nvPr/>
          </p:nvSpPr>
          <p:spPr>
            <a:xfrm>
              <a:off x="10291713" y="486208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0" name="pt89">
              <a:extLst>
                <a:ext uri="{FF2B5EF4-FFF2-40B4-BE49-F238E27FC236}">
                  <a16:creationId xmlns:a16="http://schemas.microsoft.com/office/drawing/2014/main" id="{A7224F92-299C-4AD4-A62F-7B8972D92FCE}"/>
                </a:ext>
              </a:extLst>
            </p:cNvPr>
            <p:cNvSpPr/>
            <p:nvPr/>
          </p:nvSpPr>
          <p:spPr>
            <a:xfrm>
              <a:off x="9914966" y="489272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1" name="pt90">
              <a:extLst>
                <a:ext uri="{FF2B5EF4-FFF2-40B4-BE49-F238E27FC236}">
                  <a16:creationId xmlns:a16="http://schemas.microsoft.com/office/drawing/2014/main" id="{DCFFE94A-BE42-4E0D-A58C-639802F67861}"/>
                </a:ext>
              </a:extLst>
            </p:cNvPr>
            <p:cNvSpPr/>
            <p:nvPr/>
          </p:nvSpPr>
          <p:spPr>
            <a:xfrm>
              <a:off x="10114828" y="49726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2" name="pt91">
              <a:extLst>
                <a:ext uri="{FF2B5EF4-FFF2-40B4-BE49-F238E27FC236}">
                  <a16:creationId xmlns:a16="http://schemas.microsoft.com/office/drawing/2014/main" id="{46AFAD8F-29BA-4E80-9914-5C62BDC105C8}"/>
                </a:ext>
              </a:extLst>
            </p:cNvPr>
            <p:cNvSpPr/>
            <p:nvPr/>
          </p:nvSpPr>
          <p:spPr>
            <a:xfrm>
              <a:off x="10216533" y="47264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3" name="pt92">
              <a:extLst>
                <a:ext uri="{FF2B5EF4-FFF2-40B4-BE49-F238E27FC236}">
                  <a16:creationId xmlns:a16="http://schemas.microsoft.com/office/drawing/2014/main" id="{179E6430-267B-4BAF-B9B8-FEFF99281270}"/>
                </a:ext>
              </a:extLst>
            </p:cNvPr>
            <p:cNvSpPr/>
            <p:nvPr/>
          </p:nvSpPr>
          <p:spPr>
            <a:xfrm>
              <a:off x="10084694" y="48824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4" name="pt93">
              <a:extLst>
                <a:ext uri="{FF2B5EF4-FFF2-40B4-BE49-F238E27FC236}">
                  <a16:creationId xmlns:a16="http://schemas.microsoft.com/office/drawing/2014/main" id="{E67E822A-ECA4-4966-9849-959C66B4A191}"/>
                </a:ext>
              </a:extLst>
            </p:cNvPr>
            <p:cNvSpPr/>
            <p:nvPr/>
          </p:nvSpPr>
          <p:spPr>
            <a:xfrm>
              <a:off x="10261815" y="445551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5" name="pt94">
              <a:extLst>
                <a:ext uri="{FF2B5EF4-FFF2-40B4-BE49-F238E27FC236}">
                  <a16:creationId xmlns:a16="http://schemas.microsoft.com/office/drawing/2014/main" id="{5824FEF2-9728-42C9-9453-6333CCCBBB56}"/>
                </a:ext>
              </a:extLst>
            </p:cNvPr>
            <p:cNvSpPr/>
            <p:nvPr/>
          </p:nvSpPr>
          <p:spPr>
            <a:xfrm>
              <a:off x="9782513" y="493822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6" name="pt95">
              <a:extLst>
                <a:ext uri="{FF2B5EF4-FFF2-40B4-BE49-F238E27FC236}">
                  <a16:creationId xmlns:a16="http://schemas.microsoft.com/office/drawing/2014/main" id="{5A15BED5-1B0E-4BBD-988B-A8EFD7CF3632}"/>
                </a:ext>
              </a:extLst>
            </p:cNvPr>
            <p:cNvSpPr/>
            <p:nvPr/>
          </p:nvSpPr>
          <p:spPr>
            <a:xfrm>
              <a:off x="10167864" y="501827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7" name="pt96">
              <a:extLst>
                <a:ext uri="{FF2B5EF4-FFF2-40B4-BE49-F238E27FC236}">
                  <a16:creationId xmlns:a16="http://schemas.microsoft.com/office/drawing/2014/main" id="{6E85163A-29C4-4B63-ABF4-63D49AFE0969}"/>
                </a:ext>
              </a:extLst>
            </p:cNvPr>
            <p:cNvSpPr/>
            <p:nvPr/>
          </p:nvSpPr>
          <p:spPr>
            <a:xfrm>
              <a:off x="10055702" y="506680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8" name="pt97">
              <a:extLst>
                <a:ext uri="{FF2B5EF4-FFF2-40B4-BE49-F238E27FC236}">
                  <a16:creationId xmlns:a16="http://schemas.microsoft.com/office/drawing/2014/main" id="{00F40DAA-DFFF-44CA-B8C8-7984830768D1}"/>
                </a:ext>
              </a:extLst>
            </p:cNvPr>
            <p:cNvSpPr/>
            <p:nvPr/>
          </p:nvSpPr>
          <p:spPr>
            <a:xfrm>
              <a:off x="10379134" y="470758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29" name="pt98">
              <a:extLst>
                <a:ext uri="{FF2B5EF4-FFF2-40B4-BE49-F238E27FC236}">
                  <a16:creationId xmlns:a16="http://schemas.microsoft.com/office/drawing/2014/main" id="{7A315048-67EA-477F-AAC1-CC7B4697C3F8}"/>
                </a:ext>
              </a:extLst>
            </p:cNvPr>
            <p:cNvSpPr/>
            <p:nvPr/>
          </p:nvSpPr>
          <p:spPr>
            <a:xfrm>
              <a:off x="10143862" y="505636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0" name="pt99">
              <a:extLst>
                <a:ext uri="{FF2B5EF4-FFF2-40B4-BE49-F238E27FC236}">
                  <a16:creationId xmlns:a16="http://schemas.microsoft.com/office/drawing/2014/main" id="{C2CC4F49-B37E-4E0F-AE8A-9B9117B84BA6}"/>
                </a:ext>
              </a:extLst>
            </p:cNvPr>
            <p:cNvSpPr/>
            <p:nvPr/>
          </p:nvSpPr>
          <p:spPr>
            <a:xfrm>
              <a:off x="10238003" y="469614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1" name="pt100">
              <a:extLst>
                <a:ext uri="{FF2B5EF4-FFF2-40B4-BE49-F238E27FC236}">
                  <a16:creationId xmlns:a16="http://schemas.microsoft.com/office/drawing/2014/main" id="{CE1C3FC6-DB83-4485-AB75-D997F9B83DC7}"/>
                </a:ext>
              </a:extLst>
            </p:cNvPr>
            <p:cNvSpPr/>
            <p:nvPr/>
          </p:nvSpPr>
          <p:spPr>
            <a:xfrm>
              <a:off x="10194618" y="481712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2" name="pt101">
              <a:extLst>
                <a:ext uri="{FF2B5EF4-FFF2-40B4-BE49-F238E27FC236}">
                  <a16:creationId xmlns:a16="http://schemas.microsoft.com/office/drawing/2014/main" id="{A2F3DDF2-8363-487E-90C0-C30957CA9DD3}"/>
                </a:ext>
              </a:extLst>
            </p:cNvPr>
            <p:cNvSpPr/>
            <p:nvPr/>
          </p:nvSpPr>
          <p:spPr>
            <a:xfrm>
              <a:off x="10003528" y="50860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3" name="pt102">
              <a:extLst>
                <a:ext uri="{FF2B5EF4-FFF2-40B4-BE49-F238E27FC236}">
                  <a16:creationId xmlns:a16="http://schemas.microsoft.com/office/drawing/2014/main" id="{896F7186-8770-474C-B20A-6F9568BBCE39}"/>
                </a:ext>
              </a:extLst>
            </p:cNvPr>
            <p:cNvSpPr/>
            <p:nvPr/>
          </p:nvSpPr>
          <p:spPr>
            <a:xfrm>
              <a:off x="10273643" y="48695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4" name="pt103">
              <a:extLst>
                <a:ext uri="{FF2B5EF4-FFF2-40B4-BE49-F238E27FC236}">
                  <a16:creationId xmlns:a16="http://schemas.microsoft.com/office/drawing/2014/main" id="{7E2E0858-744F-4FDA-86C9-441E39601F00}"/>
                </a:ext>
              </a:extLst>
            </p:cNvPr>
            <p:cNvSpPr/>
            <p:nvPr/>
          </p:nvSpPr>
          <p:spPr>
            <a:xfrm>
              <a:off x="9986949" y="51354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5" name="pt104">
              <a:extLst>
                <a:ext uri="{FF2B5EF4-FFF2-40B4-BE49-F238E27FC236}">
                  <a16:creationId xmlns:a16="http://schemas.microsoft.com/office/drawing/2014/main" id="{ACB46291-9DD6-47AC-8652-1D9FBE598BCC}"/>
                </a:ext>
              </a:extLst>
            </p:cNvPr>
            <p:cNvSpPr/>
            <p:nvPr/>
          </p:nvSpPr>
          <p:spPr>
            <a:xfrm>
              <a:off x="10261601" y="4449970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6" name="pt105">
              <a:extLst>
                <a:ext uri="{FF2B5EF4-FFF2-40B4-BE49-F238E27FC236}">
                  <a16:creationId xmlns:a16="http://schemas.microsoft.com/office/drawing/2014/main" id="{B3B108BA-5B0F-4B32-9FCC-143B3C114367}"/>
                </a:ext>
              </a:extLst>
            </p:cNvPr>
            <p:cNvSpPr/>
            <p:nvPr/>
          </p:nvSpPr>
          <p:spPr>
            <a:xfrm>
              <a:off x="10015414" y="49943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7" name="pt106">
              <a:extLst>
                <a:ext uri="{FF2B5EF4-FFF2-40B4-BE49-F238E27FC236}">
                  <a16:creationId xmlns:a16="http://schemas.microsoft.com/office/drawing/2014/main" id="{57772C01-02D4-4512-A604-DEC9DB3D8E48}"/>
                </a:ext>
              </a:extLst>
            </p:cNvPr>
            <p:cNvSpPr/>
            <p:nvPr/>
          </p:nvSpPr>
          <p:spPr>
            <a:xfrm>
              <a:off x="10347395" y="48099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8" name="pt107">
              <a:extLst>
                <a:ext uri="{FF2B5EF4-FFF2-40B4-BE49-F238E27FC236}">
                  <a16:creationId xmlns:a16="http://schemas.microsoft.com/office/drawing/2014/main" id="{AF700EDE-17CE-4694-A91E-512D3A0498D8}"/>
                </a:ext>
              </a:extLst>
            </p:cNvPr>
            <p:cNvSpPr/>
            <p:nvPr/>
          </p:nvSpPr>
          <p:spPr>
            <a:xfrm>
              <a:off x="8930541" y="54163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39" name="pt108">
              <a:extLst>
                <a:ext uri="{FF2B5EF4-FFF2-40B4-BE49-F238E27FC236}">
                  <a16:creationId xmlns:a16="http://schemas.microsoft.com/office/drawing/2014/main" id="{495EB20F-55CA-4DDE-9A2C-F3C997B1B05F}"/>
                </a:ext>
              </a:extLst>
            </p:cNvPr>
            <p:cNvSpPr/>
            <p:nvPr/>
          </p:nvSpPr>
          <p:spPr>
            <a:xfrm>
              <a:off x="10291507" y="46411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0" name="pt109">
              <a:extLst>
                <a:ext uri="{FF2B5EF4-FFF2-40B4-BE49-F238E27FC236}">
                  <a16:creationId xmlns:a16="http://schemas.microsoft.com/office/drawing/2014/main" id="{941557B3-9F58-4EAD-A37D-F052EE07DC1C}"/>
                </a:ext>
              </a:extLst>
            </p:cNvPr>
            <p:cNvSpPr/>
            <p:nvPr/>
          </p:nvSpPr>
          <p:spPr>
            <a:xfrm>
              <a:off x="10060305" y="48723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1" name="pt110">
              <a:extLst>
                <a:ext uri="{FF2B5EF4-FFF2-40B4-BE49-F238E27FC236}">
                  <a16:creationId xmlns:a16="http://schemas.microsoft.com/office/drawing/2014/main" id="{8CE097AE-759F-4245-A4A0-F368BE85AB2D}"/>
                </a:ext>
              </a:extLst>
            </p:cNvPr>
            <p:cNvSpPr/>
            <p:nvPr/>
          </p:nvSpPr>
          <p:spPr>
            <a:xfrm>
              <a:off x="10063223" y="463988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2" name="pt111">
              <a:extLst>
                <a:ext uri="{FF2B5EF4-FFF2-40B4-BE49-F238E27FC236}">
                  <a16:creationId xmlns:a16="http://schemas.microsoft.com/office/drawing/2014/main" id="{7AC17A1C-6B93-4AFE-A654-4C93CF0A6459}"/>
                </a:ext>
              </a:extLst>
            </p:cNvPr>
            <p:cNvSpPr/>
            <p:nvPr/>
          </p:nvSpPr>
          <p:spPr>
            <a:xfrm>
              <a:off x="9999128" y="48339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3" name="pt112">
              <a:extLst>
                <a:ext uri="{FF2B5EF4-FFF2-40B4-BE49-F238E27FC236}">
                  <a16:creationId xmlns:a16="http://schemas.microsoft.com/office/drawing/2014/main" id="{EF03B209-1CA1-42D7-A32F-FDD630CBE92C}"/>
                </a:ext>
              </a:extLst>
            </p:cNvPr>
            <p:cNvSpPr/>
            <p:nvPr/>
          </p:nvSpPr>
          <p:spPr>
            <a:xfrm>
              <a:off x="9935075" y="49951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4" name="pt113">
              <a:extLst>
                <a:ext uri="{FF2B5EF4-FFF2-40B4-BE49-F238E27FC236}">
                  <a16:creationId xmlns:a16="http://schemas.microsoft.com/office/drawing/2014/main" id="{F6CC94DF-2450-46AD-ADC2-F6AB120DC66A}"/>
                </a:ext>
              </a:extLst>
            </p:cNvPr>
            <p:cNvSpPr/>
            <p:nvPr/>
          </p:nvSpPr>
          <p:spPr>
            <a:xfrm>
              <a:off x="9963847" y="485016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5" name="pt114">
              <a:extLst>
                <a:ext uri="{FF2B5EF4-FFF2-40B4-BE49-F238E27FC236}">
                  <a16:creationId xmlns:a16="http://schemas.microsoft.com/office/drawing/2014/main" id="{F20ED4D0-8F63-40C5-AE96-E940DD0B2942}"/>
                </a:ext>
              </a:extLst>
            </p:cNvPr>
            <p:cNvSpPr/>
            <p:nvPr/>
          </p:nvSpPr>
          <p:spPr>
            <a:xfrm>
              <a:off x="10153449" y="48400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6" name="pt115">
              <a:extLst>
                <a:ext uri="{FF2B5EF4-FFF2-40B4-BE49-F238E27FC236}">
                  <a16:creationId xmlns:a16="http://schemas.microsoft.com/office/drawing/2014/main" id="{E347F7DC-79F4-4FB0-A726-78AA8A2DE9DB}"/>
                </a:ext>
              </a:extLst>
            </p:cNvPr>
            <p:cNvSpPr/>
            <p:nvPr/>
          </p:nvSpPr>
          <p:spPr>
            <a:xfrm>
              <a:off x="10252753" y="444696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7" name="pt116">
              <a:extLst>
                <a:ext uri="{FF2B5EF4-FFF2-40B4-BE49-F238E27FC236}">
                  <a16:creationId xmlns:a16="http://schemas.microsoft.com/office/drawing/2014/main" id="{63790445-EBB1-490A-838F-7DE49D6376F6}"/>
                </a:ext>
              </a:extLst>
            </p:cNvPr>
            <p:cNvSpPr/>
            <p:nvPr/>
          </p:nvSpPr>
          <p:spPr>
            <a:xfrm>
              <a:off x="10132933" y="471679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8" name="pt117">
              <a:extLst>
                <a:ext uri="{FF2B5EF4-FFF2-40B4-BE49-F238E27FC236}">
                  <a16:creationId xmlns:a16="http://schemas.microsoft.com/office/drawing/2014/main" id="{8905095F-5F86-4C4A-A3F4-3C364674445B}"/>
                </a:ext>
              </a:extLst>
            </p:cNvPr>
            <p:cNvSpPr/>
            <p:nvPr/>
          </p:nvSpPr>
          <p:spPr>
            <a:xfrm>
              <a:off x="10188426" y="48809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49" name="pt118">
              <a:extLst>
                <a:ext uri="{FF2B5EF4-FFF2-40B4-BE49-F238E27FC236}">
                  <a16:creationId xmlns:a16="http://schemas.microsoft.com/office/drawing/2014/main" id="{D2A5E82B-66B7-49B0-916B-91C94A728F03}"/>
                </a:ext>
              </a:extLst>
            </p:cNvPr>
            <p:cNvSpPr/>
            <p:nvPr/>
          </p:nvSpPr>
          <p:spPr>
            <a:xfrm>
              <a:off x="10154347" y="473525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0" name="pt119">
              <a:extLst>
                <a:ext uri="{FF2B5EF4-FFF2-40B4-BE49-F238E27FC236}">
                  <a16:creationId xmlns:a16="http://schemas.microsoft.com/office/drawing/2014/main" id="{5083ED85-EE79-4F19-BDC4-253C81432873}"/>
                </a:ext>
              </a:extLst>
            </p:cNvPr>
            <p:cNvSpPr/>
            <p:nvPr/>
          </p:nvSpPr>
          <p:spPr>
            <a:xfrm>
              <a:off x="9828776" y="44957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1" name="pt120">
              <a:extLst>
                <a:ext uri="{FF2B5EF4-FFF2-40B4-BE49-F238E27FC236}">
                  <a16:creationId xmlns:a16="http://schemas.microsoft.com/office/drawing/2014/main" id="{F719F407-3EFE-41B9-8546-85B7F13E23DC}"/>
                </a:ext>
              </a:extLst>
            </p:cNvPr>
            <p:cNvSpPr/>
            <p:nvPr/>
          </p:nvSpPr>
          <p:spPr>
            <a:xfrm>
              <a:off x="9905991" y="48906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2" name="pt121">
              <a:extLst>
                <a:ext uri="{FF2B5EF4-FFF2-40B4-BE49-F238E27FC236}">
                  <a16:creationId xmlns:a16="http://schemas.microsoft.com/office/drawing/2014/main" id="{71AA7E09-326C-4E8A-A687-53AA51D984EF}"/>
                </a:ext>
              </a:extLst>
            </p:cNvPr>
            <p:cNvSpPr/>
            <p:nvPr/>
          </p:nvSpPr>
          <p:spPr>
            <a:xfrm>
              <a:off x="9824311" y="52663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3" name="pt122">
              <a:extLst>
                <a:ext uri="{FF2B5EF4-FFF2-40B4-BE49-F238E27FC236}">
                  <a16:creationId xmlns:a16="http://schemas.microsoft.com/office/drawing/2014/main" id="{BD7460B0-E9BB-4895-BFA7-155546D750D5}"/>
                </a:ext>
              </a:extLst>
            </p:cNvPr>
            <p:cNvSpPr/>
            <p:nvPr/>
          </p:nvSpPr>
          <p:spPr>
            <a:xfrm>
              <a:off x="10350772" y="451168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4" name="pt123">
              <a:extLst>
                <a:ext uri="{FF2B5EF4-FFF2-40B4-BE49-F238E27FC236}">
                  <a16:creationId xmlns:a16="http://schemas.microsoft.com/office/drawing/2014/main" id="{2E3FD857-D34B-444B-9210-2066909EA0ED}"/>
                </a:ext>
              </a:extLst>
            </p:cNvPr>
            <p:cNvSpPr/>
            <p:nvPr/>
          </p:nvSpPr>
          <p:spPr>
            <a:xfrm>
              <a:off x="10173826" y="46932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5" name="pt124">
              <a:extLst>
                <a:ext uri="{FF2B5EF4-FFF2-40B4-BE49-F238E27FC236}">
                  <a16:creationId xmlns:a16="http://schemas.microsoft.com/office/drawing/2014/main" id="{9F800498-D3A1-4F57-A154-E88009939570}"/>
                </a:ext>
              </a:extLst>
            </p:cNvPr>
            <p:cNvSpPr/>
            <p:nvPr/>
          </p:nvSpPr>
          <p:spPr>
            <a:xfrm>
              <a:off x="10091067" y="489366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6" name="pt125">
              <a:extLst>
                <a:ext uri="{FF2B5EF4-FFF2-40B4-BE49-F238E27FC236}">
                  <a16:creationId xmlns:a16="http://schemas.microsoft.com/office/drawing/2014/main" id="{81C85AD9-3A72-463E-A396-E1F2E0F1B622}"/>
                </a:ext>
              </a:extLst>
            </p:cNvPr>
            <p:cNvSpPr/>
            <p:nvPr/>
          </p:nvSpPr>
          <p:spPr>
            <a:xfrm>
              <a:off x="10252901" y="47450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7" name="pt126">
              <a:extLst>
                <a:ext uri="{FF2B5EF4-FFF2-40B4-BE49-F238E27FC236}">
                  <a16:creationId xmlns:a16="http://schemas.microsoft.com/office/drawing/2014/main" id="{7EB3EB00-2C9B-4A3D-9A5D-E8AAA80EDEB0}"/>
                </a:ext>
              </a:extLst>
            </p:cNvPr>
            <p:cNvSpPr/>
            <p:nvPr/>
          </p:nvSpPr>
          <p:spPr>
            <a:xfrm>
              <a:off x="10117815" y="487652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8" name="pt127">
              <a:extLst>
                <a:ext uri="{FF2B5EF4-FFF2-40B4-BE49-F238E27FC236}">
                  <a16:creationId xmlns:a16="http://schemas.microsoft.com/office/drawing/2014/main" id="{A48C7371-788E-44C5-96A2-53616DBD63E3}"/>
                </a:ext>
              </a:extLst>
            </p:cNvPr>
            <p:cNvSpPr/>
            <p:nvPr/>
          </p:nvSpPr>
          <p:spPr>
            <a:xfrm>
              <a:off x="10256795" y="444970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59" name="pt128">
              <a:extLst>
                <a:ext uri="{FF2B5EF4-FFF2-40B4-BE49-F238E27FC236}">
                  <a16:creationId xmlns:a16="http://schemas.microsoft.com/office/drawing/2014/main" id="{9222C6F5-076E-4C92-8776-5D7D7D4EA970}"/>
                </a:ext>
              </a:extLst>
            </p:cNvPr>
            <p:cNvSpPr/>
            <p:nvPr/>
          </p:nvSpPr>
          <p:spPr>
            <a:xfrm>
              <a:off x="10069290" y="488163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60" name="pt129">
              <a:extLst>
                <a:ext uri="{FF2B5EF4-FFF2-40B4-BE49-F238E27FC236}">
                  <a16:creationId xmlns:a16="http://schemas.microsoft.com/office/drawing/2014/main" id="{5F33DB1E-61F2-40F8-81DE-02FF538AB44A}"/>
                </a:ext>
              </a:extLst>
            </p:cNvPr>
            <p:cNvSpPr/>
            <p:nvPr/>
          </p:nvSpPr>
          <p:spPr>
            <a:xfrm>
              <a:off x="9759006" y="491956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61" name="pt130">
              <a:extLst>
                <a:ext uri="{FF2B5EF4-FFF2-40B4-BE49-F238E27FC236}">
                  <a16:creationId xmlns:a16="http://schemas.microsoft.com/office/drawing/2014/main" id="{FDAD90EA-6E94-477C-9F9C-EFFE2AB97A7A}"/>
                </a:ext>
              </a:extLst>
            </p:cNvPr>
            <p:cNvSpPr/>
            <p:nvPr/>
          </p:nvSpPr>
          <p:spPr>
            <a:xfrm>
              <a:off x="10233342" y="48533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62" name="pt131">
              <a:extLst>
                <a:ext uri="{FF2B5EF4-FFF2-40B4-BE49-F238E27FC236}">
                  <a16:creationId xmlns:a16="http://schemas.microsoft.com/office/drawing/2014/main" id="{B13B3B8B-B138-40A0-9D88-0C9EC7839D4E}"/>
                </a:ext>
              </a:extLst>
            </p:cNvPr>
            <p:cNvSpPr/>
            <p:nvPr/>
          </p:nvSpPr>
          <p:spPr>
            <a:xfrm>
              <a:off x="10117864" y="49097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63" name="pt132">
              <a:extLst>
                <a:ext uri="{FF2B5EF4-FFF2-40B4-BE49-F238E27FC236}">
                  <a16:creationId xmlns:a16="http://schemas.microsoft.com/office/drawing/2014/main" id="{ABC93237-DE6F-4678-8444-80BE867361BF}"/>
                </a:ext>
              </a:extLst>
            </p:cNvPr>
            <p:cNvSpPr/>
            <p:nvPr/>
          </p:nvSpPr>
          <p:spPr>
            <a:xfrm>
              <a:off x="9869416" y="50267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64" name="pt133">
              <a:extLst>
                <a:ext uri="{FF2B5EF4-FFF2-40B4-BE49-F238E27FC236}">
                  <a16:creationId xmlns:a16="http://schemas.microsoft.com/office/drawing/2014/main" id="{C864EDFE-5D4B-4E4A-AC3F-10FF7660D4D1}"/>
                </a:ext>
              </a:extLst>
            </p:cNvPr>
            <p:cNvSpPr/>
            <p:nvPr/>
          </p:nvSpPr>
          <p:spPr>
            <a:xfrm>
              <a:off x="9837091" y="518995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65" name="pt134">
              <a:extLst>
                <a:ext uri="{FF2B5EF4-FFF2-40B4-BE49-F238E27FC236}">
                  <a16:creationId xmlns:a16="http://schemas.microsoft.com/office/drawing/2014/main" id="{4A3AFD9C-CB31-48A4-8E9C-9505E583ACD4}"/>
                </a:ext>
              </a:extLst>
            </p:cNvPr>
            <p:cNvSpPr/>
            <p:nvPr/>
          </p:nvSpPr>
          <p:spPr>
            <a:xfrm>
              <a:off x="10019003" y="503005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66" name="pt135">
              <a:extLst>
                <a:ext uri="{FF2B5EF4-FFF2-40B4-BE49-F238E27FC236}">
                  <a16:creationId xmlns:a16="http://schemas.microsoft.com/office/drawing/2014/main" id="{5B0F9973-8EF3-48BC-AAC9-AF9EA90D9198}"/>
                </a:ext>
              </a:extLst>
            </p:cNvPr>
            <p:cNvSpPr/>
            <p:nvPr/>
          </p:nvSpPr>
          <p:spPr>
            <a:xfrm>
              <a:off x="9907098" y="520115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67" name="pt136">
              <a:extLst>
                <a:ext uri="{FF2B5EF4-FFF2-40B4-BE49-F238E27FC236}">
                  <a16:creationId xmlns:a16="http://schemas.microsoft.com/office/drawing/2014/main" id="{FE8DDCDB-9C2A-44B7-B725-D7B3E9802AE7}"/>
                </a:ext>
              </a:extLst>
            </p:cNvPr>
            <p:cNvSpPr/>
            <p:nvPr/>
          </p:nvSpPr>
          <p:spPr>
            <a:xfrm>
              <a:off x="9858950" y="49929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68" name="pt137">
              <a:extLst>
                <a:ext uri="{FF2B5EF4-FFF2-40B4-BE49-F238E27FC236}">
                  <a16:creationId xmlns:a16="http://schemas.microsoft.com/office/drawing/2014/main" id="{B75E9488-0FF0-4079-8837-91365061A731}"/>
                </a:ext>
              </a:extLst>
            </p:cNvPr>
            <p:cNvSpPr/>
            <p:nvPr/>
          </p:nvSpPr>
          <p:spPr>
            <a:xfrm>
              <a:off x="9953773" y="471758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69" name="pt138">
              <a:extLst>
                <a:ext uri="{FF2B5EF4-FFF2-40B4-BE49-F238E27FC236}">
                  <a16:creationId xmlns:a16="http://schemas.microsoft.com/office/drawing/2014/main" id="{4D444E19-D22D-4FB9-9ACA-75DDA669DD45}"/>
                </a:ext>
              </a:extLst>
            </p:cNvPr>
            <p:cNvSpPr/>
            <p:nvPr/>
          </p:nvSpPr>
          <p:spPr>
            <a:xfrm>
              <a:off x="10253483" y="444794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70" name="pt139">
              <a:extLst>
                <a:ext uri="{FF2B5EF4-FFF2-40B4-BE49-F238E27FC236}">
                  <a16:creationId xmlns:a16="http://schemas.microsoft.com/office/drawing/2014/main" id="{81DE93D3-A0D8-42CA-81D2-3D3015B96CA8}"/>
                </a:ext>
              </a:extLst>
            </p:cNvPr>
            <p:cNvSpPr/>
            <p:nvPr/>
          </p:nvSpPr>
          <p:spPr>
            <a:xfrm>
              <a:off x="10085363" y="47856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71" name="pt140">
              <a:extLst>
                <a:ext uri="{FF2B5EF4-FFF2-40B4-BE49-F238E27FC236}">
                  <a16:creationId xmlns:a16="http://schemas.microsoft.com/office/drawing/2014/main" id="{0F4399C8-0228-48C7-8EEF-57E544102B4E}"/>
                </a:ext>
              </a:extLst>
            </p:cNvPr>
            <p:cNvSpPr/>
            <p:nvPr/>
          </p:nvSpPr>
          <p:spPr>
            <a:xfrm>
              <a:off x="9934735" y="49095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72" name="pt141">
              <a:extLst>
                <a:ext uri="{FF2B5EF4-FFF2-40B4-BE49-F238E27FC236}">
                  <a16:creationId xmlns:a16="http://schemas.microsoft.com/office/drawing/2014/main" id="{86FA9E28-46B9-4197-9735-18656F7FF850}"/>
                </a:ext>
              </a:extLst>
            </p:cNvPr>
            <p:cNvSpPr/>
            <p:nvPr/>
          </p:nvSpPr>
          <p:spPr>
            <a:xfrm>
              <a:off x="10102630" y="472397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73" name="pt142">
              <a:extLst>
                <a:ext uri="{FF2B5EF4-FFF2-40B4-BE49-F238E27FC236}">
                  <a16:creationId xmlns:a16="http://schemas.microsoft.com/office/drawing/2014/main" id="{54AFC896-7897-4F10-A7B7-1E97E7D5B3BF}"/>
                </a:ext>
              </a:extLst>
            </p:cNvPr>
            <p:cNvSpPr/>
            <p:nvPr/>
          </p:nvSpPr>
          <p:spPr>
            <a:xfrm>
              <a:off x="10158914" y="47727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74" name="pt143">
              <a:extLst>
                <a:ext uri="{FF2B5EF4-FFF2-40B4-BE49-F238E27FC236}">
                  <a16:creationId xmlns:a16="http://schemas.microsoft.com/office/drawing/2014/main" id="{6E73ABF9-9217-4CEC-87AB-95EF3DAAAEFF}"/>
                </a:ext>
              </a:extLst>
            </p:cNvPr>
            <p:cNvSpPr/>
            <p:nvPr/>
          </p:nvSpPr>
          <p:spPr>
            <a:xfrm>
              <a:off x="9818012" y="492493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75" name="pt144">
              <a:extLst>
                <a:ext uri="{FF2B5EF4-FFF2-40B4-BE49-F238E27FC236}">
                  <a16:creationId xmlns:a16="http://schemas.microsoft.com/office/drawing/2014/main" id="{889F1E4B-2D2E-43F9-BC6F-664C140435FA}"/>
                </a:ext>
              </a:extLst>
            </p:cNvPr>
            <p:cNvSpPr/>
            <p:nvPr/>
          </p:nvSpPr>
          <p:spPr>
            <a:xfrm>
              <a:off x="10123497" y="500115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76" name="pt145">
              <a:extLst>
                <a:ext uri="{FF2B5EF4-FFF2-40B4-BE49-F238E27FC236}">
                  <a16:creationId xmlns:a16="http://schemas.microsoft.com/office/drawing/2014/main" id="{ABA4E3F9-ED29-41A3-BD48-B2639E8DBE6B}"/>
                </a:ext>
              </a:extLst>
            </p:cNvPr>
            <p:cNvSpPr/>
            <p:nvPr/>
          </p:nvSpPr>
          <p:spPr>
            <a:xfrm>
              <a:off x="9741613" y="491128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77" name="pt146">
              <a:extLst>
                <a:ext uri="{FF2B5EF4-FFF2-40B4-BE49-F238E27FC236}">
                  <a16:creationId xmlns:a16="http://schemas.microsoft.com/office/drawing/2014/main" id="{4A97A39E-EAEE-4BB2-9D21-E1FB645BCBD7}"/>
                </a:ext>
              </a:extLst>
            </p:cNvPr>
            <p:cNvSpPr/>
            <p:nvPr/>
          </p:nvSpPr>
          <p:spPr>
            <a:xfrm>
              <a:off x="10137952" y="47380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78" name="pt147">
              <a:extLst>
                <a:ext uri="{FF2B5EF4-FFF2-40B4-BE49-F238E27FC236}">
                  <a16:creationId xmlns:a16="http://schemas.microsoft.com/office/drawing/2014/main" id="{C753DCE1-C547-4A61-8141-2E577E524C71}"/>
                </a:ext>
              </a:extLst>
            </p:cNvPr>
            <p:cNvSpPr/>
            <p:nvPr/>
          </p:nvSpPr>
          <p:spPr>
            <a:xfrm>
              <a:off x="10055842" y="46736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79" name="pt148">
              <a:extLst>
                <a:ext uri="{FF2B5EF4-FFF2-40B4-BE49-F238E27FC236}">
                  <a16:creationId xmlns:a16="http://schemas.microsoft.com/office/drawing/2014/main" id="{459480FD-D010-405B-ACE5-96CAEDFECA77}"/>
                </a:ext>
              </a:extLst>
            </p:cNvPr>
            <p:cNvSpPr/>
            <p:nvPr/>
          </p:nvSpPr>
          <p:spPr>
            <a:xfrm>
              <a:off x="10175801" y="470786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80" name="pt149">
              <a:extLst>
                <a:ext uri="{FF2B5EF4-FFF2-40B4-BE49-F238E27FC236}">
                  <a16:creationId xmlns:a16="http://schemas.microsoft.com/office/drawing/2014/main" id="{457ACDEE-75AC-4B54-BA40-6FCAE324C7E2}"/>
                </a:ext>
              </a:extLst>
            </p:cNvPr>
            <p:cNvSpPr/>
            <p:nvPr/>
          </p:nvSpPr>
          <p:spPr>
            <a:xfrm>
              <a:off x="10262736" y="443179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81" name="pt150">
              <a:extLst>
                <a:ext uri="{FF2B5EF4-FFF2-40B4-BE49-F238E27FC236}">
                  <a16:creationId xmlns:a16="http://schemas.microsoft.com/office/drawing/2014/main" id="{F654684D-2C4A-4CAE-8F4E-01E443D7E0DE}"/>
                </a:ext>
              </a:extLst>
            </p:cNvPr>
            <p:cNvSpPr/>
            <p:nvPr/>
          </p:nvSpPr>
          <p:spPr>
            <a:xfrm>
              <a:off x="9977477" y="47740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82" name="pt151">
              <a:extLst>
                <a:ext uri="{FF2B5EF4-FFF2-40B4-BE49-F238E27FC236}">
                  <a16:creationId xmlns:a16="http://schemas.microsoft.com/office/drawing/2014/main" id="{1B05923F-D705-4767-BF9F-A4B22B6282B9}"/>
                </a:ext>
              </a:extLst>
            </p:cNvPr>
            <p:cNvSpPr/>
            <p:nvPr/>
          </p:nvSpPr>
          <p:spPr>
            <a:xfrm>
              <a:off x="10196669" y="455763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83" name="pt152">
              <a:extLst>
                <a:ext uri="{FF2B5EF4-FFF2-40B4-BE49-F238E27FC236}">
                  <a16:creationId xmlns:a16="http://schemas.microsoft.com/office/drawing/2014/main" id="{B8FEF0B4-D716-4CF6-9ABB-DF38832088DD}"/>
                </a:ext>
              </a:extLst>
            </p:cNvPr>
            <p:cNvSpPr/>
            <p:nvPr/>
          </p:nvSpPr>
          <p:spPr>
            <a:xfrm>
              <a:off x="10012840" y="464109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84" name="pt153">
              <a:extLst>
                <a:ext uri="{FF2B5EF4-FFF2-40B4-BE49-F238E27FC236}">
                  <a16:creationId xmlns:a16="http://schemas.microsoft.com/office/drawing/2014/main" id="{ED856330-805A-4D0B-BE2A-8E5CE23FB891}"/>
                </a:ext>
              </a:extLst>
            </p:cNvPr>
            <p:cNvSpPr/>
            <p:nvPr/>
          </p:nvSpPr>
          <p:spPr>
            <a:xfrm>
              <a:off x="10091021" y="48292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85" name="pt154">
              <a:extLst>
                <a:ext uri="{FF2B5EF4-FFF2-40B4-BE49-F238E27FC236}">
                  <a16:creationId xmlns:a16="http://schemas.microsoft.com/office/drawing/2014/main" id="{1EB3F868-A845-4671-B5CF-92E44043BD02}"/>
                </a:ext>
              </a:extLst>
            </p:cNvPr>
            <p:cNvSpPr/>
            <p:nvPr/>
          </p:nvSpPr>
          <p:spPr>
            <a:xfrm>
              <a:off x="10231893" y="477004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86" name="pt155">
              <a:extLst>
                <a:ext uri="{FF2B5EF4-FFF2-40B4-BE49-F238E27FC236}">
                  <a16:creationId xmlns:a16="http://schemas.microsoft.com/office/drawing/2014/main" id="{6F8FE6F5-6D6D-4F63-A2CB-8B240C71D494}"/>
                </a:ext>
              </a:extLst>
            </p:cNvPr>
            <p:cNvSpPr/>
            <p:nvPr/>
          </p:nvSpPr>
          <p:spPr>
            <a:xfrm>
              <a:off x="10247556" y="46011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87" name="pt156">
              <a:extLst>
                <a:ext uri="{FF2B5EF4-FFF2-40B4-BE49-F238E27FC236}">
                  <a16:creationId xmlns:a16="http://schemas.microsoft.com/office/drawing/2014/main" id="{E0EC26F5-9F97-4748-A24B-C30AA3E5B887}"/>
                </a:ext>
              </a:extLst>
            </p:cNvPr>
            <p:cNvSpPr/>
            <p:nvPr/>
          </p:nvSpPr>
          <p:spPr>
            <a:xfrm>
              <a:off x="9785497" y="510795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88" name="pt157">
              <a:extLst>
                <a:ext uri="{FF2B5EF4-FFF2-40B4-BE49-F238E27FC236}">
                  <a16:creationId xmlns:a16="http://schemas.microsoft.com/office/drawing/2014/main" id="{6C7CF5F6-ED1B-4487-9CCD-F0E34FE05171}"/>
                </a:ext>
              </a:extLst>
            </p:cNvPr>
            <p:cNvSpPr/>
            <p:nvPr/>
          </p:nvSpPr>
          <p:spPr>
            <a:xfrm>
              <a:off x="9737632" y="501959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89" name="pt158">
              <a:extLst>
                <a:ext uri="{FF2B5EF4-FFF2-40B4-BE49-F238E27FC236}">
                  <a16:creationId xmlns:a16="http://schemas.microsoft.com/office/drawing/2014/main" id="{FA1F02F3-5A79-4DCA-8210-949EA53BDE5B}"/>
                </a:ext>
              </a:extLst>
            </p:cNvPr>
            <p:cNvSpPr/>
            <p:nvPr/>
          </p:nvSpPr>
          <p:spPr>
            <a:xfrm>
              <a:off x="9670564" y="46028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90" name="pt159">
              <a:extLst>
                <a:ext uri="{FF2B5EF4-FFF2-40B4-BE49-F238E27FC236}">
                  <a16:creationId xmlns:a16="http://schemas.microsoft.com/office/drawing/2014/main" id="{C2B1C3C0-9E54-4233-BC52-C4F5CDC3B1D9}"/>
                </a:ext>
              </a:extLst>
            </p:cNvPr>
            <p:cNvSpPr/>
            <p:nvPr/>
          </p:nvSpPr>
          <p:spPr>
            <a:xfrm>
              <a:off x="10103431" y="481245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91" name="pt160">
              <a:extLst>
                <a:ext uri="{FF2B5EF4-FFF2-40B4-BE49-F238E27FC236}">
                  <a16:creationId xmlns:a16="http://schemas.microsoft.com/office/drawing/2014/main" id="{771D00DE-55CD-4EBB-85E5-C12F615B7C5A}"/>
                </a:ext>
              </a:extLst>
            </p:cNvPr>
            <p:cNvSpPr/>
            <p:nvPr/>
          </p:nvSpPr>
          <p:spPr>
            <a:xfrm>
              <a:off x="10259404" y="445549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92" name="pt161">
              <a:extLst>
                <a:ext uri="{FF2B5EF4-FFF2-40B4-BE49-F238E27FC236}">
                  <a16:creationId xmlns:a16="http://schemas.microsoft.com/office/drawing/2014/main" id="{585CEFE3-F841-4D2E-B1C3-E7ABD0C5D5A9}"/>
                </a:ext>
              </a:extLst>
            </p:cNvPr>
            <p:cNvSpPr/>
            <p:nvPr/>
          </p:nvSpPr>
          <p:spPr>
            <a:xfrm>
              <a:off x="9944230" y="504932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93" name="pt162">
              <a:extLst>
                <a:ext uri="{FF2B5EF4-FFF2-40B4-BE49-F238E27FC236}">
                  <a16:creationId xmlns:a16="http://schemas.microsoft.com/office/drawing/2014/main" id="{625C5B5C-42F0-4F01-8389-83BE697EF83A}"/>
                </a:ext>
              </a:extLst>
            </p:cNvPr>
            <p:cNvSpPr/>
            <p:nvPr/>
          </p:nvSpPr>
          <p:spPr>
            <a:xfrm>
              <a:off x="10066358" y="472251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94" name="pt163">
              <a:extLst>
                <a:ext uri="{FF2B5EF4-FFF2-40B4-BE49-F238E27FC236}">
                  <a16:creationId xmlns:a16="http://schemas.microsoft.com/office/drawing/2014/main" id="{360D8AEE-22BC-41DC-AF6B-15A7765258FB}"/>
                </a:ext>
              </a:extLst>
            </p:cNvPr>
            <p:cNvSpPr/>
            <p:nvPr/>
          </p:nvSpPr>
          <p:spPr>
            <a:xfrm>
              <a:off x="9856076" y="48162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95" name="pt164">
              <a:extLst>
                <a:ext uri="{FF2B5EF4-FFF2-40B4-BE49-F238E27FC236}">
                  <a16:creationId xmlns:a16="http://schemas.microsoft.com/office/drawing/2014/main" id="{195B4511-252F-4789-976E-1BB8495D628A}"/>
                </a:ext>
              </a:extLst>
            </p:cNvPr>
            <p:cNvSpPr/>
            <p:nvPr/>
          </p:nvSpPr>
          <p:spPr>
            <a:xfrm>
              <a:off x="9783500" y="469843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96" name="pt165">
              <a:extLst>
                <a:ext uri="{FF2B5EF4-FFF2-40B4-BE49-F238E27FC236}">
                  <a16:creationId xmlns:a16="http://schemas.microsoft.com/office/drawing/2014/main" id="{0B4E8208-349B-4ADF-AA67-BC02195F423D}"/>
                </a:ext>
              </a:extLst>
            </p:cNvPr>
            <p:cNvSpPr/>
            <p:nvPr/>
          </p:nvSpPr>
          <p:spPr>
            <a:xfrm>
              <a:off x="9518430" y="52429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97" name="pt166">
              <a:extLst>
                <a:ext uri="{FF2B5EF4-FFF2-40B4-BE49-F238E27FC236}">
                  <a16:creationId xmlns:a16="http://schemas.microsoft.com/office/drawing/2014/main" id="{3AA8B4DD-062D-427C-9E44-1C180AF0602F}"/>
                </a:ext>
              </a:extLst>
            </p:cNvPr>
            <p:cNvSpPr/>
            <p:nvPr/>
          </p:nvSpPr>
          <p:spPr>
            <a:xfrm>
              <a:off x="10135993" y="475820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98" name="pt167">
              <a:extLst>
                <a:ext uri="{FF2B5EF4-FFF2-40B4-BE49-F238E27FC236}">
                  <a16:creationId xmlns:a16="http://schemas.microsoft.com/office/drawing/2014/main" id="{7B7BAAB3-51F7-459B-8FA2-65C13B57D6EC}"/>
                </a:ext>
              </a:extLst>
            </p:cNvPr>
            <p:cNvSpPr/>
            <p:nvPr/>
          </p:nvSpPr>
          <p:spPr>
            <a:xfrm>
              <a:off x="10140912" y="481567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199" name="pt168">
              <a:extLst>
                <a:ext uri="{FF2B5EF4-FFF2-40B4-BE49-F238E27FC236}">
                  <a16:creationId xmlns:a16="http://schemas.microsoft.com/office/drawing/2014/main" id="{C6DCFF24-E9E4-4E88-B3B6-3CEBEB857F67}"/>
                </a:ext>
              </a:extLst>
            </p:cNvPr>
            <p:cNvSpPr/>
            <p:nvPr/>
          </p:nvSpPr>
          <p:spPr>
            <a:xfrm>
              <a:off x="10121052" y="477362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00" name="pt169">
              <a:extLst>
                <a:ext uri="{FF2B5EF4-FFF2-40B4-BE49-F238E27FC236}">
                  <a16:creationId xmlns:a16="http://schemas.microsoft.com/office/drawing/2014/main" id="{3B1E3990-8301-4F0A-9E94-87E924CC4E4D}"/>
                </a:ext>
              </a:extLst>
            </p:cNvPr>
            <p:cNvSpPr/>
            <p:nvPr/>
          </p:nvSpPr>
          <p:spPr>
            <a:xfrm>
              <a:off x="10142409" y="46240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01" name="pt170">
              <a:extLst>
                <a:ext uri="{FF2B5EF4-FFF2-40B4-BE49-F238E27FC236}">
                  <a16:creationId xmlns:a16="http://schemas.microsoft.com/office/drawing/2014/main" id="{952E26E2-BC48-44F5-A026-93BF7667934A}"/>
                </a:ext>
              </a:extLst>
            </p:cNvPr>
            <p:cNvSpPr/>
            <p:nvPr/>
          </p:nvSpPr>
          <p:spPr>
            <a:xfrm>
              <a:off x="10007484" y="458649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02" name="pt171">
              <a:extLst>
                <a:ext uri="{FF2B5EF4-FFF2-40B4-BE49-F238E27FC236}">
                  <a16:creationId xmlns:a16="http://schemas.microsoft.com/office/drawing/2014/main" id="{7106B9A0-8631-4AF3-A453-831083ED6256}"/>
                </a:ext>
              </a:extLst>
            </p:cNvPr>
            <p:cNvSpPr/>
            <p:nvPr/>
          </p:nvSpPr>
          <p:spPr>
            <a:xfrm>
              <a:off x="10261855" y="444406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03" name="pt172">
              <a:extLst>
                <a:ext uri="{FF2B5EF4-FFF2-40B4-BE49-F238E27FC236}">
                  <a16:creationId xmlns:a16="http://schemas.microsoft.com/office/drawing/2014/main" id="{A842BB7D-AEB3-4495-BEB9-8557ABF624E2}"/>
                </a:ext>
              </a:extLst>
            </p:cNvPr>
            <p:cNvSpPr/>
            <p:nvPr/>
          </p:nvSpPr>
          <p:spPr>
            <a:xfrm>
              <a:off x="10200105" y="469779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04" name="pt173">
              <a:extLst>
                <a:ext uri="{FF2B5EF4-FFF2-40B4-BE49-F238E27FC236}">
                  <a16:creationId xmlns:a16="http://schemas.microsoft.com/office/drawing/2014/main" id="{7424B42B-86BC-410F-B4CC-48CB9680ABE8}"/>
                </a:ext>
              </a:extLst>
            </p:cNvPr>
            <p:cNvSpPr/>
            <p:nvPr/>
          </p:nvSpPr>
          <p:spPr>
            <a:xfrm>
              <a:off x="10221621" y="477381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05" name="pt174">
              <a:extLst>
                <a:ext uri="{FF2B5EF4-FFF2-40B4-BE49-F238E27FC236}">
                  <a16:creationId xmlns:a16="http://schemas.microsoft.com/office/drawing/2014/main" id="{A17B4D69-0C47-4143-BAB0-E2A29C933B0C}"/>
                </a:ext>
              </a:extLst>
            </p:cNvPr>
            <p:cNvSpPr/>
            <p:nvPr/>
          </p:nvSpPr>
          <p:spPr>
            <a:xfrm>
              <a:off x="10118699" y="502919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06" name="pt175">
              <a:extLst>
                <a:ext uri="{FF2B5EF4-FFF2-40B4-BE49-F238E27FC236}">
                  <a16:creationId xmlns:a16="http://schemas.microsoft.com/office/drawing/2014/main" id="{4352D648-B916-4415-973A-19342B5D91F8}"/>
                </a:ext>
              </a:extLst>
            </p:cNvPr>
            <p:cNvSpPr/>
            <p:nvPr/>
          </p:nvSpPr>
          <p:spPr>
            <a:xfrm>
              <a:off x="9948352" y="48360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07" name="pt176">
              <a:extLst>
                <a:ext uri="{FF2B5EF4-FFF2-40B4-BE49-F238E27FC236}">
                  <a16:creationId xmlns:a16="http://schemas.microsoft.com/office/drawing/2014/main" id="{3CC3BEC3-3D34-4440-8CC8-6DB8F59BC26A}"/>
                </a:ext>
              </a:extLst>
            </p:cNvPr>
            <p:cNvSpPr/>
            <p:nvPr/>
          </p:nvSpPr>
          <p:spPr>
            <a:xfrm>
              <a:off x="10031161" y="493117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08" name="pt177">
              <a:extLst>
                <a:ext uri="{FF2B5EF4-FFF2-40B4-BE49-F238E27FC236}">
                  <a16:creationId xmlns:a16="http://schemas.microsoft.com/office/drawing/2014/main" id="{173A7799-1F7A-4ADE-BDF3-AD3C691E898F}"/>
                </a:ext>
              </a:extLst>
            </p:cNvPr>
            <p:cNvSpPr/>
            <p:nvPr/>
          </p:nvSpPr>
          <p:spPr>
            <a:xfrm>
              <a:off x="10067178" y="493673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09" name="pt178">
              <a:extLst>
                <a:ext uri="{FF2B5EF4-FFF2-40B4-BE49-F238E27FC236}">
                  <a16:creationId xmlns:a16="http://schemas.microsoft.com/office/drawing/2014/main" id="{166D882A-59DE-4E44-BCFE-5A529E5AADC2}"/>
                </a:ext>
              </a:extLst>
            </p:cNvPr>
            <p:cNvSpPr/>
            <p:nvPr/>
          </p:nvSpPr>
          <p:spPr>
            <a:xfrm>
              <a:off x="9964439" y="499821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10" name="pt179">
              <a:extLst>
                <a:ext uri="{FF2B5EF4-FFF2-40B4-BE49-F238E27FC236}">
                  <a16:creationId xmlns:a16="http://schemas.microsoft.com/office/drawing/2014/main" id="{797665B5-9B20-4B14-8EE7-55606329C8CC}"/>
                </a:ext>
              </a:extLst>
            </p:cNvPr>
            <p:cNvSpPr/>
            <p:nvPr/>
          </p:nvSpPr>
          <p:spPr>
            <a:xfrm>
              <a:off x="9992869" y="482653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11" name="pt180">
              <a:extLst>
                <a:ext uri="{FF2B5EF4-FFF2-40B4-BE49-F238E27FC236}">
                  <a16:creationId xmlns:a16="http://schemas.microsoft.com/office/drawing/2014/main" id="{CF614344-0311-4058-A2C7-D0EC1A8BE20B}"/>
                </a:ext>
              </a:extLst>
            </p:cNvPr>
            <p:cNvSpPr/>
            <p:nvPr/>
          </p:nvSpPr>
          <p:spPr>
            <a:xfrm>
              <a:off x="9884756" y="502558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12" name="pt181">
              <a:extLst>
                <a:ext uri="{FF2B5EF4-FFF2-40B4-BE49-F238E27FC236}">
                  <a16:creationId xmlns:a16="http://schemas.microsoft.com/office/drawing/2014/main" id="{3D27594F-AE52-4D99-9937-0CF16FC02662}"/>
                </a:ext>
              </a:extLst>
            </p:cNvPr>
            <p:cNvSpPr/>
            <p:nvPr/>
          </p:nvSpPr>
          <p:spPr>
            <a:xfrm>
              <a:off x="10117484" y="492313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13" name="pt182">
              <a:extLst>
                <a:ext uri="{FF2B5EF4-FFF2-40B4-BE49-F238E27FC236}">
                  <a16:creationId xmlns:a16="http://schemas.microsoft.com/office/drawing/2014/main" id="{7A2EB57B-DD25-4266-ABF7-4946BA6B1AC5}"/>
                </a:ext>
              </a:extLst>
            </p:cNvPr>
            <p:cNvSpPr/>
            <p:nvPr/>
          </p:nvSpPr>
          <p:spPr>
            <a:xfrm>
              <a:off x="10261660" y="4453597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14" name="pt183">
              <a:extLst>
                <a:ext uri="{FF2B5EF4-FFF2-40B4-BE49-F238E27FC236}">
                  <a16:creationId xmlns:a16="http://schemas.microsoft.com/office/drawing/2014/main" id="{0E09D375-A8FD-490A-800A-79A7F54906EE}"/>
                </a:ext>
              </a:extLst>
            </p:cNvPr>
            <p:cNvSpPr/>
            <p:nvPr/>
          </p:nvSpPr>
          <p:spPr>
            <a:xfrm>
              <a:off x="10231951" y="470203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15" name="pt184">
              <a:extLst>
                <a:ext uri="{FF2B5EF4-FFF2-40B4-BE49-F238E27FC236}">
                  <a16:creationId xmlns:a16="http://schemas.microsoft.com/office/drawing/2014/main" id="{C035AFDA-1375-4BE8-9AE4-C026ABD54B37}"/>
                </a:ext>
              </a:extLst>
            </p:cNvPr>
            <p:cNvSpPr/>
            <p:nvPr/>
          </p:nvSpPr>
          <p:spPr>
            <a:xfrm>
              <a:off x="10008143" y="48274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16" name="pt185">
              <a:extLst>
                <a:ext uri="{FF2B5EF4-FFF2-40B4-BE49-F238E27FC236}">
                  <a16:creationId xmlns:a16="http://schemas.microsoft.com/office/drawing/2014/main" id="{E60C6E9D-786F-4FE7-AE81-AB49F6E3DF75}"/>
                </a:ext>
              </a:extLst>
            </p:cNvPr>
            <p:cNvSpPr/>
            <p:nvPr/>
          </p:nvSpPr>
          <p:spPr>
            <a:xfrm>
              <a:off x="9425959" y="499397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17" name="pt186">
              <a:extLst>
                <a:ext uri="{FF2B5EF4-FFF2-40B4-BE49-F238E27FC236}">
                  <a16:creationId xmlns:a16="http://schemas.microsoft.com/office/drawing/2014/main" id="{BB242AC9-4439-40AD-AFEA-362959FB5433}"/>
                </a:ext>
              </a:extLst>
            </p:cNvPr>
            <p:cNvSpPr/>
            <p:nvPr/>
          </p:nvSpPr>
          <p:spPr>
            <a:xfrm>
              <a:off x="10158327" y="471226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18" name="pt187">
              <a:extLst>
                <a:ext uri="{FF2B5EF4-FFF2-40B4-BE49-F238E27FC236}">
                  <a16:creationId xmlns:a16="http://schemas.microsoft.com/office/drawing/2014/main" id="{58E889EB-B2CD-4333-B6FF-501AF34E3F3D}"/>
                </a:ext>
              </a:extLst>
            </p:cNvPr>
            <p:cNvSpPr/>
            <p:nvPr/>
          </p:nvSpPr>
          <p:spPr>
            <a:xfrm>
              <a:off x="9861554" y="47635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19" name="pt188">
              <a:extLst>
                <a:ext uri="{FF2B5EF4-FFF2-40B4-BE49-F238E27FC236}">
                  <a16:creationId xmlns:a16="http://schemas.microsoft.com/office/drawing/2014/main" id="{82CDDE26-122E-49D3-8678-A3A95A1939D7}"/>
                </a:ext>
              </a:extLst>
            </p:cNvPr>
            <p:cNvSpPr/>
            <p:nvPr/>
          </p:nvSpPr>
          <p:spPr>
            <a:xfrm>
              <a:off x="9928449" y="487576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20" name="pt189">
              <a:extLst>
                <a:ext uri="{FF2B5EF4-FFF2-40B4-BE49-F238E27FC236}">
                  <a16:creationId xmlns:a16="http://schemas.microsoft.com/office/drawing/2014/main" id="{6AE4995C-9214-4E6B-8B03-343131647A2E}"/>
                </a:ext>
              </a:extLst>
            </p:cNvPr>
            <p:cNvSpPr/>
            <p:nvPr/>
          </p:nvSpPr>
          <p:spPr>
            <a:xfrm>
              <a:off x="10174770" y="470782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21" name="pt190">
              <a:extLst>
                <a:ext uri="{FF2B5EF4-FFF2-40B4-BE49-F238E27FC236}">
                  <a16:creationId xmlns:a16="http://schemas.microsoft.com/office/drawing/2014/main" id="{7E4677E1-B7F0-4491-A766-6D181F364078}"/>
                </a:ext>
              </a:extLst>
            </p:cNvPr>
            <p:cNvSpPr/>
            <p:nvPr/>
          </p:nvSpPr>
          <p:spPr>
            <a:xfrm>
              <a:off x="10171743" y="480587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22" name="pt191">
              <a:extLst>
                <a:ext uri="{FF2B5EF4-FFF2-40B4-BE49-F238E27FC236}">
                  <a16:creationId xmlns:a16="http://schemas.microsoft.com/office/drawing/2014/main" id="{04C86C18-23D6-4AD6-9C1A-FB7EFA900CCF}"/>
                </a:ext>
              </a:extLst>
            </p:cNvPr>
            <p:cNvSpPr/>
            <p:nvPr/>
          </p:nvSpPr>
          <p:spPr>
            <a:xfrm>
              <a:off x="10153784" y="463687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23" name="pt192">
              <a:extLst>
                <a:ext uri="{FF2B5EF4-FFF2-40B4-BE49-F238E27FC236}">
                  <a16:creationId xmlns:a16="http://schemas.microsoft.com/office/drawing/2014/main" id="{71517A0F-40D6-4F53-91B3-8394F261A870}"/>
                </a:ext>
              </a:extLst>
            </p:cNvPr>
            <p:cNvSpPr/>
            <p:nvPr/>
          </p:nvSpPr>
          <p:spPr>
            <a:xfrm>
              <a:off x="10268412" y="4442450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24" name="pt193">
              <a:extLst>
                <a:ext uri="{FF2B5EF4-FFF2-40B4-BE49-F238E27FC236}">
                  <a16:creationId xmlns:a16="http://schemas.microsoft.com/office/drawing/2014/main" id="{F9B1E77E-D960-4D76-8950-C2D78863EA5F}"/>
                </a:ext>
              </a:extLst>
            </p:cNvPr>
            <p:cNvSpPr/>
            <p:nvPr/>
          </p:nvSpPr>
          <p:spPr>
            <a:xfrm>
              <a:off x="9865638" y="513046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25" name="pt194">
              <a:extLst>
                <a:ext uri="{FF2B5EF4-FFF2-40B4-BE49-F238E27FC236}">
                  <a16:creationId xmlns:a16="http://schemas.microsoft.com/office/drawing/2014/main" id="{DE13D896-3709-48D2-9586-F2C96E69B3F8}"/>
                </a:ext>
              </a:extLst>
            </p:cNvPr>
            <p:cNvSpPr/>
            <p:nvPr/>
          </p:nvSpPr>
          <p:spPr>
            <a:xfrm>
              <a:off x="9937031" y="474093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26" name="pt195">
              <a:extLst>
                <a:ext uri="{FF2B5EF4-FFF2-40B4-BE49-F238E27FC236}">
                  <a16:creationId xmlns:a16="http://schemas.microsoft.com/office/drawing/2014/main" id="{6CA4DADB-F895-4A9F-94A7-FC0AA7FFE2F4}"/>
                </a:ext>
              </a:extLst>
            </p:cNvPr>
            <p:cNvSpPr/>
            <p:nvPr/>
          </p:nvSpPr>
          <p:spPr>
            <a:xfrm>
              <a:off x="10150154" y="48893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27" name="pt196">
              <a:extLst>
                <a:ext uri="{FF2B5EF4-FFF2-40B4-BE49-F238E27FC236}">
                  <a16:creationId xmlns:a16="http://schemas.microsoft.com/office/drawing/2014/main" id="{991D8FAD-16A3-4BF3-9B50-7FF48B19A7DD}"/>
                </a:ext>
              </a:extLst>
            </p:cNvPr>
            <p:cNvSpPr/>
            <p:nvPr/>
          </p:nvSpPr>
          <p:spPr>
            <a:xfrm>
              <a:off x="9964105" y="473873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28" name="pt197">
              <a:extLst>
                <a:ext uri="{FF2B5EF4-FFF2-40B4-BE49-F238E27FC236}">
                  <a16:creationId xmlns:a16="http://schemas.microsoft.com/office/drawing/2014/main" id="{496B339F-9A96-4B05-AE6F-A17240792379}"/>
                </a:ext>
              </a:extLst>
            </p:cNvPr>
            <p:cNvSpPr/>
            <p:nvPr/>
          </p:nvSpPr>
          <p:spPr>
            <a:xfrm>
              <a:off x="10072700" y="466310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29" name="pt198">
              <a:extLst>
                <a:ext uri="{FF2B5EF4-FFF2-40B4-BE49-F238E27FC236}">
                  <a16:creationId xmlns:a16="http://schemas.microsoft.com/office/drawing/2014/main" id="{93E9E27D-452B-4313-878D-DFB8E9BB68DB}"/>
                </a:ext>
              </a:extLst>
            </p:cNvPr>
            <p:cNvSpPr/>
            <p:nvPr/>
          </p:nvSpPr>
          <p:spPr>
            <a:xfrm>
              <a:off x="10128384" y="49812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30" name="pt199">
              <a:extLst>
                <a:ext uri="{FF2B5EF4-FFF2-40B4-BE49-F238E27FC236}">
                  <a16:creationId xmlns:a16="http://schemas.microsoft.com/office/drawing/2014/main" id="{AFB4FCAF-95B7-437A-AA39-D33883838AFE}"/>
                </a:ext>
              </a:extLst>
            </p:cNvPr>
            <p:cNvSpPr/>
            <p:nvPr/>
          </p:nvSpPr>
          <p:spPr>
            <a:xfrm>
              <a:off x="9981859" y="485668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31" name="pt200">
              <a:extLst>
                <a:ext uri="{FF2B5EF4-FFF2-40B4-BE49-F238E27FC236}">
                  <a16:creationId xmlns:a16="http://schemas.microsoft.com/office/drawing/2014/main" id="{D2D46249-17F3-4D06-9DCC-42237BCFDBC2}"/>
                </a:ext>
              </a:extLst>
            </p:cNvPr>
            <p:cNvSpPr/>
            <p:nvPr/>
          </p:nvSpPr>
          <p:spPr>
            <a:xfrm>
              <a:off x="10179873" y="494641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32" name="pt201">
              <a:extLst>
                <a:ext uri="{FF2B5EF4-FFF2-40B4-BE49-F238E27FC236}">
                  <a16:creationId xmlns:a16="http://schemas.microsoft.com/office/drawing/2014/main" id="{1FF5216E-D855-4C17-9FEE-1D613B157E7E}"/>
                </a:ext>
              </a:extLst>
            </p:cNvPr>
            <p:cNvSpPr/>
            <p:nvPr/>
          </p:nvSpPr>
          <p:spPr>
            <a:xfrm>
              <a:off x="9974860" y="477321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33" name="pt202">
              <a:extLst>
                <a:ext uri="{FF2B5EF4-FFF2-40B4-BE49-F238E27FC236}">
                  <a16:creationId xmlns:a16="http://schemas.microsoft.com/office/drawing/2014/main" id="{09E80278-58B0-4044-A29D-6C7E601E0016}"/>
                </a:ext>
              </a:extLst>
            </p:cNvPr>
            <p:cNvSpPr/>
            <p:nvPr/>
          </p:nvSpPr>
          <p:spPr>
            <a:xfrm>
              <a:off x="10022522" y="495014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34" name="pt203">
              <a:extLst>
                <a:ext uri="{FF2B5EF4-FFF2-40B4-BE49-F238E27FC236}">
                  <a16:creationId xmlns:a16="http://schemas.microsoft.com/office/drawing/2014/main" id="{8939D7D3-5801-47AD-A5EE-4603754B75D4}"/>
                </a:ext>
              </a:extLst>
            </p:cNvPr>
            <p:cNvSpPr/>
            <p:nvPr/>
          </p:nvSpPr>
          <p:spPr>
            <a:xfrm>
              <a:off x="10268352" y="4459773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35" name="pt204">
              <a:extLst>
                <a:ext uri="{FF2B5EF4-FFF2-40B4-BE49-F238E27FC236}">
                  <a16:creationId xmlns:a16="http://schemas.microsoft.com/office/drawing/2014/main" id="{35B5BCBE-17CD-4561-AAC4-E70D060E049B}"/>
                </a:ext>
              </a:extLst>
            </p:cNvPr>
            <p:cNvSpPr/>
            <p:nvPr/>
          </p:nvSpPr>
          <p:spPr>
            <a:xfrm>
              <a:off x="9908697" y="520383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36" name="pt205">
              <a:extLst>
                <a:ext uri="{FF2B5EF4-FFF2-40B4-BE49-F238E27FC236}">
                  <a16:creationId xmlns:a16="http://schemas.microsoft.com/office/drawing/2014/main" id="{CDA09E79-5782-4E71-B494-3CEB045DDE3D}"/>
                </a:ext>
              </a:extLst>
            </p:cNvPr>
            <p:cNvSpPr/>
            <p:nvPr/>
          </p:nvSpPr>
          <p:spPr>
            <a:xfrm>
              <a:off x="9854965" y="450925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37" name="pt206">
              <a:extLst>
                <a:ext uri="{FF2B5EF4-FFF2-40B4-BE49-F238E27FC236}">
                  <a16:creationId xmlns:a16="http://schemas.microsoft.com/office/drawing/2014/main" id="{56F2CAB6-3BBA-4FF9-A597-AF4F38F7392F}"/>
                </a:ext>
              </a:extLst>
            </p:cNvPr>
            <p:cNvSpPr/>
            <p:nvPr/>
          </p:nvSpPr>
          <p:spPr>
            <a:xfrm>
              <a:off x="10104867" y="462787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38" name="pt207">
              <a:extLst>
                <a:ext uri="{FF2B5EF4-FFF2-40B4-BE49-F238E27FC236}">
                  <a16:creationId xmlns:a16="http://schemas.microsoft.com/office/drawing/2014/main" id="{D74ABBDF-A3DB-47B7-AFB4-6C3B9C45E9EC}"/>
                </a:ext>
              </a:extLst>
            </p:cNvPr>
            <p:cNvSpPr/>
            <p:nvPr/>
          </p:nvSpPr>
          <p:spPr>
            <a:xfrm>
              <a:off x="10220078" y="478235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39" name="pt208">
              <a:extLst>
                <a:ext uri="{FF2B5EF4-FFF2-40B4-BE49-F238E27FC236}">
                  <a16:creationId xmlns:a16="http://schemas.microsoft.com/office/drawing/2014/main" id="{DDE4D199-F297-4A58-B2A4-922940C9BBAA}"/>
                </a:ext>
              </a:extLst>
            </p:cNvPr>
            <p:cNvSpPr/>
            <p:nvPr/>
          </p:nvSpPr>
          <p:spPr>
            <a:xfrm>
              <a:off x="9380361" y="532906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40" name="pt209">
              <a:extLst>
                <a:ext uri="{FF2B5EF4-FFF2-40B4-BE49-F238E27FC236}">
                  <a16:creationId xmlns:a16="http://schemas.microsoft.com/office/drawing/2014/main" id="{C60D4589-FA1E-4AAE-B0A9-6A930AEA40A4}"/>
                </a:ext>
              </a:extLst>
            </p:cNvPr>
            <p:cNvSpPr/>
            <p:nvPr/>
          </p:nvSpPr>
          <p:spPr>
            <a:xfrm>
              <a:off x="10131299" y="48339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41" name="pt210">
              <a:extLst>
                <a:ext uri="{FF2B5EF4-FFF2-40B4-BE49-F238E27FC236}">
                  <a16:creationId xmlns:a16="http://schemas.microsoft.com/office/drawing/2014/main" id="{40C96E19-76C7-462C-B4A1-FC95B9CA0478}"/>
                </a:ext>
              </a:extLst>
            </p:cNvPr>
            <p:cNvSpPr/>
            <p:nvPr/>
          </p:nvSpPr>
          <p:spPr>
            <a:xfrm>
              <a:off x="10122239" y="460693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42" name="pt211">
              <a:extLst>
                <a:ext uri="{FF2B5EF4-FFF2-40B4-BE49-F238E27FC236}">
                  <a16:creationId xmlns:a16="http://schemas.microsoft.com/office/drawing/2014/main" id="{D36D5F7A-BC48-435B-8FC3-218D346766D8}"/>
                </a:ext>
              </a:extLst>
            </p:cNvPr>
            <p:cNvSpPr/>
            <p:nvPr/>
          </p:nvSpPr>
          <p:spPr>
            <a:xfrm>
              <a:off x="10195142" y="472149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43" name="pt212">
              <a:extLst>
                <a:ext uri="{FF2B5EF4-FFF2-40B4-BE49-F238E27FC236}">
                  <a16:creationId xmlns:a16="http://schemas.microsoft.com/office/drawing/2014/main" id="{F6271852-43EE-473C-87D8-EAC545C1639D}"/>
                </a:ext>
              </a:extLst>
            </p:cNvPr>
            <p:cNvSpPr/>
            <p:nvPr/>
          </p:nvSpPr>
          <p:spPr>
            <a:xfrm>
              <a:off x="9926721" y="499953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44" name="pt213">
              <a:extLst>
                <a:ext uri="{FF2B5EF4-FFF2-40B4-BE49-F238E27FC236}">
                  <a16:creationId xmlns:a16="http://schemas.microsoft.com/office/drawing/2014/main" id="{EDFC3C6D-942F-4D56-9718-0C25F7BB458B}"/>
                </a:ext>
              </a:extLst>
            </p:cNvPr>
            <p:cNvSpPr/>
            <p:nvPr/>
          </p:nvSpPr>
          <p:spPr>
            <a:xfrm>
              <a:off x="10263368" y="4449379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45" name="pt214">
              <a:extLst>
                <a:ext uri="{FF2B5EF4-FFF2-40B4-BE49-F238E27FC236}">
                  <a16:creationId xmlns:a16="http://schemas.microsoft.com/office/drawing/2014/main" id="{F0828FCA-2CA4-4124-800C-E51429CA088D}"/>
                </a:ext>
              </a:extLst>
            </p:cNvPr>
            <p:cNvSpPr/>
            <p:nvPr/>
          </p:nvSpPr>
          <p:spPr>
            <a:xfrm>
              <a:off x="9887626" y="519785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46" name="pt215">
              <a:extLst>
                <a:ext uri="{FF2B5EF4-FFF2-40B4-BE49-F238E27FC236}">
                  <a16:creationId xmlns:a16="http://schemas.microsoft.com/office/drawing/2014/main" id="{CA1AF17B-BEEC-4538-9723-1E3821F92C3D}"/>
                </a:ext>
              </a:extLst>
            </p:cNvPr>
            <p:cNvSpPr/>
            <p:nvPr/>
          </p:nvSpPr>
          <p:spPr>
            <a:xfrm>
              <a:off x="10101794" y="477261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47" name="pt216">
              <a:extLst>
                <a:ext uri="{FF2B5EF4-FFF2-40B4-BE49-F238E27FC236}">
                  <a16:creationId xmlns:a16="http://schemas.microsoft.com/office/drawing/2014/main" id="{2604ABA7-24DE-4D18-BBE3-7CC5E9AD3C34}"/>
                </a:ext>
              </a:extLst>
            </p:cNvPr>
            <p:cNvSpPr/>
            <p:nvPr/>
          </p:nvSpPr>
          <p:spPr>
            <a:xfrm>
              <a:off x="10059830" y="474457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48" name="pt217">
              <a:extLst>
                <a:ext uri="{FF2B5EF4-FFF2-40B4-BE49-F238E27FC236}">
                  <a16:creationId xmlns:a16="http://schemas.microsoft.com/office/drawing/2014/main" id="{8BF8BB61-3B19-4464-A574-6118F5CC305E}"/>
                </a:ext>
              </a:extLst>
            </p:cNvPr>
            <p:cNvSpPr/>
            <p:nvPr/>
          </p:nvSpPr>
          <p:spPr>
            <a:xfrm>
              <a:off x="9885673" y="49115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49" name="pt218">
              <a:extLst>
                <a:ext uri="{FF2B5EF4-FFF2-40B4-BE49-F238E27FC236}">
                  <a16:creationId xmlns:a16="http://schemas.microsoft.com/office/drawing/2014/main" id="{A8DBE953-8824-41EE-9055-771657EA70E1}"/>
                </a:ext>
              </a:extLst>
            </p:cNvPr>
            <p:cNvSpPr/>
            <p:nvPr/>
          </p:nvSpPr>
          <p:spPr>
            <a:xfrm>
              <a:off x="9902759" y="454576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50" name="pt219">
              <a:extLst>
                <a:ext uri="{FF2B5EF4-FFF2-40B4-BE49-F238E27FC236}">
                  <a16:creationId xmlns:a16="http://schemas.microsoft.com/office/drawing/2014/main" id="{66941F4D-A19F-4B1E-9F60-3C8E76354AEF}"/>
                </a:ext>
              </a:extLst>
            </p:cNvPr>
            <p:cNvSpPr/>
            <p:nvPr/>
          </p:nvSpPr>
          <p:spPr>
            <a:xfrm>
              <a:off x="10037235" y="474707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51" name="pt220">
              <a:extLst>
                <a:ext uri="{FF2B5EF4-FFF2-40B4-BE49-F238E27FC236}">
                  <a16:creationId xmlns:a16="http://schemas.microsoft.com/office/drawing/2014/main" id="{BF2E8667-5D4C-4CE7-B819-F11154EE696E}"/>
                </a:ext>
              </a:extLst>
            </p:cNvPr>
            <p:cNvSpPr/>
            <p:nvPr/>
          </p:nvSpPr>
          <p:spPr>
            <a:xfrm>
              <a:off x="10059757" y="463797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52" name="pt221">
              <a:extLst>
                <a:ext uri="{FF2B5EF4-FFF2-40B4-BE49-F238E27FC236}">
                  <a16:creationId xmlns:a16="http://schemas.microsoft.com/office/drawing/2014/main" id="{4F5CC725-0C11-4B09-977B-BD700CBF05DD}"/>
                </a:ext>
              </a:extLst>
            </p:cNvPr>
            <p:cNvSpPr/>
            <p:nvPr/>
          </p:nvSpPr>
          <p:spPr>
            <a:xfrm>
              <a:off x="9925046" y="484321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53" name="pt222">
              <a:extLst>
                <a:ext uri="{FF2B5EF4-FFF2-40B4-BE49-F238E27FC236}">
                  <a16:creationId xmlns:a16="http://schemas.microsoft.com/office/drawing/2014/main" id="{57D40EA5-3D76-46CA-BAF7-58791DB1F4E9}"/>
                </a:ext>
              </a:extLst>
            </p:cNvPr>
            <p:cNvSpPr/>
            <p:nvPr/>
          </p:nvSpPr>
          <p:spPr>
            <a:xfrm>
              <a:off x="9654440" y="500688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54" name="pt223">
              <a:extLst>
                <a:ext uri="{FF2B5EF4-FFF2-40B4-BE49-F238E27FC236}">
                  <a16:creationId xmlns:a16="http://schemas.microsoft.com/office/drawing/2014/main" id="{5C0B3710-A01F-485F-BA63-358CA5786773}"/>
                </a:ext>
              </a:extLst>
            </p:cNvPr>
            <p:cNvSpPr/>
            <p:nvPr/>
          </p:nvSpPr>
          <p:spPr>
            <a:xfrm>
              <a:off x="10247199" y="4444188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55" name="pt224">
              <a:extLst>
                <a:ext uri="{FF2B5EF4-FFF2-40B4-BE49-F238E27FC236}">
                  <a16:creationId xmlns:a16="http://schemas.microsoft.com/office/drawing/2014/main" id="{7729DA6E-0F96-43B6-82FE-9CFC83189887}"/>
                </a:ext>
              </a:extLst>
            </p:cNvPr>
            <p:cNvSpPr/>
            <p:nvPr/>
          </p:nvSpPr>
          <p:spPr>
            <a:xfrm>
              <a:off x="10057109" y="469092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56" name="pt225">
              <a:extLst>
                <a:ext uri="{FF2B5EF4-FFF2-40B4-BE49-F238E27FC236}">
                  <a16:creationId xmlns:a16="http://schemas.microsoft.com/office/drawing/2014/main" id="{912BF971-D13B-47BE-9200-C2A78E363802}"/>
                </a:ext>
              </a:extLst>
            </p:cNvPr>
            <p:cNvSpPr/>
            <p:nvPr/>
          </p:nvSpPr>
          <p:spPr>
            <a:xfrm>
              <a:off x="10026073" y="474325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57" name="pt226">
              <a:extLst>
                <a:ext uri="{FF2B5EF4-FFF2-40B4-BE49-F238E27FC236}">
                  <a16:creationId xmlns:a16="http://schemas.microsoft.com/office/drawing/2014/main" id="{7184D5F1-517C-4268-B759-CB9838A74620}"/>
                </a:ext>
              </a:extLst>
            </p:cNvPr>
            <p:cNvSpPr/>
            <p:nvPr/>
          </p:nvSpPr>
          <p:spPr>
            <a:xfrm>
              <a:off x="10253382" y="43948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58" name="pt227">
              <a:extLst>
                <a:ext uri="{FF2B5EF4-FFF2-40B4-BE49-F238E27FC236}">
                  <a16:creationId xmlns:a16="http://schemas.microsoft.com/office/drawing/2014/main" id="{D2DFC11D-21D5-46DB-ABEB-9EBCCA25EC35}"/>
                </a:ext>
              </a:extLst>
            </p:cNvPr>
            <p:cNvSpPr/>
            <p:nvPr/>
          </p:nvSpPr>
          <p:spPr>
            <a:xfrm>
              <a:off x="10103427" y="488738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59" name="pt228">
              <a:extLst>
                <a:ext uri="{FF2B5EF4-FFF2-40B4-BE49-F238E27FC236}">
                  <a16:creationId xmlns:a16="http://schemas.microsoft.com/office/drawing/2014/main" id="{998E4AA2-895B-44AA-9274-21CFBC1D5199}"/>
                </a:ext>
              </a:extLst>
            </p:cNvPr>
            <p:cNvSpPr/>
            <p:nvPr/>
          </p:nvSpPr>
          <p:spPr>
            <a:xfrm>
              <a:off x="9837532" y="503240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60" name="pt229">
              <a:extLst>
                <a:ext uri="{FF2B5EF4-FFF2-40B4-BE49-F238E27FC236}">
                  <a16:creationId xmlns:a16="http://schemas.microsoft.com/office/drawing/2014/main" id="{885D63B5-5252-41D1-A38B-131C8C28A978}"/>
                </a:ext>
              </a:extLst>
            </p:cNvPr>
            <p:cNvSpPr/>
            <p:nvPr/>
          </p:nvSpPr>
          <p:spPr>
            <a:xfrm>
              <a:off x="10003286" y="497866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61" name="pt230">
              <a:extLst>
                <a:ext uri="{FF2B5EF4-FFF2-40B4-BE49-F238E27FC236}">
                  <a16:creationId xmlns:a16="http://schemas.microsoft.com/office/drawing/2014/main" id="{D6B7F34E-803E-4B62-BF7E-3ECC7D3A4B5B}"/>
                </a:ext>
              </a:extLst>
            </p:cNvPr>
            <p:cNvSpPr/>
            <p:nvPr/>
          </p:nvSpPr>
          <p:spPr>
            <a:xfrm>
              <a:off x="9702179" y="509169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62" name="pt231">
              <a:extLst>
                <a:ext uri="{FF2B5EF4-FFF2-40B4-BE49-F238E27FC236}">
                  <a16:creationId xmlns:a16="http://schemas.microsoft.com/office/drawing/2014/main" id="{09190351-F510-49BB-9628-82C1FE86257E}"/>
                </a:ext>
              </a:extLst>
            </p:cNvPr>
            <p:cNvSpPr/>
            <p:nvPr/>
          </p:nvSpPr>
          <p:spPr>
            <a:xfrm>
              <a:off x="9547563" y="422018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63" name="pt232">
              <a:extLst>
                <a:ext uri="{FF2B5EF4-FFF2-40B4-BE49-F238E27FC236}">
                  <a16:creationId xmlns:a16="http://schemas.microsoft.com/office/drawing/2014/main" id="{BCBDB2E7-F779-4FA4-9C02-F9D786695F9D}"/>
                </a:ext>
              </a:extLst>
            </p:cNvPr>
            <p:cNvSpPr/>
            <p:nvPr/>
          </p:nvSpPr>
          <p:spPr>
            <a:xfrm>
              <a:off x="10193082" y="47846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64" name="pt233">
              <a:extLst>
                <a:ext uri="{FF2B5EF4-FFF2-40B4-BE49-F238E27FC236}">
                  <a16:creationId xmlns:a16="http://schemas.microsoft.com/office/drawing/2014/main" id="{97F88F83-EBCD-47D4-9261-957B52069319}"/>
                </a:ext>
              </a:extLst>
            </p:cNvPr>
            <p:cNvSpPr/>
            <p:nvPr/>
          </p:nvSpPr>
          <p:spPr>
            <a:xfrm>
              <a:off x="9914069" y="494032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65" name="pt234">
              <a:extLst>
                <a:ext uri="{FF2B5EF4-FFF2-40B4-BE49-F238E27FC236}">
                  <a16:creationId xmlns:a16="http://schemas.microsoft.com/office/drawing/2014/main" id="{6762D67D-977C-4D75-B478-04C98E40DE9B}"/>
                </a:ext>
              </a:extLst>
            </p:cNvPr>
            <p:cNvSpPr/>
            <p:nvPr/>
          </p:nvSpPr>
          <p:spPr>
            <a:xfrm>
              <a:off x="10241638" y="4445644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66" name="pt235">
              <a:extLst>
                <a:ext uri="{FF2B5EF4-FFF2-40B4-BE49-F238E27FC236}">
                  <a16:creationId xmlns:a16="http://schemas.microsoft.com/office/drawing/2014/main" id="{E3F8CCF1-3F91-4EED-9DFA-B0A35A9820E6}"/>
                </a:ext>
              </a:extLst>
            </p:cNvPr>
            <p:cNvSpPr/>
            <p:nvPr/>
          </p:nvSpPr>
          <p:spPr>
            <a:xfrm>
              <a:off x="10100334" y="440227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67" name="pt236">
              <a:extLst>
                <a:ext uri="{FF2B5EF4-FFF2-40B4-BE49-F238E27FC236}">
                  <a16:creationId xmlns:a16="http://schemas.microsoft.com/office/drawing/2014/main" id="{62B86E45-60D8-46FA-8CF0-87AC6BAE67E2}"/>
                </a:ext>
              </a:extLst>
            </p:cNvPr>
            <p:cNvSpPr/>
            <p:nvPr/>
          </p:nvSpPr>
          <p:spPr>
            <a:xfrm>
              <a:off x="9620886" y="518395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68" name="pt237">
              <a:extLst>
                <a:ext uri="{FF2B5EF4-FFF2-40B4-BE49-F238E27FC236}">
                  <a16:creationId xmlns:a16="http://schemas.microsoft.com/office/drawing/2014/main" id="{BE7053EF-8C60-498E-8E87-3A09A780E73F}"/>
                </a:ext>
              </a:extLst>
            </p:cNvPr>
            <p:cNvSpPr/>
            <p:nvPr/>
          </p:nvSpPr>
          <p:spPr>
            <a:xfrm>
              <a:off x="10063810" y="477350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69" name="pt238">
              <a:extLst>
                <a:ext uri="{FF2B5EF4-FFF2-40B4-BE49-F238E27FC236}">
                  <a16:creationId xmlns:a16="http://schemas.microsoft.com/office/drawing/2014/main" id="{543F41D4-714B-4AE5-941C-27ADD1FFA5D7}"/>
                </a:ext>
              </a:extLst>
            </p:cNvPr>
            <p:cNvSpPr/>
            <p:nvPr/>
          </p:nvSpPr>
          <p:spPr>
            <a:xfrm>
              <a:off x="9907824" y="463553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70" name="pt239">
              <a:extLst>
                <a:ext uri="{FF2B5EF4-FFF2-40B4-BE49-F238E27FC236}">
                  <a16:creationId xmlns:a16="http://schemas.microsoft.com/office/drawing/2014/main" id="{0028480F-54A1-40A9-AFFA-CABD730BAF60}"/>
                </a:ext>
              </a:extLst>
            </p:cNvPr>
            <p:cNvSpPr/>
            <p:nvPr/>
          </p:nvSpPr>
          <p:spPr>
            <a:xfrm>
              <a:off x="9992421" y="462726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71" name="pt240">
              <a:extLst>
                <a:ext uri="{FF2B5EF4-FFF2-40B4-BE49-F238E27FC236}">
                  <a16:creationId xmlns:a16="http://schemas.microsoft.com/office/drawing/2014/main" id="{167040B4-1633-4E69-9430-F20CB7B55A48}"/>
                </a:ext>
              </a:extLst>
            </p:cNvPr>
            <p:cNvSpPr/>
            <p:nvPr/>
          </p:nvSpPr>
          <p:spPr>
            <a:xfrm>
              <a:off x="9035753" y="57643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72" name="pt241">
              <a:extLst>
                <a:ext uri="{FF2B5EF4-FFF2-40B4-BE49-F238E27FC236}">
                  <a16:creationId xmlns:a16="http://schemas.microsoft.com/office/drawing/2014/main" id="{5E97EFDD-514C-47BC-9B8E-87E31B9E82B6}"/>
                </a:ext>
              </a:extLst>
            </p:cNvPr>
            <p:cNvSpPr/>
            <p:nvPr/>
          </p:nvSpPr>
          <p:spPr>
            <a:xfrm>
              <a:off x="9995046" y="480887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73" name="pt242">
              <a:extLst>
                <a:ext uri="{FF2B5EF4-FFF2-40B4-BE49-F238E27FC236}">
                  <a16:creationId xmlns:a16="http://schemas.microsoft.com/office/drawing/2014/main" id="{15B46B0E-471F-4BE3-95CA-868C26035404}"/>
                </a:ext>
              </a:extLst>
            </p:cNvPr>
            <p:cNvSpPr/>
            <p:nvPr/>
          </p:nvSpPr>
          <p:spPr>
            <a:xfrm>
              <a:off x="9939532" y="474930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74" name="pt243">
              <a:extLst>
                <a:ext uri="{FF2B5EF4-FFF2-40B4-BE49-F238E27FC236}">
                  <a16:creationId xmlns:a16="http://schemas.microsoft.com/office/drawing/2014/main" id="{72D2EAB5-9D10-4C38-8D0C-A2A918C88CEE}"/>
                </a:ext>
              </a:extLst>
            </p:cNvPr>
            <p:cNvSpPr/>
            <p:nvPr/>
          </p:nvSpPr>
          <p:spPr>
            <a:xfrm>
              <a:off x="9983648" y="482858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75" name="pt244">
              <a:extLst>
                <a:ext uri="{FF2B5EF4-FFF2-40B4-BE49-F238E27FC236}">
                  <a16:creationId xmlns:a16="http://schemas.microsoft.com/office/drawing/2014/main" id="{27301570-C468-40B2-A431-A392F7D2E925}"/>
                </a:ext>
              </a:extLst>
            </p:cNvPr>
            <p:cNvSpPr/>
            <p:nvPr/>
          </p:nvSpPr>
          <p:spPr>
            <a:xfrm>
              <a:off x="9924520" y="49910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76" name="pt245">
              <a:extLst>
                <a:ext uri="{FF2B5EF4-FFF2-40B4-BE49-F238E27FC236}">
                  <a16:creationId xmlns:a16="http://schemas.microsoft.com/office/drawing/2014/main" id="{6A851808-288F-486B-AC7F-BD0ECBC0307C}"/>
                </a:ext>
              </a:extLst>
            </p:cNvPr>
            <p:cNvSpPr/>
            <p:nvPr/>
          </p:nvSpPr>
          <p:spPr>
            <a:xfrm>
              <a:off x="10256264" y="443691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77" name="pt246">
              <a:extLst>
                <a:ext uri="{FF2B5EF4-FFF2-40B4-BE49-F238E27FC236}">
                  <a16:creationId xmlns:a16="http://schemas.microsoft.com/office/drawing/2014/main" id="{DCC2E50B-0F5A-4634-AFE2-6A19B110575C}"/>
                </a:ext>
              </a:extLst>
            </p:cNvPr>
            <p:cNvSpPr/>
            <p:nvPr/>
          </p:nvSpPr>
          <p:spPr>
            <a:xfrm>
              <a:off x="10231254" y="474669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78" name="pt247">
              <a:extLst>
                <a:ext uri="{FF2B5EF4-FFF2-40B4-BE49-F238E27FC236}">
                  <a16:creationId xmlns:a16="http://schemas.microsoft.com/office/drawing/2014/main" id="{CDEA7D7D-0294-43DD-B62B-80B1F9EBA203}"/>
                </a:ext>
              </a:extLst>
            </p:cNvPr>
            <p:cNvSpPr/>
            <p:nvPr/>
          </p:nvSpPr>
          <p:spPr>
            <a:xfrm>
              <a:off x="9561222" y="518525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79" name="pt248">
              <a:extLst>
                <a:ext uri="{FF2B5EF4-FFF2-40B4-BE49-F238E27FC236}">
                  <a16:creationId xmlns:a16="http://schemas.microsoft.com/office/drawing/2014/main" id="{99B3B811-1160-45B0-8F9D-3A0E34F410D6}"/>
                </a:ext>
              </a:extLst>
            </p:cNvPr>
            <p:cNvSpPr/>
            <p:nvPr/>
          </p:nvSpPr>
          <p:spPr>
            <a:xfrm>
              <a:off x="10132182" y="486233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0" name="pt249">
              <a:extLst>
                <a:ext uri="{FF2B5EF4-FFF2-40B4-BE49-F238E27FC236}">
                  <a16:creationId xmlns:a16="http://schemas.microsoft.com/office/drawing/2014/main" id="{B20B743C-6240-42C0-AEBF-648BA2B6AED9}"/>
                </a:ext>
              </a:extLst>
            </p:cNvPr>
            <p:cNvSpPr/>
            <p:nvPr/>
          </p:nvSpPr>
          <p:spPr>
            <a:xfrm>
              <a:off x="10021812" y="480855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1" name="pt250">
              <a:extLst>
                <a:ext uri="{FF2B5EF4-FFF2-40B4-BE49-F238E27FC236}">
                  <a16:creationId xmlns:a16="http://schemas.microsoft.com/office/drawing/2014/main" id="{EBB35A22-0BEC-4672-B6CB-F082D4143ABB}"/>
                </a:ext>
              </a:extLst>
            </p:cNvPr>
            <p:cNvSpPr/>
            <p:nvPr/>
          </p:nvSpPr>
          <p:spPr>
            <a:xfrm>
              <a:off x="9383232" y="484857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2" name="pt251">
              <a:extLst>
                <a:ext uri="{FF2B5EF4-FFF2-40B4-BE49-F238E27FC236}">
                  <a16:creationId xmlns:a16="http://schemas.microsoft.com/office/drawing/2014/main" id="{8F70603D-4229-4815-9F6C-F7ACA0CD1F43}"/>
                </a:ext>
              </a:extLst>
            </p:cNvPr>
            <p:cNvSpPr/>
            <p:nvPr/>
          </p:nvSpPr>
          <p:spPr>
            <a:xfrm>
              <a:off x="9230395" y="539459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3" name="pt252">
              <a:extLst>
                <a:ext uri="{FF2B5EF4-FFF2-40B4-BE49-F238E27FC236}">
                  <a16:creationId xmlns:a16="http://schemas.microsoft.com/office/drawing/2014/main" id="{7C00D642-C7BA-47C2-83C2-F84DA11D85D6}"/>
                </a:ext>
              </a:extLst>
            </p:cNvPr>
            <p:cNvSpPr/>
            <p:nvPr/>
          </p:nvSpPr>
          <p:spPr>
            <a:xfrm>
              <a:off x="10446165" y="474559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4" name="pt253">
              <a:extLst>
                <a:ext uri="{FF2B5EF4-FFF2-40B4-BE49-F238E27FC236}">
                  <a16:creationId xmlns:a16="http://schemas.microsoft.com/office/drawing/2014/main" id="{EA1A825B-D540-4542-B6FE-99D2ED926112}"/>
                </a:ext>
              </a:extLst>
            </p:cNvPr>
            <p:cNvSpPr/>
            <p:nvPr/>
          </p:nvSpPr>
          <p:spPr>
            <a:xfrm>
              <a:off x="9844223" y="524024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5" name="pt254">
              <a:extLst>
                <a:ext uri="{FF2B5EF4-FFF2-40B4-BE49-F238E27FC236}">
                  <a16:creationId xmlns:a16="http://schemas.microsoft.com/office/drawing/2014/main" id="{C6CC7A2E-F0F9-4865-96F3-B565B6B3CD7F}"/>
                </a:ext>
              </a:extLst>
            </p:cNvPr>
            <p:cNvSpPr/>
            <p:nvPr/>
          </p:nvSpPr>
          <p:spPr>
            <a:xfrm>
              <a:off x="10114793" y="485684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6" name="pt255">
              <a:extLst>
                <a:ext uri="{FF2B5EF4-FFF2-40B4-BE49-F238E27FC236}">
                  <a16:creationId xmlns:a16="http://schemas.microsoft.com/office/drawing/2014/main" id="{AB120BFB-2D54-4CAF-A635-CA7F273BBB47}"/>
                </a:ext>
              </a:extLst>
            </p:cNvPr>
            <p:cNvSpPr/>
            <p:nvPr/>
          </p:nvSpPr>
          <p:spPr>
            <a:xfrm>
              <a:off x="10010022" y="471634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7" name="pt256">
              <a:extLst>
                <a:ext uri="{FF2B5EF4-FFF2-40B4-BE49-F238E27FC236}">
                  <a16:creationId xmlns:a16="http://schemas.microsoft.com/office/drawing/2014/main" id="{BAAF259C-F6BE-4D4E-95D2-B4ED0849E42C}"/>
                </a:ext>
              </a:extLst>
            </p:cNvPr>
            <p:cNvSpPr/>
            <p:nvPr/>
          </p:nvSpPr>
          <p:spPr>
            <a:xfrm>
              <a:off x="10259154" y="4441032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8" name="pt257">
              <a:extLst>
                <a:ext uri="{FF2B5EF4-FFF2-40B4-BE49-F238E27FC236}">
                  <a16:creationId xmlns:a16="http://schemas.microsoft.com/office/drawing/2014/main" id="{F43A3C97-37DB-4B2B-B272-04C74B5D04AF}"/>
                </a:ext>
              </a:extLst>
            </p:cNvPr>
            <p:cNvSpPr/>
            <p:nvPr/>
          </p:nvSpPr>
          <p:spPr>
            <a:xfrm>
              <a:off x="9943492" y="48622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89" name="pt258">
              <a:extLst>
                <a:ext uri="{FF2B5EF4-FFF2-40B4-BE49-F238E27FC236}">
                  <a16:creationId xmlns:a16="http://schemas.microsoft.com/office/drawing/2014/main" id="{9D42E567-AAFA-408B-AA26-6E330F3413F0}"/>
                </a:ext>
              </a:extLst>
            </p:cNvPr>
            <p:cNvSpPr/>
            <p:nvPr/>
          </p:nvSpPr>
          <p:spPr>
            <a:xfrm>
              <a:off x="10145073" y="484550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0" name="pt259">
              <a:extLst>
                <a:ext uri="{FF2B5EF4-FFF2-40B4-BE49-F238E27FC236}">
                  <a16:creationId xmlns:a16="http://schemas.microsoft.com/office/drawing/2014/main" id="{9CF4C53A-63DF-40C7-8AC7-33CFA8C12472}"/>
                </a:ext>
              </a:extLst>
            </p:cNvPr>
            <p:cNvSpPr/>
            <p:nvPr/>
          </p:nvSpPr>
          <p:spPr>
            <a:xfrm>
              <a:off x="9749399" y="504428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1" name="pt260">
              <a:extLst>
                <a:ext uri="{FF2B5EF4-FFF2-40B4-BE49-F238E27FC236}">
                  <a16:creationId xmlns:a16="http://schemas.microsoft.com/office/drawing/2014/main" id="{7312B9A4-A314-4CC9-AC0B-252FADBBA0AB}"/>
                </a:ext>
              </a:extLst>
            </p:cNvPr>
            <p:cNvSpPr/>
            <p:nvPr/>
          </p:nvSpPr>
          <p:spPr>
            <a:xfrm>
              <a:off x="10199178" y="467486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2" name="pt261">
              <a:extLst>
                <a:ext uri="{FF2B5EF4-FFF2-40B4-BE49-F238E27FC236}">
                  <a16:creationId xmlns:a16="http://schemas.microsoft.com/office/drawing/2014/main" id="{375D0B54-55C3-4A76-B2E9-73178CDE0F99}"/>
                </a:ext>
              </a:extLst>
            </p:cNvPr>
            <p:cNvSpPr/>
            <p:nvPr/>
          </p:nvSpPr>
          <p:spPr>
            <a:xfrm>
              <a:off x="9834795" y="50721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3" name="pt262">
              <a:extLst>
                <a:ext uri="{FF2B5EF4-FFF2-40B4-BE49-F238E27FC236}">
                  <a16:creationId xmlns:a16="http://schemas.microsoft.com/office/drawing/2014/main" id="{5353D50A-888C-4DE7-BCD9-8C4E8B429F13}"/>
                </a:ext>
              </a:extLst>
            </p:cNvPr>
            <p:cNvSpPr/>
            <p:nvPr/>
          </p:nvSpPr>
          <p:spPr>
            <a:xfrm>
              <a:off x="9969680" y="49518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4" name="pt263">
              <a:extLst>
                <a:ext uri="{FF2B5EF4-FFF2-40B4-BE49-F238E27FC236}">
                  <a16:creationId xmlns:a16="http://schemas.microsoft.com/office/drawing/2014/main" id="{98D8D698-0A20-44D1-B00E-2BB940764908}"/>
                </a:ext>
              </a:extLst>
            </p:cNvPr>
            <p:cNvSpPr/>
            <p:nvPr/>
          </p:nvSpPr>
          <p:spPr>
            <a:xfrm>
              <a:off x="10197041" y="484037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5" name="pt264">
              <a:extLst>
                <a:ext uri="{FF2B5EF4-FFF2-40B4-BE49-F238E27FC236}">
                  <a16:creationId xmlns:a16="http://schemas.microsoft.com/office/drawing/2014/main" id="{8685C23C-C10B-46CD-BB63-EB9EB85F8022}"/>
                </a:ext>
              </a:extLst>
            </p:cNvPr>
            <p:cNvSpPr/>
            <p:nvPr/>
          </p:nvSpPr>
          <p:spPr>
            <a:xfrm>
              <a:off x="9902626" y="487571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6" name="pt265">
              <a:extLst>
                <a:ext uri="{FF2B5EF4-FFF2-40B4-BE49-F238E27FC236}">
                  <a16:creationId xmlns:a16="http://schemas.microsoft.com/office/drawing/2014/main" id="{F523D383-A4D9-47F3-AC65-D9B1F1CE5874}"/>
                </a:ext>
              </a:extLst>
            </p:cNvPr>
            <p:cNvSpPr/>
            <p:nvPr/>
          </p:nvSpPr>
          <p:spPr>
            <a:xfrm>
              <a:off x="9968569" y="508684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7" name="pt266">
              <a:extLst>
                <a:ext uri="{FF2B5EF4-FFF2-40B4-BE49-F238E27FC236}">
                  <a16:creationId xmlns:a16="http://schemas.microsoft.com/office/drawing/2014/main" id="{F62CC042-0682-4CF3-AC82-FED93FD8E3CB}"/>
                </a:ext>
              </a:extLst>
            </p:cNvPr>
            <p:cNvSpPr/>
            <p:nvPr/>
          </p:nvSpPr>
          <p:spPr>
            <a:xfrm>
              <a:off x="10256164" y="444513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8" name="pt267">
              <a:extLst>
                <a:ext uri="{FF2B5EF4-FFF2-40B4-BE49-F238E27FC236}">
                  <a16:creationId xmlns:a16="http://schemas.microsoft.com/office/drawing/2014/main" id="{9CAD0122-1F89-4BB5-B63B-D347476AFD12}"/>
                </a:ext>
              </a:extLst>
            </p:cNvPr>
            <p:cNvSpPr/>
            <p:nvPr/>
          </p:nvSpPr>
          <p:spPr>
            <a:xfrm>
              <a:off x="10059942" y="484700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299" name="pt268">
              <a:extLst>
                <a:ext uri="{FF2B5EF4-FFF2-40B4-BE49-F238E27FC236}">
                  <a16:creationId xmlns:a16="http://schemas.microsoft.com/office/drawing/2014/main" id="{29D353BB-33D7-4987-9B43-D78B3C4725D5}"/>
                </a:ext>
              </a:extLst>
            </p:cNvPr>
            <p:cNvSpPr/>
            <p:nvPr/>
          </p:nvSpPr>
          <p:spPr>
            <a:xfrm>
              <a:off x="10102006" y="463506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0" name="pt269">
              <a:extLst>
                <a:ext uri="{FF2B5EF4-FFF2-40B4-BE49-F238E27FC236}">
                  <a16:creationId xmlns:a16="http://schemas.microsoft.com/office/drawing/2014/main" id="{98BD5BE9-876C-488C-A3C0-D68A47F8058D}"/>
                </a:ext>
              </a:extLst>
            </p:cNvPr>
            <p:cNvSpPr/>
            <p:nvPr/>
          </p:nvSpPr>
          <p:spPr>
            <a:xfrm>
              <a:off x="10238830" y="468227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1" name="pt270">
              <a:extLst>
                <a:ext uri="{FF2B5EF4-FFF2-40B4-BE49-F238E27FC236}">
                  <a16:creationId xmlns:a16="http://schemas.microsoft.com/office/drawing/2014/main" id="{FFA440B5-C772-4D6B-BA48-D4D5402DF624}"/>
                </a:ext>
              </a:extLst>
            </p:cNvPr>
            <p:cNvSpPr/>
            <p:nvPr/>
          </p:nvSpPr>
          <p:spPr>
            <a:xfrm>
              <a:off x="9732894" y="5317517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2" name="pt271">
              <a:extLst>
                <a:ext uri="{FF2B5EF4-FFF2-40B4-BE49-F238E27FC236}">
                  <a16:creationId xmlns:a16="http://schemas.microsoft.com/office/drawing/2014/main" id="{F550DED6-0BA1-41A0-8983-C8CD1607BFA7}"/>
                </a:ext>
              </a:extLst>
            </p:cNvPr>
            <p:cNvSpPr/>
            <p:nvPr/>
          </p:nvSpPr>
          <p:spPr>
            <a:xfrm>
              <a:off x="10062132" y="47953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3" name="pt272">
              <a:extLst>
                <a:ext uri="{FF2B5EF4-FFF2-40B4-BE49-F238E27FC236}">
                  <a16:creationId xmlns:a16="http://schemas.microsoft.com/office/drawing/2014/main" id="{1763A51D-6526-4D86-8F01-AFC301B8ABF6}"/>
                </a:ext>
              </a:extLst>
            </p:cNvPr>
            <p:cNvSpPr/>
            <p:nvPr/>
          </p:nvSpPr>
          <p:spPr>
            <a:xfrm>
              <a:off x="9817496" y="51443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4" name="pt273">
              <a:extLst>
                <a:ext uri="{FF2B5EF4-FFF2-40B4-BE49-F238E27FC236}">
                  <a16:creationId xmlns:a16="http://schemas.microsoft.com/office/drawing/2014/main" id="{ABE5B7BB-C700-4A44-A8CD-24A3A6356893}"/>
                </a:ext>
              </a:extLst>
            </p:cNvPr>
            <p:cNvSpPr/>
            <p:nvPr/>
          </p:nvSpPr>
          <p:spPr>
            <a:xfrm>
              <a:off x="10041196" y="49121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5" name="pt274">
              <a:extLst>
                <a:ext uri="{FF2B5EF4-FFF2-40B4-BE49-F238E27FC236}">
                  <a16:creationId xmlns:a16="http://schemas.microsoft.com/office/drawing/2014/main" id="{D9878306-590C-458F-AC8F-C47ABDA3295A}"/>
                </a:ext>
              </a:extLst>
            </p:cNvPr>
            <p:cNvSpPr/>
            <p:nvPr/>
          </p:nvSpPr>
          <p:spPr>
            <a:xfrm>
              <a:off x="10004172" y="484473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6" name="pt275">
              <a:extLst>
                <a:ext uri="{FF2B5EF4-FFF2-40B4-BE49-F238E27FC236}">
                  <a16:creationId xmlns:a16="http://schemas.microsoft.com/office/drawing/2014/main" id="{ED97F1C6-738A-478B-93B2-4AF9FA8FE40C}"/>
                </a:ext>
              </a:extLst>
            </p:cNvPr>
            <p:cNvSpPr/>
            <p:nvPr/>
          </p:nvSpPr>
          <p:spPr>
            <a:xfrm>
              <a:off x="10025913" y="495580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7" name="pt276">
              <a:extLst>
                <a:ext uri="{FF2B5EF4-FFF2-40B4-BE49-F238E27FC236}">
                  <a16:creationId xmlns:a16="http://schemas.microsoft.com/office/drawing/2014/main" id="{C26AD0EF-02AC-4DD6-A381-07D8973C7A61}"/>
                </a:ext>
              </a:extLst>
            </p:cNvPr>
            <p:cNvSpPr/>
            <p:nvPr/>
          </p:nvSpPr>
          <p:spPr>
            <a:xfrm>
              <a:off x="10257630" y="4443968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8" name="pt277">
              <a:extLst>
                <a:ext uri="{FF2B5EF4-FFF2-40B4-BE49-F238E27FC236}">
                  <a16:creationId xmlns:a16="http://schemas.microsoft.com/office/drawing/2014/main" id="{034A4879-28BE-4746-9065-614682D7AF1E}"/>
                </a:ext>
              </a:extLst>
            </p:cNvPr>
            <p:cNvSpPr/>
            <p:nvPr/>
          </p:nvSpPr>
          <p:spPr>
            <a:xfrm>
              <a:off x="10212193" y="471146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09" name="pt278">
              <a:extLst>
                <a:ext uri="{FF2B5EF4-FFF2-40B4-BE49-F238E27FC236}">
                  <a16:creationId xmlns:a16="http://schemas.microsoft.com/office/drawing/2014/main" id="{71AD8C36-8D61-437C-82EC-0368C92DB777}"/>
                </a:ext>
              </a:extLst>
            </p:cNvPr>
            <p:cNvSpPr/>
            <p:nvPr/>
          </p:nvSpPr>
          <p:spPr>
            <a:xfrm>
              <a:off x="9614487" y="520757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0" name="pt279">
              <a:extLst>
                <a:ext uri="{FF2B5EF4-FFF2-40B4-BE49-F238E27FC236}">
                  <a16:creationId xmlns:a16="http://schemas.microsoft.com/office/drawing/2014/main" id="{B160186A-CF88-4EE8-B62B-B5DE5B81049D}"/>
                </a:ext>
              </a:extLst>
            </p:cNvPr>
            <p:cNvSpPr/>
            <p:nvPr/>
          </p:nvSpPr>
          <p:spPr>
            <a:xfrm>
              <a:off x="9962493" y="488854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1" name="pt280">
              <a:extLst>
                <a:ext uri="{FF2B5EF4-FFF2-40B4-BE49-F238E27FC236}">
                  <a16:creationId xmlns:a16="http://schemas.microsoft.com/office/drawing/2014/main" id="{5889610C-9D62-4A1C-BEA9-1F9474CB12CD}"/>
                </a:ext>
              </a:extLst>
            </p:cNvPr>
            <p:cNvSpPr/>
            <p:nvPr/>
          </p:nvSpPr>
          <p:spPr>
            <a:xfrm>
              <a:off x="9663121" y="52134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2" name="pt281">
              <a:extLst>
                <a:ext uri="{FF2B5EF4-FFF2-40B4-BE49-F238E27FC236}">
                  <a16:creationId xmlns:a16="http://schemas.microsoft.com/office/drawing/2014/main" id="{5AB680F2-B299-49F1-811E-3D3183AB9819}"/>
                </a:ext>
              </a:extLst>
            </p:cNvPr>
            <p:cNvSpPr/>
            <p:nvPr/>
          </p:nvSpPr>
          <p:spPr>
            <a:xfrm>
              <a:off x="9771658" y="479587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3" name="pt282">
              <a:extLst>
                <a:ext uri="{FF2B5EF4-FFF2-40B4-BE49-F238E27FC236}">
                  <a16:creationId xmlns:a16="http://schemas.microsoft.com/office/drawing/2014/main" id="{2E1A5586-667B-4169-BB80-40BF8C851729}"/>
                </a:ext>
              </a:extLst>
            </p:cNvPr>
            <p:cNvSpPr/>
            <p:nvPr/>
          </p:nvSpPr>
          <p:spPr>
            <a:xfrm>
              <a:off x="10111940" y="476497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4" name="pt283">
              <a:extLst>
                <a:ext uri="{FF2B5EF4-FFF2-40B4-BE49-F238E27FC236}">
                  <a16:creationId xmlns:a16="http://schemas.microsoft.com/office/drawing/2014/main" id="{FC080857-53F8-4F54-B36B-03745FE82D0A}"/>
                </a:ext>
              </a:extLst>
            </p:cNvPr>
            <p:cNvSpPr/>
            <p:nvPr/>
          </p:nvSpPr>
          <p:spPr>
            <a:xfrm>
              <a:off x="9930410" y="513122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5" name="pt284">
              <a:extLst>
                <a:ext uri="{FF2B5EF4-FFF2-40B4-BE49-F238E27FC236}">
                  <a16:creationId xmlns:a16="http://schemas.microsoft.com/office/drawing/2014/main" id="{53A11A9E-6413-42F7-B79A-5C886F830C95}"/>
                </a:ext>
              </a:extLst>
            </p:cNvPr>
            <p:cNvSpPr/>
            <p:nvPr/>
          </p:nvSpPr>
          <p:spPr>
            <a:xfrm>
              <a:off x="10148855" y="496056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6" name="pt285">
              <a:extLst>
                <a:ext uri="{FF2B5EF4-FFF2-40B4-BE49-F238E27FC236}">
                  <a16:creationId xmlns:a16="http://schemas.microsoft.com/office/drawing/2014/main" id="{2DCC7CCC-8821-4219-A50A-667FDD372EE8}"/>
                </a:ext>
              </a:extLst>
            </p:cNvPr>
            <p:cNvSpPr/>
            <p:nvPr/>
          </p:nvSpPr>
          <p:spPr>
            <a:xfrm>
              <a:off x="10128725" y="482009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7" name="pt286">
              <a:extLst>
                <a:ext uri="{FF2B5EF4-FFF2-40B4-BE49-F238E27FC236}">
                  <a16:creationId xmlns:a16="http://schemas.microsoft.com/office/drawing/2014/main" id="{585F1C0B-5875-416C-9B86-28E3D498E3F8}"/>
                </a:ext>
              </a:extLst>
            </p:cNvPr>
            <p:cNvSpPr/>
            <p:nvPr/>
          </p:nvSpPr>
          <p:spPr>
            <a:xfrm>
              <a:off x="10253714" y="44950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8" name="pt287">
              <a:extLst>
                <a:ext uri="{FF2B5EF4-FFF2-40B4-BE49-F238E27FC236}">
                  <a16:creationId xmlns:a16="http://schemas.microsoft.com/office/drawing/2014/main" id="{4D1C0C42-C927-4337-B7B4-F883319D7FC5}"/>
                </a:ext>
              </a:extLst>
            </p:cNvPr>
            <p:cNvSpPr/>
            <p:nvPr/>
          </p:nvSpPr>
          <p:spPr>
            <a:xfrm>
              <a:off x="10258297" y="4446641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19" name="pt288">
              <a:extLst>
                <a:ext uri="{FF2B5EF4-FFF2-40B4-BE49-F238E27FC236}">
                  <a16:creationId xmlns:a16="http://schemas.microsoft.com/office/drawing/2014/main" id="{D5EDF9E4-6CC3-42E8-B715-DAD8EF4EB545}"/>
                </a:ext>
              </a:extLst>
            </p:cNvPr>
            <p:cNvSpPr/>
            <p:nvPr/>
          </p:nvSpPr>
          <p:spPr>
            <a:xfrm>
              <a:off x="9482295" y="472425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20" name="pt289">
              <a:extLst>
                <a:ext uri="{FF2B5EF4-FFF2-40B4-BE49-F238E27FC236}">
                  <a16:creationId xmlns:a16="http://schemas.microsoft.com/office/drawing/2014/main" id="{F9491553-4902-4203-BE84-D10864146110}"/>
                </a:ext>
              </a:extLst>
            </p:cNvPr>
            <p:cNvSpPr/>
            <p:nvPr/>
          </p:nvSpPr>
          <p:spPr>
            <a:xfrm>
              <a:off x="10150537" y="486807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21" name="pt290">
              <a:extLst>
                <a:ext uri="{FF2B5EF4-FFF2-40B4-BE49-F238E27FC236}">
                  <a16:creationId xmlns:a16="http://schemas.microsoft.com/office/drawing/2014/main" id="{38A779EF-33D4-42CD-B1C6-27A727D3D926}"/>
                </a:ext>
              </a:extLst>
            </p:cNvPr>
            <p:cNvSpPr/>
            <p:nvPr/>
          </p:nvSpPr>
          <p:spPr>
            <a:xfrm>
              <a:off x="8759674" y="54806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22" name="pt291">
              <a:extLst>
                <a:ext uri="{FF2B5EF4-FFF2-40B4-BE49-F238E27FC236}">
                  <a16:creationId xmlns:a16="http://schemas.microsoft.com/office/drawing/2014/main" id="{3C085424-BD97-4296-9D79-F8F0FE35C03B}"/>
                </a:ext>
              </a:extLst>
            </p:cNvPr>
            <p:cNvSpPr/>
            <p:nvPr/>
          </p:nvSpPr>
          <p:spPr>
            <a:xfrm>
              <a:off x="10114107" y="452453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23" name="pt292">
              <a:extLst>
                <a:ext uri="{FF2B5EF4-FFF2-40B4-BE49-F238E27FC236}">
                  <a16:creationId xmlns:a16="http://schemas.microsoft.com/office/drawing/2014/main" id="{F21E2FAD-6329-4486-8546-35442ADA2366}"/>
                </a:ext>
              </a:extLst>
            </p:cNvPr>
            <p:cNvSpPr/>
            <p:nvPr/>
          </p:nvSpPr>
          <p:spPr>
            <a:xfrm>
              <a:off x="10150985" y="464611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24" name="pt293">
              <a:extLst>
                <a:ext uri="{FF2B5EF4-FFF2-40B4-BE49-F238E27FC236}">
                  <a16:creationId xmlns:a16="http://schemas.microsoft.com/office/drawing/2014/main" id="{72943EEE-529D-4E31-8A41-393A9A30DF15}"/>
                </a:ext>
              </a:extLst>
            </p:cNvPr>
            <p:cNvSpPr/>
            <p:nvPr/>
          </p:nvSpPr>
          <p:spPr>
            <a:xfrm>
              <a:off x="10148301" y="448341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25" name="pt294">
              <a:extLst>
                <a:ext uri="{FF2B5EF4-FFF2-40B4-BE49-F238E27FC236}">
                  <a16:creationId xmlns:a16="http://schemas.microsoft.com/office/drawing/2014/main" id="{4B1A56A8-9AAE-4640-8D29-2D94FD7DA1EB}"/>
                </a:ext>
              </a:extLst>
            </p:cNvPr>
            <p:cNvSpPr/>
            <p:nvPr/>
          </p:nvSpPr>
          <p:spPr>
            <a:xfrm>
              <a:off x="10018648" y="491082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26" name="pt295">
              <a:extLst>
                <a:ext uri="{FF2B5EF4-FFF2-40B4-BE49-F238E27FC236}">
                  <a16:creationId xmlns:a16="http://schemas.microsoft.com/office/drawing/2014/main" id="{FEA7F765-9308-4AED-95B3-C17F731C6170}"/>
                </a:ext>
              </a:extLst>
            </p:cNvPr>
            <p:cNvSpPr/>
            <p:nvPr/>
          </p:nvSpPr>
          <p:spPr>
            <a:xfrm>
              <a:off x="10016010" y="4757548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27" name="pt296">
              <a:extLst>
                <a:ext uri="{FF2B5EF4-FFF2-40B4-BE49-F238E27FC236}">
                  <a16:creationId xmlns:a16="http://schemas.microsoft.com/office/drawing/2014/main" id="{9DF8715E-F2C4-4B9A-A9B4-BC55BE3614E2}"/>
                </a:ext>
              </a:extLst>
            </p:cNvPr>
            <p:cNvSpPr/>
            <p:nvPr/>
          </p:nvSpPr>
          <p:spPr>
            <a:xfrm>
              <a:off x="10073812" y="48477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28" name="pt297">
              <a:extLst>
                <a:ext uri="{FF2B5EF4-FFF2-40B4-BE49-F238E27FC236}">
                  <a16:creationId xmlns:a16="http://schemas.microsoft.com/office/drawing/2014/main" id="{E9179521-F58D-47CD-AFF7-1E21CE629340}"/>
                </a:ext>
              </a:extLst>
            </p:cNvPr>
            <p:cNvSpPr/>
            <p:nvPr/>
          </p:nvSpPr>
          <p:spPr>
            <a:xfrm>
              <a:off x="9874535" y="503213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29" name="pt298">
              <a:extLst>
                <a:ext uri="{FF2B5EF4-FFF2-40B4-BE49-F238E27FC236}">
                  <a16:creationId xmlns:a16="http://schemas.microsoft.com/office/drawing/2014/main" id="{F59CEE6F-5B08-47C9-9982-A6A142DDA3D6}"/>
                </a:ext>
              </a:extLst>
            </p:cNvPr>
            <p:cNvSpPr/>
            <p:nvPr/>
          </p:nvSpPr>
          <p:spPr>
            <a:xfrm>
              <a:off x="10259875" y="4455884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30" name="pt299">
              <a:extLst>
                <a:ext uri="{FF2B5EF4-FFF2-40B4-BE49-F238E27FC236}">
                  <a16:creationId xmlns:a16="http://schemas.microsoft.com/office/drawing/2014/main" id="{F51857FD-DA39-4D7C-A210-4975BD5407A0}"/>
                </a:ext>
              </a:extLst>
            </p:cNvPr>
            <p:cNvSpPr/>
            <p:nvPr/>
          </p:nvSpPr>
          <p:spPr>
            <a:xfrm>
              <a:off x="10079701" y="494248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31" name="pt300">
              <a:extLst>
                <a:ext uri="{FF2B5EF4-FFF2-40B4-BE49-F238E27FC236}">
                  <a16:creationId xmlns:a16="http://schemas.microsoft.com/office/drawing/2014/main" id="{4E859C50-F542-413A-A4CF-46B9087BCA39}"/>
                </a:ext>
              </a:extLst>
            </p:cNvPr>
            <p:cNvSpPr/>
            <p:nvPr/>
          </p:nvSpPr>
          <p:spPr>
            <a:xfrm>
              <a:off x="9792239" y="50879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32" name="pt301">
              <a:extLst>
                <a:ext uri="{FF2B5EF4-FFF2-40B4-BE49-F238E27FC236}">
                  <a16:creationId xmlns:a16="http://schemas.microsoft.com/office/drawing/2014/main" id="{AD0B8E9F-DBD6-419B-8E39-1838C2ED7E8E}"/>
                </a:ext>
              </a:extLst>
            </p:cNvPr>
            <p:cNvSpPr/>
            <p:nvPr/>
          </p:nvSpPr>
          <p:spPr>
            <a:xfrm>
              <a:off x="10088275" y="480800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33" name="pt302">
              <a:extLst>
                <a:ext uri="{FF2B5EF4-FFF2-40B4-BE49-F238E27FC236}">
                  <a16:creationId xmlns:a16="http://schemas.microsoft.com/office/drawing/2014/main" id="{38EC6DAD-5A1D-4947-A265-C569AC08D06C}"/>
                </a:ext>
              </a:extLst>
            </p:cNvPr>
            <p:cNvSpPr/>
            <p:nvPr/>
          </p:nvSpPr>
          <p:spPr>
            <a:xfrm>
              <a:off x="10006772" y="463890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34" name="pt303">
              <a:extLst>
                <a:ext uri="{FF2B5EF4-FFF2-40B4-BE49-F238E27FC236}">
                  <a16:creationId xmlns:a16="http://schemas.microsoft.com/office/drawing/2014/main" id="{68B2A01E-4200-420B-A5C9-EA91625AAF5F}"/>
                </a:ext>
              </a:extLst>
            </p:cNvPr>
            <p:cNvSpPr/>
            <p:nvPr/>
          </p:nvSpPr>
          <p:spPr>
            <a:xfrm>
              <a:off x="9466003" y="480331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35" name="pt304">
              <a:extLst>
                <a:ext uri="{FF2B5EF4-FFF2-40B4-BE49-F238E27FC236}">
                  <a16:creationId xmlns:a16="http://schemas.microsoft.com/office/drawing/2014/main" id="{277D2BD0-ED7D-4CF0-9F30-7D86190E8847}"/>
                </a:ext>
              </a:extLst>
            </p:cNvPr>
            <p:cNvSpPr/>
            <p:nvPr/>
          </p:nvSpPr>
          <p:spPr>
            <a:xfrm>
              <a:off x="10094044" y="483322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36" name="pt305">
              <a:extLst>
                <a:ext uri="{FF2B5EF4-FFF2-40B4-BE49-F238E27FC236}">
                  <a16:creationId xmlns:a16="http://schemas.microsoft.com/office/drawing/2014/main" id="{C0855484-5613-4D5E-92FE-C9F4805880FE}"/>
                </a:ext>
              </a:extLst>
            </p:cNvPr>
            <p:cNvSpPr/>
            <p:nvPr/>
          </p:nvSpPr>
          <p:spPr>
            <a:xfrm>
              <a:off x="10051527" y="469408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37" name="pt306">
              <a:extLst>
                <a:ext uri="{FF2B5EF4-FFF2-40B4-BE49-F238E27FC236}">
                  <a16:creationId xmlns:a16="http://schemas.microsoft.com/office/drawing/2014/main" id="{ECC5D341-2795-42C2-8037-94E13FD6BEAD}"/>
                </a:ext>
              </a:extLst>
            </p:cNvPr>
            <p:cNvSpPr/>
            <p:nvPr/>
          </p:nvSpPr>
          <p:spPr>
            <a:xfrm>
              <a:off x="9836942" y="478204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38" name="pt307">
              <a:extLst>
                <a:ext uri="{FF2B5EF4-FFF2-40B4-BE49-F238E27FC236}">
                  <a16:creationId xmlns:a16="http://schemas.microsoft.com/office/drawing/2014/main" id="{6D3DBC89-9932-4F16-A2C1-85DD92A8C741}"/>
                </a:ext>
              </a:extLst>
            </p:cNvPr>
            <p:cNvSpPr/>
            <p:nvPr/>
          </p:nvSpPr>
          <p:spPr>
            <a:xfrm>
              <a:off x="10128257" y="488480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39" name="pt308">
              <a:extLst>
                <a:ext uri="{FF2B5EF4-FFF2-40B4-BE49-F238E27FC236}">
                  <a16:creationId xmlns:a16="http://schemas.microsoft.com/office/drawing/2014/main" id="{2686CCDC-3818-41F1-8D00-38FED5B7B324}"/>
                </a:ext>
              </a:extLst>
            </p:cNvPr>
            <p:cNvSpPr/>
            <p:nvPr/>
          </p:nvSpPr>
          <p:spPr>
            <a:xfrm>
              <a:off x="9980328" y="490333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40" name="pt309">
              <a:extLst>
                <a:ext uri="{FF2B5EF4-FFF2-40B4-BE49-F238E27FC236}">
                  <a16:creationId xmlns:a16="http://schemas.microsoft.com/office/drawing/2014/main" id="{A311AD80-73FF-491B-8C01-1540584B129E}"/>
                </a:ext>
              </a:extLst>
            </p:cNvPr>
            <p:cNvSpPr/>
            <p:nvPr/>
          </p:nvSpPr>
          <p:spPr>
            <a:xfrm>
              <a:off x="10258514" y="4441476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41" name="pt310">
              <a:extLst>
                <a:ext uri="{FF2B5EF4-FFF2-40B4-BE49-F238E27FC236}">
                  <a16:creationId xmlns:a16="http://schemas.microsoft.com/office/drawing/2014/main" id="{CB2E7D29-0CA8-4E7E-A8B8-71AE2145F05C}"/>
                </a:ext>
              </a:extLst>
            </p:cNvPr>
            <p:cNvSpPr/>
            <p:nvPr/>
          </p:nvSpPr>
          <p:spPr>
            <a:xfrm>
              <a:off x="10041038" y="4743236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42" name="pt311">
              <a:extLst>
                <a:ext uri="{FF2B5EF4-FFF2-40B4-BE49-F238E27FC236}">
                  <a16:creationId xmlns:a16="http://schemas.microsoft.com/office/drawing/2014/main" id="{2C89866F-90E3-4334-BBE4-1FDCBA16E635}"/>
                </a:ext>
              </a:extLst>
            </p:cNvPr>
            <p:cNvSpPr/>
            <p:nvPr/>
          </p:nvSpPr>
          <p:spPr>
            <a:xfrm>
              <a:off x="10143404" y="466934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43" name="pt312">
              <a:extLst>
                <a:ext uri="{FF2B5EF4-FFF2-40B4-BE49-F238E27FC236}">
                  <a16:creationId xmlns:a16="http://schemas.microsoft.com/office/drawing/2014/main" id="{77969A0E-CBA9-4468-8F68-5C28A4A0A91E}"/>
                </a:ext>
              </a:extLst>
            </p:cNvPr>
            <p:cNvSpPr/>
            <p:nvPr/>
          </p:nvSpPr>
          <p:spPr>
            <a:xfrm>
              <a:off x="9803159" y="468494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44" name="pt313">
              <a:extLst>
                <a:ext uri="{FF2B5EF4-FFF2-40B4-BE49-F238E27FC236}">
                  <a16:creationId xmlns:a16="http://schemas.microsoft.com/office/drawing/2014/main" id="{2EA2102B-D18C-4E08-8B48-92D2743AB1A2}"/>
                </a:ext>
              </a:extLst>
            </p:cNvPr>
            <p:cNvSpPr/>
            <p:nvPr/>
          </p:nvSpPr>
          <p:spPr>
            <a:xfrm>
              <a:off x="9995865" y="485750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45" name="pt314">
              <a:extLst>
                <a:ext uri="{FF2B5EF4-FFF2-40B4-BE49-F238E27FC236}">
                  <a16:creationId xmlns:a16="http://schemas.microsoft.com/office/drawing/2014/main" id="{8695D446-4833-46F2-8757-138B89AFA7D9}"/>
                </a:ext>
              </a:extLst>
            </p:cNvPr>
            <p:cNvSpPr/>
            <p:nvPr/>
          </p:nvSpPr>
          <p:spPr>
            <a:xfrm>
              <a:off x="10165203" y="448322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46" name="pt315">
              <a:extLst>
                <a:ext uri="{FF2B5EF4-FFF2-40B4-BE49-F238E27FC236}">
                  <a16:creationId xmlns:a16="http://schemas.microsoft.com/office/drawing/2014/main" id="{B0E2AA05-0E17-4B21-B07B-B4FFF84E3079}"/>
                </a:ext>
              </a:extLst>
            </p:cNvPr>
            <p:cNvSpPr/>
            <p:nvPr/>
          </p:nvSpPr>
          <p:spPr>
            <a:xfrm>
              <a:off x="9853355" y="494812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47" name="pt316">
              <a:extLst>
                <a:ext uri="{FF2B5EF4-FFF2-40B4-BE49-F238E27FC236}">
                  <a16:creationId xmlns:a16="http://schemas.microsoft.com/office/drawing/2014/main" id="{96D45F2D-3BB3-4358-9D28-55BC94149BC5}"/>
                </a:ext>
              </a:extLst>
            </p:cNvPr>
            <p:cNvSpPr/>
            <p:nvPr/>
          </p:nvSpPr>
          <p:spPr>
            <a:xfrm>
              <a:off x="9923349" y="496480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48" name="pt317">
              <a:extLst>
                <a:ext uri="{FF2B5EF4-FFF2-40B4-BE49-F238E27FC236}">
                  <a16:creationId xmlns:a16="http://schemas.microsoft.com/office/drawing/2014/main" id="{E98A2733-D8B8-4B99-BEA6-B2C3CF07C316}"/>
                </a:ext>
              </a:extLst>
            </p:cNvPr>
            <p:cNvSpPr/>
            <p:nvPr/>
          </p:nvSpPr>
          <p:spPr>
            <a:xfrm>
              <a:off x="9971947" y="478893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49" name="pt318">
              <a:extLst>
                <a:ext uri="{FF2B5EF4-FFF2-40B4-BE49-F238E27FC236}">
                  <a16:creationId xmlns:a16="http://schemas.microsoft.com/office/drawing/2014/main" id="{B469F23E-6FFE-4B01-AADC-3442BEA7F422}"/>
                </a:ext>
              </a:extLst>
            </p:cNvPr>
            <p:cNvSpPr/>
            <p:nvPr/>
          </p:nvSpPr>
          <p:spPr>
            <a:xfrm>
              <a:off x="10048019" y="481080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50" name="pt319">
              <a:extLst>
                <a:ext uri="{FF2B5EF4-FFF2-40B4-BE49-F238E27FC236}">
                  <a16:creationId xmlns:a16="http://schemas.microsoft.com/office/drawing/2014/main" id="{2894556D-027A-4437-AE83-B8008EC08B33}"/>
                </a:ext>
              </a:extLst>
            </p:cNvPr>
            <p:cNvSpPr/>
            <p:nvPr/>
          </p:nvSpPr>
          <p:spPr>
            <a:xfrm>
              <a:off x="9606206" y="532083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51" name="pt320">
              <a:extLst>
                <a:ext uri="{FF2B5EF4-FFF2-40B4-BE49-F238E27FC236}">
                  <a16:creationId xmlns:a16="http://schemas.microsoft.com/office/drawing/2014/main" id="{ED300347-5A48-41A1-BB75-A7F25AE574B4}"/>
                </a:ext>
              </a:extLst>
            </p:cNvPr>
            <p:cNvSpPr/>
            <p:nvPr/>
          </p:nvSpPr>
          <p:spPr>
            <a:xfrm>
              <a:off x="10259848" y="4455712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52" name="pt321">
              <a:extLst>
                <a:ext uri="{FF2B5EF4-FFF2-40B4-BE49-F238E27FC236}">
                  <a16:creationId xmlns:a16="http://schemas.microsoft.com/office/drawing/2014/main" id="{CFB65103-BB29-4634-949A-8B7211D9AC50}"/>
                </a:ext>
              </a:extLst>
            </p:cNvPr>
            <p:cNvSpPr/>
            <p:nvPr/>
          </p:nvSpPr>
          <p:spPr>
            <a:xfrm>
              <a:off x="10094577" y="481925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53" name="pt322">
              <a:extLst>
                <a:ext uri="{FF2B5EF4-FFF2-40B4-BE49-F238E27FC236}">
                  <a16:creationId xmlns:a16="http://schemas.microsoft.com/office/drawing/2014/main" id="{29507F52-E393-48F9-8A2F-7D850CB0537B}"/>
                </a:ext>
              </a:extLst>
            </p:cNvPr>
            <p:cNvSpPr/>
            <p:nvPr/>
          </p:nvSpPr>
          <p:spPr>
            <a:xfrm>
              <a:off x="10102099" y="47251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54" name="pt323">
              <a:extLst>
                <a:ext uri="{FF2B5EF4-FFF2-40B4-BE49-F238E27FC236}">
                  <a16:creationId xmlns:a16="http://schemas.microsoft.com/office/drawing/2014/main" id="{F6C837D5-63D6-47E1-A8DC-D749E831CC44}"/>
                </a:ext>
              </a:extLst>
            </p:cNvPr>
            <p:cNvSpPr/>
            <p:nvPr/>
          </p:nvSpPr>
          <p:spPr>
            <a:xfrm>
              <a:off x="10033302" y="462981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55" name="pt324">
              <a:extLst>
                <a:ext uri="{FF2B5EF4-FFF2-40B4-BE49-F238E27FC236}">
                  <a16:creationId xmlns:a16="http://schemas.microsoft.com/office/drawing/2014/main" id="{37A71BF7-34BA-424F-B33F-85E8ADA3F487}"/>
                </a:ext>
              </a:extLst>
            </p:cNvPr>
            <p:cNvSpPr/>
            <p:nvPr/>
          </p:nvSpPr>
          <p:spPr>
            <a:xfrm>
              <a:off x="9899180" y="490275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56" name="pt325">
              <a:extLst>
                <a:ext uri="{FF2B5EF4-FFF2-40B4-BE49-F238E27FC236}">
                  <a16:creationId xmlns:a16="http://schemas.microsoft.com/office/drawing/2014/main" id="{AEFC9DAD-DEAC-4897-8BE8-932D1137AABD}"/>
                </a:ext>
              </a:extLst>
            </p:cNvPr>
            <p:cNvSpPr/>
            <p:nvPr/>
          </p:nvSpPr>
          <p:spPr>
            <a:xfrm>
              <a:off x="10088309" y="494820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57" name="pt326">
              <a:extLst>
                <a:ext uri="{FF2B5EF4-FFF2-40B4-BE49-F238E27FC236}">
                  <a16:creationId xmlns:a16="http://schemas.microsoft.com/office/drawing/2014/main" id="{37517B36-B62B-4A63-B659-39F02E8EE317}"/>
                </a:ext>
              </a:extLst>
            </p:cNvPr>
            <p:cNvSpPr/>
            <p:nvPr/>
          </p:nvSpPr>
          <p:spPr>
            <a:xfrm>
              <a:off x="10145915" y="483337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58" name="pt327">
              <a:extLst>
                <a:ext uri="{FF2B5EF4-FFF2-40B4-BE49-F238E27FC236}">
                  <a16:creationId xmlns:a16="http://schemas.microsoft.com/office/drawing/2014/main" id="{FF06EFED-EBC1-40B7-B8A0-03D04A8C73D4}"/>
                </a:ext>
              </a:extLst>
            </p:cNvPr>
            <p:cNvSpPr/>
            <p:nvPr/>
          </p:nvSpPr>
          <p:spPr>
            <a:xfrm>
              <a:off x="10125911" y="479311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59" name="pt328">
              <a:extLst>
                <a:ext uri="{FF2B5EF4-FFF2-40B4-BE49-F238E27FC236}">
                  <a16:creationId xmlns:a16="http://schemas.microsoft.com/office/drawing/2014/main" id="{EECB8B26-7588-4A53-B431-426E43677BAD}"/>
                </a:ext>
              </a:extLst>
            </p:cNvPr>
            <p:cNvSpPr/>
            <p:nvPr/>
          </p:nvSpPr>
          <p:spPr>
            <a:xfrm>
              <a:off x="9929650" y="508998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60" name="pt329">
              <a:extLst>
                <a:ext uri="{FF2B5EF4-FFF2-40B4-BE49-F238E27FC236}">
                  <a16:creationId xmlns:a16="http://schemas.microsoft.com/office/drawing/2014/main" id="{574A8CBB-787E-4D98-9271-8E07DA748D5B}"/>
                </a:ext>
              </a:extLst>
            </p:cNvPr>
            <p:cNvSpPr/>
            <p:nvPr/>
          </p:nvSpPr>
          <p:spPr>
            <a:xfrm>
              <a:off x="10052926" y="4859520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61" name="pt330">
              <a:extLst>
                <a:ext uri="{FF2B5EF4-FFF2-40B4-BE49-F238E27FC236}">
                  <a16:creationId xmlns:a16="http://schemas.microsoft.com/office/drawing/2014/main" id="{7E95F167-4A48-4F55-B168-9770C8D09CE0}"/>
                </a:ext>
              </a:extLst>
            </p:cNvPr>
            <p:cNvSpPr/>
            <p:nvPr/>
          </p:nvSpPr>
          <p:spPr>
            <a:xfrm>
              <a:off x="10265186" y="4458055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62" name="pt331">
              <a:extLst>
                <a:ext uri="{FF2B5EF4-FFF2-40B4-BE49-F238E27FC236}">
                  <a16:creationId xmlns:a16="http://schemas.microsoft.com/office/drawing/2014/main" id="{FC64B74A-4BD1-47EE-9C86-C46DAB13C4C8}"/>
                </a:ext>
              </a:extLst>
            </p:cNvPr>
            <p:cNvSpPr/>
            <p:nvPr/>
          </p:nvSpPr>
          <p:spPr>
            <a:xfrm>
              <a:off x="9768471" y="466532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63" name="pt332">
              <a:extLst>
                <a:ext uri="{FF2B5EF4-FFF2-40B4-BE49-F238E27FC236}">
                  <a16:creationId xmlns:a16="http://schemas.microsoft.com/office/drawing/2014/main" id="{E4343D83-B3D0-40F2-8679-187DA7E5B704}"/>
                </a:ext>
              </a:extLst>
            </p:cNvPr>
            <p:cNvSpPr/>
            <p:nvPr/>
          </p:nvSpPr>
          <p:spPr>
            <a:xfrm>
              <a:off x="10240849" y="4704012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64" name="pt333">
              <a:extLst>
                <a:ext uri="{FF2B5EF4-FFF2-40B4-BE49-F238E27FC236}">
                  <a16:creationId xmlns:a16="http://schemas.microsoft.com/office/drawing/2014/main" id="{8FEA45F4-0676-4D20-91B1-6A2E9FDA08B4}"/>
                </a:ext>
              </a:extLst>
            </p:cNvPr>
            <p:cNvSpPr/>
            <p:nvPr/>
          </p:nvSpPr>
          <p:spPr>
            <a:xfrm>
              <a:off x="9727676" y="4936194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65" name="pt334">
              <a:extLst>
                <a:ext uri="{FF2B5EF4-FFF2-40B4-BE49-F238E27FC236}">
                  <a16:creationId xmlns:a16="http://schemas.microsoft.com/office/drawing/2014/main" id="{ADB6BD4A-5966-4F30-8FBF-A098C4DAB958}"/>
                </a:ext>
              </a:extLst>
            </p:cNvPr>
            <p:cNvSpPr/>
            <p:nvPr/>
          </p:nvSpPr>
          <p:spPr>
            <a:xfrm>
              <a:off x="9958639" y="4741533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66" name="pt335">
              <a:extLst>
                <a:ext uri="{FF2B5EF4-FFF2-40B4-BE49-F238E27FC236}">
                  <a16:creationId xmlns:a16="http://schemas.microsoft.com/office/drawing/2014/main" id="{E47E5DED-D2B5-4BF6-9001-7F146E03318B}"/>
                </a:ext>
              </a:extLst>
            </p:cNvPr>
            <p:cNvSpPr/>
            <p:nvPr/>
          </p:nvSpPr>
          <p:spPr>
            <a:xfrm>
              <a:off x="9659616" y="4636695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67" name="pt336">
              <a:extLst>
                <a:ext uri="{FF2B5EF4-FFF2-40B4-BE49-F238E27FC236}">
                  <a16:creationId xmlns:a16="http://schemas.microsoft.com/office/drawing/2014/main" id="{CF034219-5D34-40F4-9F2F-D173018C5F9C}"/>
                </a:ext>
              </a:extLst>
            </p:cNvPr>
            <p:cNvSpPr/>
            <p:nvPr/>
          </p:nvSpPr>
          <p:spPr>
            <a:xfrm>
              <a:off x="9756782" y="4959131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68" name="pt337">
              <a:extLst>
                <a:ext uri="{FF2B5EF4-FFF2-40B4-BE49-F238E27FC236}">
                  <a16:creationId xmlns:a16="http://schemas.microsoft.com/office/drawing/2014/main" id="{EF7384E4-4B8F-4D94-90DF-684AD69F2996}"/>
                </a:ext>
              </a:extLst>
            </p:cNvPr>
            <p:cNvSpPr/>
            <p:nvPr/>
          </p:nvSpPr>
          <p:spPr>
            <a:xfrm>
              <a:off x="9778376" y="4661179"/>
              <a:ext cx="45152" cy="45152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69" name="pt338">
              <a:extLst>
                <a:ext uri="{FF2B5EF4-FFF2-40B4-BE49-F238E27FC236}">
                  <a16:creationId xmlns:a16="http://schemas.microsoft.com/office/drawing/2014/main" id="{76F6FEF3-35AF-407A-AC31-08E0491DE322}"/>
                </a:ext>
              </a:extLst>
            </p:cNvPr>
            <p:cNvSpPr/>
            <p:nvPr/>
          </p:nvSpPr>
          <p:spPr>
            <a:xfrm>
              <a:off x="10265340" y="4462556"/>
              <a:ext cx="30101" cy="30101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70" name="pt339">
              <a:extLst>
                <a:ext uri="{FF2B5EF4-FFF2-40B4-BE49-F238E27FC236}">
                  <a16:creationId xmlns:a16="http://schemas.microsoft.com/office/drawing/2014/main" id="{EB10C8ED-E92E-41E2-8362-8A6406677A47}"/>
                </a:ext>
              </a:extLst>
            </p:cNvPr>
            <p:cNvSpPr/>
            <p:nvPr/>
          </p:nvSpPr>
          <p:spPr>
            <a:xfrm>
              <a:off x="10265259" y="4444258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71" name="pt340">
              <a:extLst>
                <a:ext uri="{FF2B5EF4-FFF2-40B4-BE49-F238E27FC236}">
                  <a16:creationId xmlns:a16="http://schemas.microsoft.com/office/drawing/2014/main" id="{88A98B38-6359-4C35-8A41-C98B8914147E}"/>
                </a:ext>
              </a:extLst>
            </p:cNvPr>
            <p:cNvSpPr/>
            <p:nvPr/>
          </p:nvSpPr>
          <p:spPr>
            <a:xfrm>
              <a:off x="10222587" y="48538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72" name="pt341">
              <a:extLst>
                <a:ext uri="{FF2B5EF4-FFF2-40B4-BE49-F238E27FC236}">
                  <a16:creationId xmlns:a16="http://schemas.microsoft.com/office/drawing/2014/main" id="{755AED21-00F8-4249-BDC3-FDEAF2952678}"/>
                </a:ext>
              </a:extLst>
            </p:cNvPr>
            <p:cNvSpPr/>
            <p:nvPr/>
          </p:nvSpPr>
          <p:spPr>
            <a:xfrm>
              <a:off x="10196765" y="52341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73" name="pt342">
              <a:extLst>
                <a:ext uri="{FF2B5EF4-FFF2-40B4-BE49-F238E27FC236}">
                  <a16:creationId xmlns:a16="http://schemas.microsoft.com/office/drawing/2014/main" id="{E2C58FF5-D519-4C0C-AF8B-FA2193780E8D}"/>
                </a:ext>
              </a:extLst>
            </p:cNvPr>
            <p:cNvSpPr/>
            <p:nvPr/>
          </p:nvSpPr>
          <p:spPr>
            <a:xfrm>
              <a:off x="10320316" y="488483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74" name="pt343">
              <a:extLst>
                <a:ext uri="{FF2B5EF4-FFF2-40B4-BE49-F238E27FC236}">
                  <a16:creationId xmlns:a16="http://schemas.microsoft.com/office/drawing/2014/main" id="{6CBFA457-7A81-4BFE-98BA-BA11A7FBEA1C}"/>
                </a:ext>
              </a:extLst>
            </p:cNvPr>
            <p:cNvSpPr/>
            <p:nvPr/>
          </p:nvSpPr>
          <p:spPr>
            <a:xfrm>
              <a:off x="10332656" y="509925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75" name="pt344">
              <a:extLst>
                <a:ext uri="{FF2B5EF4-FFF2-40B4-BE49-F238E27FC236}">
                  <a16:creationId xmlns:a16="http://schemas.microsoft.com/office/drawing/2014/main" id="{0D407EA6-0E6A-40B7-B1D9-7C1C16336522}"/>
                </a:ext>
              </a:extLst>
            </p:cNvPr>
            <p:cNvSpPr/>
            <p:nvPr/>
          </p:nvSpPr>
          <p:spPr>
            <a:xfrm>
              <a:off x="10148997" y="52816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76" name="pt345">
              <a:extLst>
                <a:ext uri="{FF2B5EF4-FFF2-40B4-BE49-F238E27FC236}">
                  <a16:creationId xmlns:a16="http://schemas.microsoft.com/office/drawing/2014/main" id="{DF6B542B-C404-428F-A0BC-21BF8956C0A9}"/>
                </a:ext>
              </a:extLst>
            </p:cNvPr>
            <p:cNvSpPr/>
            <p:nvPr/>
          </p:nvSpPr>
          <p:spPr>
            <a:xfrm>
              <a:off x="10456682" y="46944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77" name="pt346">
              <a:extLst>
                <a:ext uri="{FF2B5EF4-FFF2-40B4-BE49-F238E27FC236}">
                  <a16:creationId xmlns:a16="http://schemas.microsoft.com/office/drawing/2014/main" id="{BB21487E-4D98-485D-B0A4-C65E74A3A43C}"/>
                </a:ext>
              </a:extLst>
            </p:cNvPr>
            <p:cNvSpPr/>
            <p:nvPr/>
          </p:nvSpPr>
          <p:spPr>
            <a:xfrm>
              <a:off x="10263872" y="518348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78" name="pt347">
              <a:extLst>
                <a:ext uri="{FF2B5EF4-FFF2-40B4-BE49-F238E27FC236}">
                  <a16:creationId xmlns:a16="http://schemas.microsoft.com/office/drawing/2014/main" id="{F302985B-FC99-407F-8D03-76816521035E}"/>
                </a:ext>
              </a:extLst>
            </p:cNvPr>
            <p:cNvSpPr/>
            <p:nvPr/>
          </p:nvSpPr>
          <p:spPr>
            <a:xfrm>
              <a:off x="10353429" y="50559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79" name="pt348">
              <a:extLst>
                <a:ext uri="{FF2B5EF4-FFF2-40B4-BE49-F238E27FC236}">
                  <a16:creationId xmlns:a16="http://schemas.microsoft.com/office/drawing/2014/main" id="{C31B1AC8-7AD2-4D56-8CD7-CE1EB4002918}"/>
                </a:ext>
              </a:extLst>
            </p:cNvPr>
            <p:cNvSpPr/>
            <p:nvPr/>
          </p:nvSpPr>
          <p:spPr>
            <a:xfrm>
              <a:off x="10530972" y="489300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80" name="pt349">
              <a:extLst>
                <a:ext uri="{FF2B5EF4-FFF2-40B4-BE49-F238E27FC236}">
                  <a16:creationId xmlns:a16="http://schemas.microsoft.com/office/drawing/2014/main" id="{CE970EE3-1B99-4D26-BEC5-9CB29D134E31}"/>
                </a:ext>
              </a:extLst>
            </p:cNvPr>
            <p:cNvSpPr/>
            <p:nvPr/>
          </p:nvSpPr>
          <p:spPr>
            <a:xfrm>
              <a:off x="10272242" y="504305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81" name="pt350">
              <a:extLst>
                <a:ext uri="{FF2B5EF4-FFF2-40B4-BE49-F238E27FC236}">
                  <a16:creationId xmlns:a16="http://schemas.microsoft.com/office/drawing/2014/main" id="{444E6984-1137-4347-8670-022711BB7775}"/>
                </a:ext>
              </a:extLst>
            </p:cNvPr>
            <p:cNvSpPr/>
            <p:nvPr/>
          </p:nvSpPr>
          <p:spPr>
            <a:xfrm>
              <a:off x="10052084" y="53372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82" name="pt351">
              <a:extLst>
                <a:ext uri="{FF2B5EF4-FFF2-40B4-BE49-F238E27FC236}">
                  <a16:creationId xmlns:a16="http://schemas.microsoft.com/office/drawing/2014/main" id="{123901B0-CEAF-459F-B8AC-48E248E3211B}"/>
                </a:ext>
              </a:extLst>
            </p:cNvPr>
            <p:cNvSpPr/>
            <p:nvPr/>
          </p:nvSpPr>
          <p:spPr>
            <a:xfrm>
              <a:off x="10259944" y="445317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83" name="pt352">
              <a:extLst>
                <a:ext uri="{FF2B5EF4-FFF2-40B4-BE49-F238E27FC236}">
                  <a16:creationId xmlns:a16="http://schemas.microsoft.com/office/drawing/2014/main" id="{814DE710-82EB-4F09-81DC-AD4E8236A9E9}"/>
                </a:ext>
              </a:extLst>
            </p:cNvPr>
            <p:cNvSpPr/>
            <p:nvPr/>
          </p:nvSpPr>
          <p:spPr>
            <a:xfrm>
              <a:off x="10328851" y="503601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84" name="pt353">
              <a:extLst>
                <a:ext uri="{FF2B5EF4-FFF2-40B4-BE49-F238E27FC236}">
                  <a16:creationId xmlns:a16="http://schemas.microsoft.com/office/drawing/2014/main" id="{853328EB-5ADE-49AB-9460-EB4E3F32A69E}"/>
                </a:ext>
              </a:extLst>
            </p:cNvPr>
            <p:cNvSpPr/>
            <p:nvPr/>
          </p:nvSpPr>
          <p:spPr>
            <a:xfrm>
              <a:off x="10282202" y="485213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85" name="pt354">
              <a:extLst>
                <a:ext uri="{FF2B5EF4-FFF2-40B4-BE49-F238E27FC236}">
                  <a16:creationId xmlns:a16="http://schemas.microsoft.com/office/drawing/2014/main" id="{FA96BF78-33B1-449A-B913-717DE2F43327}"/>
                </a:ext>
              </a:extLst>
            </p:cNvPr>
            <p:cNvSpPr/>
            <p:nvPr/>
          </p:nvSpPr>
          <p:spPr>
            <a:xfrm>
              <a:off x="10401324" y="496415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86" name="pt355">
              <a:extLst>
                <a:ext uri="{FF2B5EF4-FFF2-40B4-BE49-F238E27FC236}">
                  <a16:creationId xmlns:a16="http://schemas.microsoft.com/office/drawing/2014/main" id="{DC81C504-B182-445D-966B-441BCB3ED1AB}"/>
                </a:ext>
              </a:extLst>
            </p:cNvPr>
            <p:cNvSpPr/>
            <p:nvPr/>
          </p:nvSpPr>
          <p:spPr>
            <a:xfrm>
              <a:off x="10387578" y="50388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87" name="pt356">
              <a:extLst>
                <a:ext uri="{FF2B5EF4-FFF2-40B4-BE49-F238E27FC236}">
                  <a16:creationId xmlns:a16="http://schemas.microsoft.com/office/drawing/2014/main" id="{D96F1FF8-FCFB-4F6A-B914-017FCD17E73C}"/>
                </a:ext>
              </a:extLst>
            </p:cNvPr>
            <p:cNvSpPr/>
            <p:nvPr/>
          </p:nvSpPr>
          <p:spPr>
            <a:xfrm>
              <a:off x="10340341" y="48339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88" name="pt357">
              <a:extLst>
                <a:ext uri="{FF2B5EF4-FFF2-40B4-BE49-F238E27FC236}">
                  <a16:creationId xmlns:a16="http://schemas.microsoft.com/office/drawing/2014/main" id="{97D26813-A8EE-43A3-955C-079CE67E5330}"/>
                </a:ext>
              </a:extLst>
            </p:cNvPr>
            <p:cNvSpPr/>
            <p:nvPr/>
          </p:nvSpPr>
          <p:spPr>
            <a:xfrm>
              <a:off x="10235588" y="488000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89" name="pt358">
              <a:extLst>
                <a:ext uri="{FF2B5EF4-FFF2-40B4-BE49-F238E27FC236}">
                  <a16:creationId xmlns:a16="http://schemas.microsoft.com/office/drawing/2014/main" id="{1DA1274A-9847-4228-9600-80CDDDBA212A}"/>
                </a:ext>
              </a:extLst>
            </p:cNvPr>
            <p:cNvSpPr/>
            <p:nvPr/>
          </p:nvSpPr>
          <p:spPr>
            <a:xfrm>
              <a:off x="10264797" y="530401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90" name="pt359">
              <a:extLst>
                <a:ext uri="{FF2B5EF4-FFF2-40B4-BE49-F238E27FC236}">
                  <a16:creationId xmlns:a16="http://schemas.microsoft.com/office/drawing/2014/main" id="{255EA604-FB49-45E3-A5D0-319ACABA1519}"/>
                </a:ext>
              </a:extLst>
            </p:cNvPr>
            <p:cNvSpPr/>
            <p:nvPr/>
          </p:nvSpPr>
          <p:spPr>
            <a:xfrm>
              <a:off x="10312010" y="515033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91" name="pt360">
              <a:extLst>
                <a:ext uri="{FF2B5EF4-FFF2-40B4-BE49-F238E27FC236}">
                  <a16:creationId xmlns:a16="http://schemas.microsoft.com/office/drawing/2014/main" id="{3E051B2A-364D-4F79-9FFC-8BE8967D8561}"/>
                </a:ext>
              </a:extLst>
            </p:cNvPr>
            <p:cNvSpPr/>
            <p:nvPr/>
          </p:nvSpPr>
          <p:spPr>
            <a:xfrm>
              <a:off x="10411193" y="492318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92" name="pt361">
              <a:extLst>
                <a:ext uri="{FF2B5EF4-FFF2-40B4-BE49-F238E27FC236}">
                  <a16:creationId xmlns:a16="http://schemas.microsoft.com/office/drawing/2014/main" id="{02CCD1EC-2BD3-440A-868F-4E83C4021EA5}"/>
                </a:ext>
              </a:extLst>
            </p:cNvPr>
            <p:cNvSpPr/>
            <p:nvPr/>
          </p:nvSpPr>
          <p:spPr>
            <a:xfrm>
              <a:off x="10133942" y="507684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93" name="pt362">
              <a:extLst>
                <a:ext uri="{FF2B5EF4-FFF2-40B4-BE49-F238E27FC236}">
                  <a16:creationId xmlns:a16="http://schemas.microsoft.com/office/drawing/2014/main" id="{8C74B6EA-6A88-494D-A8F5-3790CD05BF64}"/>
                </a:ext>
              </a:extLst>
            </p:cNvPr>
            <p:cNvSpPr/>
            <p:nvPr/>
          </p:nvSpPr>
          <p:spPr>
            <a:xfrm>
              <a:off x="10262254" y="445418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94" name="pt363">
              <a:extLst>
                <a:ext uri="{FF2B5EF4-FFF2-40B4-BE49-F238E27FC236}">
                  <a16:creationId xmlns:a16="http://schemas.microsoft.com/office/drawing/2014/main" id="{3D8C3D70-28EC-4DD7-A409-DF686D8062DE}"/>
                </a:ext>
              </a:extLst>
            </p:cNvPr>
            <p:cNvSpPr/>
            <p:nvPr/>
          </p:nvSpPr>
          <p:spPr>
            <a:xfrm>
              <a:off x="10240761" y="525177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95" name="pt364">
              <a:extLst>
                <a:ext uri="{FF2B5EF4-FFF2-40B4-BE49-F238E27FC236}">
                  <a16:creationId xmlns:a16="http://schemas.microsoft.com/office/drawing/2014/main" id="{96172E9E-3A8E-47F3-B00E-68CE0FFC4DE0}"/>
                </a:ext>
              </a:extLst>
            </p:cNvPr>
            <p:cNvSpPr/>
            <p:nvPr/>
          </p:nvSpPr>
          <p:spPr>
            <a:xfrm>
              <a:off x="10228297" y="51148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96" name="pt365">
              <a:extLst>
                <a:ext uri="{FF2B5EF4-FFF2-40B4-BE49-F238E27FC236}">
                  <a16:creationId xmlns:a16="http://schemas.microsoft.com/office/drawing/2014/main" id="{9DAF7E8A-16AC-47F1-BC7C-7B92FCF12789}"/>
                </a:ext>
              </a:extLst>
            </p:cNvPr>
            <p:cNvSpPr/>
            <p:nvPr/>
          </p:nvSpPr>
          <p:spPr>
            <a:xfrm>
              <a:off x="10204249" y="531626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97" name="pt366">
              <a:extLst>
                <a:ext uri="{FF2B5EF4-FFF2-40B4-BE49-F238E27FC236}">
                  <a16:creationId xmlns:a16="http://schemas.microsoft.com/office/drawing/2014/main" id="{79711BF5-C2E3-4EB8-A421-1B9C24C807A9}"/>
                </a:ext>
              </a:extLst>
            </p:cNvPr>
            <p:cNvSpPr/>
            <p:nvPr/>
          </p:nvSpPr>
          <p:spPr>
            <a:xfrm>
              <a:off x="10384442" y="505683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98" name="pt367">
              <a:extLst>
                <a:ext uri="{FF2B5EF4-FFF2-40B4-BE49-F238E27FC236}">
                  <a16:creationId xmlns:a16="http://schemas.microsoft.com/office/drawing/2014/main" id="{2EB45200-82C0-4D38-A43D-EDF2B027F46F}"/>
                </a:ext>
              </a:extLst>
            </p:cNvPr>
            <p:cNvSpPr/>
            <p:nvPr/>
          </p:nvSpPr>
          <p:spPr>
            <a:xfrm>
              <a:off x="10175869" y="522915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399" name="pt368">
              <a:extLst>
                <a:ext uri="{FF2B5EF4-FFF2-40B4-BE49-F238E27FC236}">
                  <a16:creationId xmlns:a16="http://schemas.microsoft.com/office/drawing/2014/main" id="{C7218CC9-5F3D-441C-8B2F-E288A89414C8}"/>
                </a:ext>
              </a:extLst>
            </p:cNvPr>
            <p:cNvSpPr/>
            <p:nvPr/>
          </p:nvSpPr>
          <p:spPr>
            <a:xfrm>
              <a:off x="10292032" y="50898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00" name="pt369">
              <a:extLst>
                <a:ext uri="{FF2B5EF4-FFF2-40B4-BE49-F238E27FC236}">
                  <a16:creationId xmlns:a16="http://schemas.microsoft.com/office/drawing/2014/main" id="{654CAC72-D23B-4890-A35B-53DA0957CA89}"/>
                </a:ext>
              </a:extLst>
            </p:cNvPr>
            <p:cNvSpPr/>
            <p:nvPr/>
          </p:nvSpPr>
          <p:spPr>
            <a:xfrm>
              <a:off x="10895881" y="48829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01" name="pt370">
              <a:extLst>
                <a:ext uri="{FF2B5EF4-FFF2-40B4-BE49-F238E27FC236}">
                  <a16:creationId xmlns:a16="http://schemas.microsoft.com/office/drawing/2014/main" id="{012F450A-B428-417F-A70B-77494389146D}"/>
                </a:ext>
              </a:extLst>
            </p:cNvPr>
            <p:cNvSpPr/>
            <p:nvPr/>
          </p:nvSpPr>
          <p:spPr>
            <a:xfrm>
              <a:off x="10187768" y="509067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02" name="pt371">
              <a:extLst>
                <a:ext uri="{FF2B5EF4-FFF2-40B4-BE49-F238E27FC236}">
                  <a16:creationId xmlns:a16="http://schemas.microsoft.com/office/drawing/2014/main" id="{377D27CD-24D3-404D-A85F-AD5AD93DF9E4}"/>
                </a:ext>
              </a:extLst>
            </p:cNvPr>
            <p:cNvSpPr/>
            <p:nvPr/>
          </p:nvSpPr>
          <p:spPr>
            <a:xfrm>
              <a:off x="10257651" y="49373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03" name="pt372">
              <a:extLst>
                <a:ext uri="{FF2B5EF4-FFF2-40B4-BE49-F238E27FC236}">
                  <a16:creationId xmlns:a16="http://schemas.microsoft.com/office/drawing/2014/main" id="{08EE8338-E8BB-477D-AB5D-2D363E592A3C}"/>
                </a:ext>
              </a:extLst>
            </p:cNvPr>
            <p:cNvSpPr/>
            <p:nvPr/>
          </p:nvSpPr>
          <p:spPr>
            <a:xfrm>
              <a:off x="10321121" y="530211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04" name="pt373">
              <a:extLst>
                <a:ext uri="{FF2B5EF4-FFF2-40B4-BE49-F238E27FC236}">
                  <a16:creationId xmlns:a16="http://schemas.microsoft.com/office/drawing/2014/main" id="{7AE2580C-CEBE-4578-AAE7-F7349CAF6784}"/>
                </a:ext>
              </a:extLst>
            </p:cNvPr>
            <p:cNvSpPr/>
            <p:nvPr/>
          </p:nvSpPr>
          <p:spPr>
            <a:xfrm>
              <a:off x="10265872" y="444973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05" name="pt374">
              <a:extLst>
                <a:ext uri="{FF2B5EF4-FFF2-40B4-BE49-F238E27FC236}">
                  <a16:creationId xmlns:a16="http://schemas.microsoft.com/office/drawing/2014/main" id="{69483C9E-E6D2-438E-BF2D-44DD8B02ACED}"/>
                </a:ext>
              </a:extLst>
            </p:cNvPr>
            <p:cNvSpPr/>
            <p:nvPr/>
          </p:nvSpPr>
          <p:spPr>
            <a:xfrm>
              <a:off x="10242687" y="50083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06" name="pt375">
              <a:extLst>
                <a:ext uri="{FF2B5EF4-FFF2-40B4-BE49-F238E27FC236}">
                  <a16:creationId xmlns:a16="http://schemas.microsoft.com/office/drawing/2014/main" id="{47EDB9A6-FEC0-4CCC-B2F5-90A7AEEA2947}"/>
                </a:ext>
              </a:extLst>
            </p:cNvPr>
            <p:cNvSpPr/>
            <p:nvPr/>
          </p:nvSpPr>
          <p:spPr>
            <a:xfrm>
              <a:off x="9998110" y="525646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07" name="pt376">
              <a:extLst>
                <a:ext uri="{FF2B5EF4-FFF2-40B4-BE49-F238E27FC236}">
                  <a16:creationId xmlns:a16="http://schemas.microsoft.com/office/drawing/2014/main" id="{4AA1C849-3DF5-46D6-9A18-4AF2FAC79BE5}"/>
                </a:ext>
              </a:extLst>
            </p:cNvPr>
            <p:cNvSpPr/>
            <p:nvPr/>
          </p:nvSpPr>
          <p:spPr>
            <a:xfrm>
              <a:off x="10250746" y="506675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08" name="pt377">
              <a:extLst>
                <a:ext uri="{FF2B5EF4-FFF2-40B4-BE49-F238E27FC236}">
                  <a16:creationId xmlns:a16="http://schemas.microsoft.com/office/drawing/2014/main" id="{ABA9DC8A-99A4-40B5-AAEE-630A2FBEFB02}"/>
                </a:ext>
              </a:extLst>
            </p:cNvPr>
            <p:cNvSpPr/>
            <p:nvPr/>
          </p:nvSpPr>
          <p:spPr>
            <a:xfrm>
              <a:off x="10196130" y="51604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09" name="pt378">
              <a:extLst>
                <a:ext uri="{FF2B5EF4-FFF2-40B4-BE49-F238E27FC236}">
                  <a16:creationId xmlns:a16="http://schemas.microsoft.com/office/drawing/2014/main" id="{2B991C12-DE71-49BD-B184-EB02D1BBEB46}"/>
                </a:ext>
              </a:extLst>
            </p:cNvPr>
            <p:cNvSpPr/>
            <p:nvPr/>
          </p:nvSpPr>
          <p:spPr>
            <a:xfrm>
              <a:off x="10160008" y="524857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10" name="pt379">
              <a:extLst>
                <a:ext uri="{FF2B5EF4-FFF2-40B4-BE49-F238E27FC236}">
                  <a16:creationId xmlns:a16="http://schemas.microsoft.com/office/drawing/2014/main" id="{567E43BA-A6D6-4BE1-B81B-FCDC880221F6}"/>
                </a:ext>
              </a:extLst>
            </p:cNvPr>
            <p:cNvSpPr/>
            <p:nvPr/>
          </p:nvSpPr>
          <p:spPr>
            <a:xfrm>
              <a:off x="9989481" y="52567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11" name="pt380">
              <a:extLst>
                <a:ext uri="{FF2B5EF4-FFF2-40B4-BE49-F238E27FC236}">
                  <a16:creationId xmlns:a16="http://schemas.microsoft.com/office/drawing/2014/main" id="{E9C4646C-A8B5-4DB3-BA02-6C3AAFDF171D}"/>
                </a:ext>
              </a:extLst>
            </p:cNvPr>
            <p:cNvSpPr/>
            <p:nvPr/>
          </p:nvSpPr>
          <p:spPr>
            <a:xfrm>
              <a:off x="10106878" y="511933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12" name="pt381">
              <a:extLst>
                <a:ext uri="{FF2B5EF4-FFF2-40B4-BE49-F238E27FC236}">
                  <a16:creationId xmlns:a16="http://schemas.microsoft.com/office/drawing/2014/main" id="{C1447C73-7D8D-4B51-8298-035C5BB6926F}"/>
                </a:ext>
              </a:extLst>
            </p:cNvPr>
            <p:cNvSpPr/>
            <p:nvPr/>
          </p:nvSpPr>
          <p:spPr>
            <a:xfrm>
              <a:off x="10168647" y="50395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13" name="pt382">
              <a:extLst>
                <a:ext uri="{FF2B5EF4-FFF2-40B4-BE49-F238E27FC236}">
                  <a16:creationId xmlns:a16="http://schemas.microsoft.com/office/drawing/2014/main" id="{9D5162DF-BB6D-4D2A-B1D8-89FB853B4DE3}"/>
                </a:ext>
              </a:extLst>
            </p:cNvPr>
            <p:cNvSpPr/>
            <p:nvPr/>
          </p:nvSpPr>
          <p:spPr>
            <a:xfrm>
              <a:off x="10228231" y="518060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14" name="pt383">
              <a:extLst>
                <a:ext uri="{FF2B5EF4-FFF2-40B4-BE49-F238E27FC236}">
                  <a16:creationId xmlns:a16="http://schemas.microsoft.com/office/drawing/2014/main" id="{68FC2F20-0872-44A9-9D5B-484FE53C84D8}"/>
                </a:ext>
              </a:extLst>
            </p:cNvPr>
            <p:cNvSpPr/>
            <p:nvPr/>
          </p:nvSpPr>
          <p:spPr>
            <a:xfrm>
              <a:off x="10362180" y="51100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15" name="pt384">
              <a:extLst>
                <a:ext uri="{FF2B5EF4-FFF2-40B4-BE49-F238E27FC236}">
                  <a16:creationId xmlns:a16="http://schemas.microsoft.com/office/drawing/2014/main" id="{FAB656C2-FBA4-40E4-82D3-F457314CF077}"/>
                </a:ext>
              </a:extLst>
            </p:cNvPr>
            <p:cNvSpPr/>
            <p:nvPr/>
          </p:nvSpPr>
          <p:spPr>
            <a:xfrm>
              <a:off x="10267884" y="443939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16" name="pt385">
              <a:extLst>
                <a:ext uri="{FF2B5EF4-FFF2-40B4-BE49-F238E27FC236}">
                  <a16:creationId xmlns:a16="http://schemas.microsoft.com/office/drawing/2014/main" id="{3DB4704A-5C7A-4118-8D80-166E7430E1FD}"/>
                </a:ext>
              </a:extLst>
            </p:cNvPr>
            <p:cNvSpPr/>
            <p:nvPr/>
          </p:nvSpPr>
          <p:spPr>
            <a:xfrm>
              <a:off x="9766111" y="529748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17" name="pt386">
              <a:extLst>
                <a:ext uri="{FF2B5EF4-FFF2-40B4-BE49-F238E27FC236}">
                  <a16:creationId xmlns:a16="http://schemas.microsoft.com/office/drawing/2014/main" id="{989912C6-2BE4-44E3-A6E9-381F8C2CBD0F}"/>
                </a:ext>
              </a:extLst>
            </p:cNvPr>
            <p:cNvSpPr/>
            <p:nvPr/>
          </p:nvSpPr>
          <p:spPr>
            <a:xfrm>
              <a:off x="10311583" y="515571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18" name="pt387">
              <a:extLst>
                <a:ext uri="{FF2B5EF4-FFF2-40B4-BE49-F238E27FC236}">
                  <a16:creationId xmlns:a16="http://schemas.microsoft.com/office/drawing/2014/main" id="{18E894A5-0EF2-4D51-8BD0-4F27C449EA5E}"/>
                </a:ext>
              </a:extLst>
            </p:cNvPr>
            <p:cNvSpPr/>
            <p:nvPr/>
          </p:nvSpPr>
          <p:spPr>
            <a:xfrm>
              <a:off x="10148253" y="514466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19" name="pt388">
              <a:extLst>
                <a:ext uri="{FF2B5EF4-FFF2-40B4-BE49-F238E27FC236}">
                  <a16:creationId xmlns:a16="http://schemas.microsoft.com/office/drawing/2014/main" id="{FB4CF6B9-1634-4DD9-B7A9-67D4921AECD5}"/>
                </a:ext>
              </a:extLst>
            </p:cNvPr>
            <p:cNvSpPr/>
            <p:nvPr/>
          </p:nvSpPr>
          <p:spPr>
            <a:xfrm>
              <a:off x="10126718" y="517988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20" name="pt389">
              <a:extLst>
                <a:ext uri="{FF2B5EF4-FFF2-40B4-BE49-F238E27FC236}">
                  <a16:creationId xmlns:a16="http://schemas.microsoft.com/office/drawing/2014/main" id="{85BF3CA3-BBED-4877-8C43-5E3B08CC345B}"/>
                </a:ext>
              </a:extLst>
            </p:cNvPr>
            <p:cNvSpPr/>
            <p:nvPr/>
          </p:nvSpPr>
          <p:spPr>
            <a:xfrm>
              <a:off x="10259226" y="50262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21" name="pt390">
              <a:extLst>
                <a:ext uri="{FF2B5EF4-FFF2-40B4-BE49-F238E27FC236}">
                  <a16:creationId xmlns:a16="http://schemas.microsoft.com/office/drawing/2014/main" id="{7D7FA0FC-D60D-4022-B971-FFDF0D278AF1}"/>
                </a:ext>
              </a:extLst>
            </p:cNvPr>
            <p:cNvSpPr/>
            <p:nvPr/>
          </p:nvSpPr>
          <p:spPr>
            <a:xfrm>
              <a:off x="9998884" y="53042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22" name="pt391">
              <a:extLst>
                <a:ext uri="{FF2B5EF4-FFF2-40B4-BE49-F238E27FC236}">
                  <a16:creationId xmlns:a16="http://schemas.microsoft.com/office/drawing/2014/main" id="{5FEC51BF-5F92-4CE7-8CC7-50BA488FB929}"/>
                </a:ext>
              </a:extLst>
            </p:cNvPr>
            <p:cNvSpPr/>
            <p:nvPr/>
          </p:nvSpPr>
          <p:spPr>
            <a:xfrm>
              <a:off x="10140621" y="499138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23" name="pt392">
              <a:extLst>
                <a:ext uri="{FF2B5EF4-FFF2-40B4-BE49-F238E27FC236}">
                  <a16:creationId xmlns:a16="http://schemas.microsoft.com/office/drawing/2014/main" id="{EBF43C80-C8AA-4823-BDAC-0CF1A5446DC3}"/>
                </a:ext>
              </a:extLst>
            </p:cNvPr>
            <p:cNvSpPr/>
            <p:nvPr/>
          </p:nvSpPr>
          <p:spPr>
            <a:xfrm>
              <a:off x="10223788" y="508923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24" name="pt393">
              <a:extLst>
                <a:ext uri="{FF2B5EF4-FFF2-40B4-BE49-F238E27FC236}">
                  <a16:creationId xmlns:a16="http://schemas.microsoft.com/office/drawing/2014/main" id="{5AE79CC9-D9BD-4C2F-9343-93D1C2699D86}"/>
                </a:ext>
              </a:extLst>
            </p:cNvPr>
            <p:cNvSpPr/>
            <p:nvPr/>
          </p:nvSpPr>
          <p:spPr>
            <a:xfrm>
              <a:off x="10299102" y="528765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25" name="pt394">
              <a:extLst>
                <a:ext uri="{FF2B5EF4-FFF2-40B4-BE49-F238E27FC236}">
                  <a16:creationId xmlns:a16="http://schemas.microsoft.com/office/drawing/2014/main" id="{AF63E161-0E14-48A2-9D8B-B4F5CD25CEC1}"/>
                </a:ext>
              </a:extLst>
            </p:cNvPr>
            <p:cNvSpPr/>
            <p:nvPr/>
          </p:nvSpPr>
          <p:spPr>
            <a:xfrm>
              <a:off x="10161218" y="497127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26" name="pt395">
              <a:extLst>
                <a:ext uri="{FF2B5EF4-FFF2-40B4-BE49-F238E27FC236}">
                  <a16:creationId xmlns:a16="http://schemas.microsoft.com/office/drawing/2014/main" id="{E1C28637-BA52-49FC-9DC3-C7FFDFE6EB47}"/>
                </a:ext>
              </a:extLst>
            </p:cNvPr>
            <p:cNvSpPr/>
            <p:nvPr/>
          </p:nvSpPr>
          <p:spPr>
            <a:xfrm>
              <a:off x="10255211" y="4461045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27" name="pt396">
              <a:extLst>
                <a:ext uri="{FF2B5EF4-FFF2-40B4-BE49-F238E27FC236}">
                  <a16:creationId xmlns:a16="http://schemas.microsoft.com/office/drawing/2014/main" id="{1233D075-A9F1-48AF-A374-264B683FEEFB}"/>
                </a:ext>
              </a:extLst>
            </p:cNvPr>
            <p:cNvSpPr/>
            <p:nvPr/>
          </p:nvSpPr>
          <p:spPr>
            <a:xfrm>
              <a:off x="10269799" y="48924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28" name="pt397">
              <a:extLst>
                <a:ext uri="{FF2B5EF4-FFF2-40B4-BE49-F238E27FC236}">
                  <a16:creationId xmlns:a16="http://schemas.microsoft.com/office/drawing/2014/main" id="{C251D5DB-27D6-40C0-BA18-7E4B2DC1655B}"/>
                </a:ext>
              </a:extLst>
            </p:cNvPr>
            <p:cNvSpPr/>
            <p:nvPr/>
          </p:nvSpPr>
          <p:spPr>
            <a:xfrm>
              <a:off x="10119513" y="52120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29" name="pt398">
              <a:extLst>
                <a:ext uri="{FF2B5EF4-FFF2-40B4-BE49-F238E27FC236}">
                  <a16:creationId xmlns:a16="http://schemas.microsoft.com/office/drawing/2014/main" id="{961ECD7A-85C9-460E-87DF-AB582A11020A}"/>
                </a:ext>
              </a:extLst>
            </p:cNvPr>
            <p:cNvSpPr/>
            <p:nvPr/>
          </p:nvSpPr>
          <p:spPr>
            <a:xfrm>
              <a:off x="10141526" y="483096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0" name="pt399">
              <a:extLst>
                <a:ext uri="{FF2B5EF4-FFF2-40B4-BE49-F238E27FC236}">
                  <a16:creationId xmlns:a16="http://schemas.microsoft.com/office/drawing/2014/main" id="{45ACACF3-795A-4134-B953-F58313C355D9}"/>
                </a:ext>
              </a:extLst>
            </p:cNvPr>
            <p:cNvSpPr/>
            <p:nvPr/>
          </p:nvSpPr>
          <p:spPr>
            <a:xfrm>
              <a:off x="10177997" y="52820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1" name="pt400">
              <a:extLst>
                <a:ext uri="{FF2B5EF4-FFF2-40B4-BE49-F238E27FC236}">
                  <a16:creationId xmlns:a16="http://schemas.microsoft.com/office/drawing/2014/main" id="{CA427A51-CE6D-4175-9050-62CFC812952B}"/>
                </a:ext>
              </a:extLst>
            </p:cNvPr>
            <p:cNvSpPr/>
            <p:nvPr/>
          </p:nvSpPr>
          <p:spPr>
            <a:xfrm>
              <a:off x="10289569" y="475346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2" name="pt401">
              <a:extLst>
                <a:ext uri="{FF2B5EF4-FFF2-40B4-BE49-F238E27FC236}">
                  <a16:creationId xmlns:a16="http://schemas.microsoft.com/office/drawing/2014/main" id="{8D1D957E-96B2-4BB7-9526-DFE90B870E15}"/>
                </a:ext>
              </a:extLst>
            </p:cNvPr>
            <p:cNvSpPr/>
            <p:nvPr/>
          </p:nvSpPr>
          <p:spPr>
            <a:xfrm>
              <a:off x="10087283" y="50846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3" name="pt402">
              <a:extLst>
                <a:ext uri="{FF2B5EF4-FFF2-40B4-BE49-F238E27FC236}">
                  <a16:creationId xmlns:a16="http://schemas.microsoft.com/office/drawing/2014/main" id="{13DFB313-56EC-47F2-B13F-6A1654411301}"/>
                </a:ext>
              </a:extLst>
            </p:cNvPr>
            <p:cNvSpPr/>
            <p:nvPr/>
          </p:nvSpPr>
          <p:spPr>
            <a:xfrm>
              <a:off x="10138258" y="50042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4" name="pt403">
              <a:extLst>
                <a:ext uri="{FF2B5EF4-FFF2-40B4-BE49-F238E27FC236}">
                  <a16:creationId xmlns:a16="http://schemas.microsoft.com/office/drawing/2014/main" id="{C050FF9F-7E71-46A8-B221-ABAE3969F85E}"/>
                </a:ext>
              </a:extLst>
            </p:cNvPr>
            <p:cNvSpPr/>
            <p:nvPr/>
          </p:nvSpPr>
          <p:spPr>
            <a:xfrm>
              <a:off x="10252910" y="509677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5" name="pt404">
              <a:extLst>
                <a:ext uri="{FF2B5EF4-FFF2-40B4-BE49-F238E27FC236}">
                  <a16:creationId xmlns:a16="http://schemas.microsoft.com/office/drawing/2014/main" id="{A4E3DD8D-FF6E-4BBB-A703-9FA1626EEACD}"/>
                </a:ext>
              </a:extLst>
            </p:cNvPr>
            <p:cNvSpPr/>
            <p:nvPr/>
          </p:nvSpPr>
          <p:spPr>
            <a:xfrm>
              <a:off x="10103021" y="51709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6" name="pt405">
              <a:extLst>
                <a:ext uri="{FF2B5EF4-FFF2-40B4-BE49-F238E27FC236}">
                  <a16:creationId xmlns:a16="http://schemas.microsoft.com/office/drawing/2014/main" id="{9268FC03-7387-4A7D-BA78-8B9721177E39}"/>
                </a:ext>
              </a:extLst>
            </p:cNvPr>
            <p:cNvSpPr/>
            <p:nvPr/>
          </p:nvSpPr>
          <p:spPr>
            <a:xfrm>
              <a:off x="10169943" y="48860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7" name="pt406">
              <a:extLst>
                <a:ext uri="{FF2B5EF4-FFF2-40B4-BE49-F238E27FC236}">
                  <a16:creationId xmlns:a16="http://schemas.microsoft.com/office/drawing/2014/main" id="{8DEB5070-4306-4E2C-B05A-F4F89057A9DD}"/>
                </a:ext>
              </a:extLst>
            </p:cNvPr>
            <p:cNvSpPr/>
            <p:nvPr/>
          </p:nvSpPr>
          <p:spPr>
            <a:xfrm>
              <a:off x="10257185" y="4450200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8" name="pt407">
              <a:extLst>
                <a:ext uri="{FF2B5EF4-FFF2-40B4-BE49-F238E27FC236}">
                  <a16:creationId xmlns:a16="http://schemas.microsoft.com/office/drawing/2014/main" id="{E1FE8AB9-50C3-40B1-9AF2-583E884D7860}"/>
                </a:ext>
              </a:extLst>
            </p:cNvPr>
            <p:cNvSpPr/>
            <p:nvPr/>
          </p:nvSpPr>
          <p:spPr>
            <a:xfrm>
              <a:off x="10123895" y="52599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39" name="pt408">
              <a:extLst>
                <a:ext uri="{FF2B5EF4-FFF2-40B4-BE49-F238E27FC236}">
                  <a16:creationId xmlns:a16="http://schemas.microsoft.com/office/drawing/2014/main" id="{8DDCA1F4-B25E-4E3C-8463-5D84EB4A89C0}"/>
                </a:ext>
              </a:extLst>
            </p:cNvPr>
            <p:cNvSpPr/>
            <p:nvPr/>
          </p:nvSpPr>
          <p:spPr>
            <a:xfrm>
              <a:off x="10306275" y="490973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0" name="pt409">
              <a:extLst>
                <a:ext uri="{FF2B5EF4-FFF2-40B4-BE49-F238E27FC236}">
                  <a16:creationId xmlns:a16="http://schemas.microsoft.com/office/drawing/2014/main" id="{BD6433A5-12EA-4A60-91DD-5F3B6328BB27}"/>
                </a:ext>
              </a:extLst>
            </p:cNvPr>
            <p:cNvSpPr/>
            <p:nvPr/>
          </p:nvSpPr>
          <p:spPr>
            <a:xfrm>
              <a:off x="10250375" y="486428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1" name="pt410">
              <a:extLst>
                <a:ext uri="{FF2B5EF4-FFF2-40B4-BE49-F238E27FC236}">
                  <a16:creationId xmlns:a16="http://schemas.microsoft.com/office/drawing/2014/main" id="{9D148B85-413B-4B8B-B89F-F49F87322D4D}"/>
                </a:ext>
              </a:extLst>
            </p:cNvPr>
            <p:cNvSpPr/>
            <p:nvPr/>
          </p:nvSpPr>
          <p:spPr>
            <a:xfrm>
              <a:off x="10286268" y="50747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2" name="pt411">
              <a:extLst>
                <a:ext uri="{FF2B5EF4-FFF2-40B4-BE49-F238E27FC236}">
                  <a16:creationId xmlns:a16="http://schemas.microsoft.com/office/drawing/2014/main" id="{280041C4-7BDD-465A-82FE-6DC108DED4BA}"/>
                </a:ext>
              </a:extLst>
            </p:cNvPr>
            <p:cNvSpPr/>
            <p:nvPr/>
          </p:nvSpPr>
          <p:spPr>
            <a:xfrm>
              <a:off x="10274588" y="504454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3" name="pt412">
              <a:extLst>
                <a:ext uri="{FF2B5EF4-FFF2-40B4-BE49-F238E27FC236}">
                  <a16:creationId xmlns:a16="http://schemas.microsoft.com/office/drawing/2014/main" id="{03682A30-5B9B-4A48-8B51-2C9348A3959B}"/>
                </a:ext>
              </a:extLst>
            </p:cNvPr>
            <p:cNvSpPr/>
            <p:nvPr/>
          </p:nvSpPr>
          <p:spPr>
            <a:xfrm>
              <a:off x="10250921" y="46813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4" name="pt413">
              <a:extLst>
                <a:ext uri="{FF2B5EF4-FFF2-40B4-BE49-F238E27FC236}">
                  <a16:creationId xmlns:a16="http://schemas.microsoft.com/office/drawing/2014/main" id="{DA3E6D5D-8244-4B24-B1B0-56720977D1A7}"/>
                </a:ext>
              </a:extLst>
            </p:cNvPr>
            <p:cNvSpPr/>
            <p:nvPr/>
          </p:nvSpPr>
          <p:spPr>
            <a:xfrm>
              <a:off x="10034836" y="51164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5" name="pt414">
              <a:extLst>
                <a:ext uri="{FF2B5EF4-FFF2-40B4-BE49-F238E27FC236}">
                  <a16:creationId xmlns:a16="http://schemas.microsoft.com/office/drawing/2014/main" id="{54C71DF6-E0F8-4879-AA13-AEE13E3093E7}"/>
                </a:ext>
              </a:extLst>
            </p:cNvPr>
            <p:cNvSpPr/>
            <p:nvPr/>
          </p:nvSpPr>
          <p:spPr>
            <a:xfrm>
              <a:off x="10142672" y="51517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6" name="pt415">
              <a:extLst>
                <a:ext uri="{FF2B5EF4-FFF2-40B4-BE49-F238E27FC236}">
                  <a16:creationId xmlns:a16="http://schemas.microsoft.com/office/drawing/2014/main" id="{1F645F0C-4630-4F6E-B583-B716AC2E0532}"/>
                </a:ext>
              </a:extLst>
            </p:cNvPr>
            <p:cNvSpPr/>
            <p:nvPr/>
          </p:nvSpPr>
          <p:spPr>
            <a:xfrm>
              <a:off x="10098441" y="508707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7" name="pt416">
              <a:extLst>
                <a:ext uri="{FF2B5EF4-FFF2-40B4-BE49-F238E27FC236}">
                  <a16:creationId xmlns:a16="http://schemas.microsoft.com/office/drawing/2014/main" id="{56E9DC56-9ACB-41B4-AE1F-E9E08E27A8B0}"/>
                </a:ext>
              </a:extLst>
            </p:cNvPr>
            <p:cNvSpPr/>
            <p:nvPr/>
          </p:nvSpPr>
          <p:spPr>
            <a:xfrm>
              <a:off x="10300197" y="482523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8" name="pt417">
              <a:extLst>
                <a:ext uri="{FF2B5EF4-FFF2-40B4-BE49-F238E27FC236}">
                  <a16:creationId xmlns:a16="http://schemas.microsoft.com/office/drawing/2014/main" id="{3629EB0B-A230-4E0E-8C36-975FA62302F5}"/>
                </a:ext>
              </a:extLst>
            </p:cNvPr>
            <p:cNvSpPr/>
            <p:nvPr/>
          </p:nvSpPr>
          <p:spPr>
            <a:xfrm>
              <a:off x="10262206" y="444259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49" name="pt418">
              <a:extLst>
                <a:ext uri="{FF2B5EF4-FFF2-40B4-BE49-F238E27FC236}">
                  <a16:creationId xmlns:a16="http://schemas.microsoft.com/office/drawing/2014/main" id="{C803BF6C-686B-4B6A-A777-BCBB9F8E4962}"/>
                </a:ext>
              </a:extLst>
            </p:cNvPr>
            <p:cNvSpPr/>
            <p:nvPr/>
          </p:nvSpPr>
          <p:spPr>
            <a:xfrm>
              <a:off x="10306565" y="488524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50" name="pt419">
              <a:extLst>
                <a:ext uri="{FF2B5EF4-FFF2-40B4-BE49-F238E27FC236}">
                  <a16:creationId xmlns:a16="http://schemas.microsoft.com/office/drawing/2014/main" id="{D0DF7085-8993-422F-B1C7-FF2D0C25E17A}"/>
                </a:ext>
              </a:extLst>
            </p:cNvPr>
            <p:cNvSpPr/>
            <p:nvPr/>
          </p:nvSpPr>
          <p:spPr>
            <a:xfrm>
              <a:off x="10161970" y="51354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51" name="pt420">
              <a:extLst>
                <a:ext uri="{FF2B5EF4-FFF2-40B4-BE49-F238E27FC236}">
                  <a16:creationId xmlns:a16="http://schemas.microsoft.com/office/drawing/2014/main" id="{E6B6DF5D-CCBE-4420-861E-7E88B6C16035}"/>
                </a:ext>
              </a:extLst>
            </p:cNvPr>
            <p:cNvSpPr/>
            <p:nvPr/>
          </p:nvSpPr>
          <p:spPr>
            <a:xfrm>
              <a:off x="10325249" y="499342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52" name="pt421">
              <a:extLst>
                <a:ext uri="{FF2B5EF4-FFF2-40B4-BE49-F238E27FC236}">
                  <a16:creationId xmlns:a16="http://schemas.microsoft.com/office/drawing/2014/main" id="{182F63F4-8762-4DA6-A85E-7751EFC78CAB}"/>
                </a:ext>
              </a:extLst>
            </p:cNvPr>
            <p:cNvSpPr/>
            <p:nvPr/>
          </p:nvSpPr>
          <p:spPr>
            <a:xfrm>
              <a:off x="10344262" y="49941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53" name="pt422">
              <a:extLst>
                <a:ext uri="{FF2B5EF4-FFF2-40B4-BE49-F238E27FC236}">
                  <a16:creationId xmlns:a16="http://schemas.microsoft.com/office/drawing/2014/main" id="{12ECA970-335B-49B5-9228-169945A0B2A9}"/>
                </a:ext>
              </a:extLst>
            </p:cNvPr>
            <p:cNvSpPr/>
            <p:nvPr/>
          </p:nvSpPr>
          <p:spPr>
            <a:xfrm>
              <a:off x="10232235" y="49339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54" name="pt423">
              <a:extLst>
                <a:ext uri="{FF2B5EF4-FFF2-40B4-BE49-F238E27FC236}">
                  <a16:creationId xmlns:a16="http://schemas.microsoft.com/office/drawing/2014/main" id="{8576E717-C59A-4A9D-B1FF-190B5F011DA5}"/>
                </a:ext>
              </a:extLst>
            </p:cNvPr>
            <p:cNvSpPr/>
            <p:nvPr/>
          </p:nvSpPr>
          <p:spPr>
            <a:xfrm>
              <a:off x="10161026" y="50835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55" name="pt424">
              <a:extLst>
                <a:ext uri="{FF2B5EF4-FFF2-40B4-BE49-F238E27FC236}">
                  <a16:creationId xmlns:a16="http://schemas.microsoft.com/office/drawing/2014/main" id="{9D5E06EF-6454-4D30-8948-A19B78D0603F}"/>
                </a:ext>
              </a:extLst>
            </p:cNvPr>
            <p:cNvSpPr/>
            <p:nvPr/>
          </p:nvSpPr>
          <p:spPr>
            <a:xfrm>
              <a:off x="10061363" y="50880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56" name="pt425">
              <a:extLst>
                <a:ext uri="{FF2B5EF4-FFF2-40B4-BE49-F238E27FC236}">
                  <a16:creationId xmlns:a16="http://schemas.microsoft.com/office/drawing/2014/main" id="{720AA13B-3473-4786-8C6E-D918CB131C31}"/>
                </a:ext>
              </a:extLst>
            </p:cNvPr>
            <p:cNvSpPr/>
            <p:nvPr/>
          </p:nvSpPr>
          <p:spPr>
            <a:xfrm>
              <a:off x="10295607" y="504462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57" name="pt426">
              <a:extLst>
                <a:ext uri="{FF2B5EF4-FFF2-40B4-BE49-F238E27FC236}">
                  <a16:creationId xmlns:a16="http://schemas.microsoft.com/office/drawing/2014/main" id="{344C1BCD-563D-438D-A6AB-6ACD95EDD207}"/>
                </a:ext>
              </a:extLst>
            </p:cNvPr>
            <p:cNvSpPr/>
            <p:nvPr/>
          </p:nvSpPr>
          <p:spPr>
            <a:xfrm>
              <a:off x="10140176" y="50116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58" name="pt427">
              <a:extLst>
                <a:ext uri="{FF2B5EF4-FFF2-40B4-BE49-F238E27FC236}">
                  <a16:creationId xmlns:a16="http://schemas.microsoft.com/office/drawing/2014/main" id="{D46D4F71-8FF0-427C-B80C-799EF926D335}"/>
                </a:ext>
              </a:extLst>
            </p:cNvPr>
            <p:cNvSpPr/>
            <p:nvPr/>
          </p:nvSpPr>
          <p:spPr>
            <a:xfrm>
              <a:off x="10283622" y="490359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59" name="pt428">
              <a:extLst>
                <a:ext uri="{FF2B5EF4-FFF2-40B4-BE49-F238E27FC236}">
                  <a16:creationId xmlns:a16="http://schemas.microsoft.com/office/drawing/2014/main" id="{6008FAA5-086E-422A-805E-67DDDBBE5FB7}"/>
                </a:ext>
              </a:extLst>
            </p:cNvPr>
            <p:cNvSpPr/>
            <p:nvPr/>
          </p:nvSpPr>
          <p:spPr>
            <a:xfrm>
              <a:off x="10263722" y="444609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60" name="pt429">
              <a:extLst>
                <a:ext uri="{FF2B5EF4-FFF2-40B4-BE49-F238E27FC236}">
                  <a16:creationId xmlns:a16="http://schemas.microsoft.com/office/drawing/2014/main" id="{79185B9F-E3FF-42FB-A552-DC522948634C}"/>
                </a:ext>
              </a:extLst>
            </p:cNvPr>
            <p:cNvSpPr/>
            <p:nvPr/>
          </p:nvSpPr>
          <p:spPr>
            <a:xfrm>
              <a:off x="10300604" y="494595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61" name="pt430">
              <a:extLst>
                <a:ext uri="{FF2B5EF4-FFF2-40B4-BE49-F238E27FC236}">
                  <a16:creationId xmlns:a16="http://schemas.microsoft.com/office/drawing/2014/main" id="{A5A436D8-50AD-40FD-B8CD-ED44101C1F5B}"/>
                </a:ext>
              </a:extLst>
            </p:cNvPr>
            <p:cNvSpPr/>
            <p:nvPr/>
          </p:nvSpPr>
          <p:spPr>
            <a:xfrm>
              <a:off x="10235828" y="508708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62" name="pt431">
              <a:extLst>
                <a:ext uri="{FF2B5EF4-FFF2-40B4-BE49-F238E27FC236}">
                  <a16:creationId xmlns:a16="http://schemas.microsoft.com/office/drawing/2014/main" id="{C41CEC50-17A6-4AFF-99F5-016B313915C9}"/>
                </a:ext>
              </a:extLst>
            </p:cNvPr>
            <p:cNvSpPr/>
            <p:nvPr/>
          </p:nvSpPr>
          <p:spPr>
            <a:xfrm>
              <a:off x="9993151" y="534135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63" name="pt432">
              <a:extLst>
                <a:ext uri="{FF2B5EF4-FFF2-40B4-BE49-F238E27FC236}">
                  <a16:creationId xmlns:a16="http://schemas.microsoft.com/office/drawing/2014/main" id="{787424B5-E777-4E0A-90DA-C2F3BF84587C}"/>
                </a:ext>
              </a:extLst>
            </p:cNvPr>
            <p:cNvSpPr/>
            <p:nvPr/>
          </p:nvSpPr>
          <p:spPr>
            <a:xfrm>
              <a:off x="9946278" y="524087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64" name="pt433">
              <a:extLst>
                <a:ext uri="{FF2B5EF4-FFF2-40B4-BE49-F238E27FC236}">
                  <a16:creationId xmlns:a16="http://schemas.microsoft.com/office/drawing/2014/main" id="{6D2509EA-50B3-4530-A2AF-6626A11A3351}"/>
                </a:ext>
              </a:extLst>
            </p:cNvPr>
            <p:cNvSpPr/>
            <p:nvPr/>
          </p:nvSpPr>
          <p:spPr>
            <a:xfrm>
              <a:off x="10143830" y="52432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65" name="pt434">
              <a:extLst>
                <a:ext uri="{FF2B5EF4-FFF2-40B4-BE49-F238E27FC236}">
                  <a16:creationId xmlns:a16="http://schemas.microsoft.com/office/drawing/2014/main" id="{A2379758-4D9B-45B4-9468-F781A782813F}"/>
                </a:ext>
              </a:extLst>
            </p:cNvPr>
            <p:cNvSpPr/>
            <p:nvPr/>
          </p:nvSpPr>
          <p:spPr>
            <a:xfrm>
              <a:off x="10292290" y="498085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66" name="pt435">
              <a:extLst>
                <a:ext uri="{FF2B5EF4-FFF2-40B4-BE49-F238E27FC236}">
                  <a16:creationId xmlns:a16="http://schemas.microsoft.com/office/drawing/2014/main" id="{76890272-0E04-4505-B1EF-B0A2A13EF13E}"/>
                </a:ext>
              </a:extLst>
            </p:cNvPr>
            <p:cNvSpPr/>
            <p:nvPr/>
          </p:nvSpPr>
          <p:spPr>
            <a:xfrm>
              <a:off x="10161700" y="508506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67" name="pt436">
              <a:extLst>
                <a:ext uri="{FF2B5EF4-FFF2-40B4-BE49-F238E27FC236}">
                  <a16:creationId xmlns:a16="http://schemas.microsoft.com/office/drawing/2014/main" id="{F9921089-1D91-4638-83E6-8DD30B4F9469}"/>
                </a:ext>
              </a:extLst>
            </p:cNvPr>
            <p:cNvSpPr/>
            <p:nvPr/>
          </p:nvSpPr>
          <p:spPr>
            <a:xfrm>
              <a:off x="10187829" y="494060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68" name="pt437">
              <a:extLst>
                <a:ext uri="{FF2B5EF4-FFF2-40B4-BE49-F238E27FC236}">
                  <a16:creationId xmlns:a16="http://schemas.microsoft.com/office/drawing/2014/main" id="{761AB470-B5D6-4D64-A97E-BCF138CC4216}"/>
                </a:ext>
              </a:extLst>
            </p:cNvPr>
            <p:cNvSpPr/>
            <p:nvPr/>
          </p:nvSpPr>
          <p:spPr>
            <a:xfrm>
              <a:off x="10160494" y="51308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69" name="pt438">
              <a:extLst>
                <a:ext uri="{FF2B5EF4-FFF2-40B4-BE49-F238E27FC236}">
                  <a16:creationId xmlns:a16="http://schemas.microsoft.com/office/drawing/2014/main" id="{4F488A58-7B01-4F82-BD00-6C71A8D86D88}"/>
                </a:ext>
              </a:extLst>
            </p:cNvPr>
            <p:cNvSpPr/>
            <p:nvPr/>
          </p:nvSpPr>
          <p:spPr>
            <a:xfrm>
              <a:off x="10196363" y="515810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70" name="pt439">
              <a:extLst>
                <a:ext uri="{FF2B5EF4-FFF2-40B4-BE49-F238E27FC236}">
                  <a16:creationId xmlns:a16="http://schemas.microsoft.com/office/drawing/2014/main" id="{7F773627-CBF1-4278-B9C3-014A347E9833}"/>
                </a:ext>
              </a:extLst>
            </p:cNvPr>
            <p:cNvSpPr/>
            <p:nvPr/>
          </p:nvSpPr>
          <p:spPr>
            <a:xfrm>
              <a:off x="10255126" y="444380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71" name="pt440">
              <a:extLst>
                <a:ext uri="{FF2B5EF4-FFF2-40B4-BE49-F238E27FC236}">
                  <a16:creationId xmlns:a16="http://schemas.microsoft.com/office/drawing/2014/main" id="{BF85991C-CE3A-48CA-8CDF-3CEC801277AD}"/>
                </a:ext>
              </a:extLst>
            </p:cNvPr>
            <p:cNvSpPr/>
            <p:nvPr/>
          </p:nvSpPr>
          <p:spPr>
            <a:xfrm>
              <a:off x="10240102" y="486677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72" name="pt441">
              <a:extLst>
                <a:ext uri="{FF2B5EF4-FFF2-40B4-BE49-F238E27FC236}">
                  <a16:creationId xmlns:a16="http://schemas.microsoft.com/office/drawing/2014/main" id="{A4D3B219-FDD9-40A6-A675-5D2D551568E5}"/>
                </a:ext>
              </a:extLst>
            </p:cNvPr>
            <p:cNvSpPr/>
            <p:nvPr/>
          </p:nvSpPr>
          <p:spPr>
            <a:xfrm>
              <a:off x="10229351" y="466235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73" name="pt442">
              <a:extLst>
                <a:ext uri="{FF2B5EF4-FFF2-40B4-BE49-F238E27FC236}">
                  <a16:creationId xmlns:a16="http://schemas.microsoft.com/office/drawing/2014/main" id="{3E40D11C-CAA7-49BC-A288-6D283B461DF7}"/>
                </a:ext>
              </a:extLst>
            </p:cNvPr>
            <p:cNvSpPr/>
            <p:nvPr/>
          </p:nvSpPr>
          <p:spPr>
            <a:xfrm>
              <a:off x="10256036" y="482216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74" name="pt443">
              <a:extLst>
                <a:ext uri="{FF2B5EF4-FFF2-40B4-BE49-F238E27FC236}">
                  <a16:creationId xmlns:a16="http://schemas.microsoft.com/office/drawing/2014/main" id="{A12AFAF7-3B26-4B58-A359-E6537BBB79E9}"/>
                </a:ext>
              </a:extLst>
            </p:cNvPr>
            <p:cNvSpPr/>
            <p:nvPr/>
          </p:nvSpPr>
          <p:spPr>
            <a:xfrm>
              <a:off x="10208692" y="50164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75" name="pt444">
              <a:extLst>
                <a:ext uri="{FF2B5EF4-FFF2-40B4-BE49-F238E27FC236}">
                  <a16:creationId xmlns:a16="http://schemas.microsoft.com/office/drawing/2014/main" id="{A90A6FE3-D5A2-4BB8-8691-CB4EFA22DE8F}"/>
                </a:ext>
              </a:extLst>
            </p:cNvPr>
            <p:cNvSpPr/>
            <p:nvPr/>
          </p:nvSpPr>
          <p:spPr>
            <a:xfrm>
              <a:off x="10031223" y="514102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76" name="pt445">
              <a:extLst>
                <a:ext uri="{FF2B5EF4-FFF2-40B4-BE49-F238E27FC236}">
                  <a16:creationId xmlns:a16="http://schemas.microsoft.com/office/drawing/2014/main" id="{8F9FA9B8-1AE3-49FD-B8AA-6365B1AA9A8F}"/>
                </a:ext>
              </a:extLst>
            </p:cNvPr>
            <p:cNvSpPr/>
            <p:nvPr/>
          </p:nvSpPr>
          <p:spPr>
            <a:xfrm>
              <a:off x="10292955" y="49130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77" name="pt446">
              <a:extLst>
                <a:ext uri="{FF2B5EF4-FFF2-40B4-BE49-F238E27FC236}">
                  <a16:creationId xmlns:a16="http://schemas.microsoft.com/office/drawing/2014/main" id="{4F9B4AA2-9D88-43D4-8CAD-B94140FEB597}"/>
                </a:ext>
              </a:extLst>
            </p:cNvPr>
            <p:cNvSpPr/>
            <p:nvPr/>
          </p:nvSpPr>
          <p:spPr>
            <a:xfrm>
              <a:off x="9967056" y="52105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78" name="pt447">
              <a:extLst>
                <a:ext uri="{FF2B5EF4-FFF2-40B4-BE49-F238E27FC236}">
                  <a16:creationId xmlns:a16="http://schemas.microsoft.com/office/drawing/2014/main" id="{79FD08A6-788F-4748-A036-73654FD00E85}"/>
                </a:ext>
              </a:extLst>
            </p:cNvPr>
            <p:cNvSpPr/>
            <p:nvPr/>
          </p:nvSpPr>
          <p:spPr>
            <a:xfrm>
              <a:off x="10183217" y="493942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79" name="pt448">
              <a:extLst>
                <a:ext uri="{FF2B5EF4-FFF2-40B4-BE49-F238E27FC236}">
                  <a16:creationId xmlns:a16="http://schemas.microsoft.com/office/drawing/2014/main" id="{DD4A0503-B0E4-4DE0-8474-B2D92085A47A}"/>
                </a:ext>
              </a:extLst>
            </p:cNvPr>
            <p:cNvSpPr/>
            <p:nvPr/>
          </p:nvSpPr>
          <p:spPr>
            <a:xfrm>
              <a:off x="10468731" y="49111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80" name="pt449">
              <a:extLst>
                <a:ext uri="{FF2B5EF4-FFF2-40B4-BE49-F238E27FC236}">
                  <a16:creationId xmlns:a16="http://schemas.microsoft.com/office/drawing/2014/main" id="{66DF83F6-ABE7-43C2-95E0-BF2E9AF20AD0}"/>
                </a:ext>
              </a:extLst>
            </p:cNvPr>
            <p:cNvSpPr/>
            <p:nvPr/>
          </p:nvSpPr>
          <p:spPr>
            <a:xfrm>
              <a:off x="10292663" y="49255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81" name="pt450">
              <a:extLst>
                <a:ext uri="{FF2B5EF4-FFF2-40B4-BE49-F238E27FC236}">
                  <a16:creationId xmlns:a16="http://schemas.microsoft.com/office/drawing/2014/main" id="{AC5A22BB-6C5E-4888-A84F-85CFFC9F90C8}"/>
                </a:ext>
              </a:extLst>
            </p:cNvPr>
            <p:cNvSpPr/>
            <p:nvPr/>
          </p:nvSpPr>
          <p:spPr>
            <a:xfrm>
              <a:off x="10258820" y="447670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82" name="pt451">
              <a:extLst>
                <a:ext uri="{FF2B5EF4-FFF2-40B4-BE49-F238E27FC236}">
                  <a16:creationId xmlns:a16="http://schemas.microsoft.com/office/drawing/2014/main" id="{68E9FC31-C840-4FF8-BA61-47C8F78BC25D}"/>
                </a:ext>
              </a:extLst>
            </p:cNvPr>
            <p:cNvSpPr/>
            <p:nvPr/>
          </p:nvSpPr>
          <p:spPr>
            <a:xfrm>
              <a:off x="10184115" y="48383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83" name="pt452">
              <a:extLst>
                <a:ext uri="{FF2B5EF4-FFF2-40B4-BE49-F238E27FC236}">
                  <a16:creationId xmlns:a16="http://schemas.microsoft.com/office/drawing/2014/main" id="{1335F68D-92CF-4FC7-81ED-25AF2837E159}"/>
                </a:ext>
              </a:extLst>
            </p:cNvPr>
            <p:cNvSpPr/>
            <p:nvPr/>
          </p:nvSpPr>
          <p:spPr>
            <a:xfrm>
              <a:off x="10165199" y="48338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84" name="pt453">
              <a:extLst>
                <a:ext uri="{FF2B5EF4-FFF2-40B4-BE49-F238E27FC236}">
                  <a16:creationId xmlns:a16="http://schemas.microsoft.com/office/drawing/2014/main" id="{D3A6F27E-6EF8-4A82-8100-053F76062A83}"/>
                </a:ext>
              </a:extLst>
            </p:cNvPr>
            <p:cNvSpPr/>
            <p:nvPr/>
          </p:nvSpPr>
          <p:spPr>
            <a:xfrm>
              <a:off x="10128901" y="492211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85" name="pt454">
              <a:extLst>
                <a:ext uri="{FF2B5EF4-FFF2-40B4-BE49-F238E27FC236}">
                  <a16:creationId xmlns:a16="http://schemas.microsoft.com/office/drawing/2014/main" id="{C9DD6CEE-FA90-474F-B900-6B00290F67EB}"/>
                </a:ext>
              </a:extLst>
            </p:cNvPr>
            <p:cNvSpPr/>
            <p:nvPr/>
          </p:nvSpPr>
          <p:spPr>
            <a:xfrm>
              <a:off x="10177255" y="49069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86" name="pt455">
              <a:extLst>
                <a:ext uri="{FF2B5EF4-FFF2-40B4-BE49-F238E27FC236}">
                  <a16:creationId xmlns:a16="http://schemas.microsoft.com/office/drawing/2014/main" id="{7556764C-E3BE-417D-B4C8-585114121027}"/>
                </a:ext>
              </a:extLst>
            </p:cNvPr>
            <p:cNvSpPr/>
            <p:nvPr/>
          </p:nvSpPr>
          <p:spPr>
            <a:xfrm>
              <a:off x="10031475" y="50110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87" name="pt456">
              <a:extLst>
                <a:ext uri="{FF2B5EF4-FFF2-40B4-BE49-F238E27FC236}">
                  <a16:creationId xmlns:a16="http://schemas.microsoft.com/office/drawing/2014/main" id="{DE609752-0509-4814-9A89-675E156218D4}"/>
                </a:ext>
              </a:extLst>
            </p:cNvPr>
            <p:cNvSpPr/>
            <p:nvPr/>
          </p:nvSpPr>
          <p:spPr>
            <a:xfrm>
              <a:off x="10243723" y="47865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88" name="pt457">
              <a:extLst>
                <a:ext uri="{FF2B5EF4-FFF2-40B4-BE49-F238E27FC236}">
                  <a16:creationId xmlns:a16="http://schemas.microsoft.com/office/drawing/2014/main" id="{64A11F5D-576F-450D-AB06-55E7175A0BE8}"/>
                </a:ext>
              </a:extLst>
            </p:cNvPr>
            <p:cNvSpPr/>
            <p:nvPr/>
          </p:nvSpPr>
          <p:spPr>
            <a:xfrm>
              <a:off x="10169014" y="523488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89" name="pt458">
              <a:extLst>
                <a:ext uri="{FF2B5EF4-FFF2-40B4-BE49-F238E27FC236}">
                  <a16:creationId xmlns:a16="http://schemas.microsoft.com/office/drawing/2014/main" id="{2B261698-AB89-4131-BC0F-0DBD57A85CB7}"/>
                </a:ext>
              </a:extLst>
            </p:cNvPr>
            <p:cNvSpPr/>
            <p:nvPr/>
          </p:nvSpPr>
          <p:spPr>
            <a:xfrm>
              <a:off x="10204253" y="495985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90" name="pt459">
              <a:extLst>
                <a:ext uri="{FF2B5EF4-FFF2-40B4-BE49-F238E27FC236}">
                  <a16:creationId xmlns:a16="http://schemas.microsoft.com/office/drawing/2014/main" id="{45D9F80C-E9B0-43AD-B3D1-9768159321F9}"/>
                </a:ext>
              </a:extLst>
            </p:cNvPr>
            <p:cNvSpPr/>
            <p:nvPr/>
          </p:nvSpPr>
          <p:spPr>
            <a:xfrm>
              <a:off x="10211782" y="491361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91" name="pt460">
              <a:extLst>
                <a:ext uri="{FF2B5EF4-FFF2-40B4-BE49-F238E27FC236}">
                  <a16:creationId xmlns:a16="http://schemas.microsoft.com/office/drawing/2014/main" id="{5FF51368-5811-4289-9996-61FE220391FA}"/>
                </a:ext>
              </a:extLst>
            </p:cNvPr>
            <p:cNvSpPr/>
            <p:nvPr/>
          </p:nvSpPr>
          <p:spPr>
            <a:xfrm>
              <a:off x="10315896" y="498047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92" name="pt461">
              <a:extLst>
                <a:ext uri="{FF2B5EF4-FFF2-40B4-BE49-F238E27FC236}">
                  <a16:creationId xmlns:a16="http://schemas.microsoft.com/office/drawing/2014/main" id="{42FE1838-AA4F-4466-93E8-E7A466968125}"/>
                </a:ext>
              </a:extLst>
            </p:cNvPr>
            <p:cNvSpPr/>
            <p:nvPr/>
          </p:nvSpPr>
          <p:spPr>
            <a:xfrm>
              <a:off x="10285449" y="50187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93" name="pt462">
              <a:extLst>
                <a:ext uri="{FF2B5EF4-FFF2-40B4-BE49-F238E27FC236}">
                  <a16:creationId xmlns:a16="http://schemas.microsoft.com/office/drawing/2014/main" id="{F601C824-5DDF-4DCF-BF1C-B21F2F9AA2E0}"/>
                </a:ext>
              </a:extLst>
            </p:cNvPr>
            <p:cNvSpPr/>
            <p:nvPr/>
          </p:nvSpPr>
          <p:spPr>
            <a:xfrm>
              <a:off x="10259840" y="444476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94" name="pt463">
              <a:extLst>
                <a:ext uri="{FF2B5EF4-FFF2-40B4-BE49-F238E27FC236}">
                  <a16:creationId xmlns:a16="http://schemas.microsoft.com/office/drawing/2014/main" id="{DBEF7AC8-ADAC-45FC-B3F5-39B1C19B52AB}"/>
                </a:ext>
              </a:extLst>
            </p:cNvPr>
            <p:cNvSpPr/>
            <p:nvPr/>
          </p:nvSpPr>
          <p:spPr>
            <a:xfrm>
              <a:off x="10233028" y="47033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95" name="pt464">
              <a:extLst>
                <a:ext uri="{FF2B5EF4-FFF2-40B4-BE49-F238E27FC236}">
                  <a16:creationId xmlns:a16="http://schemas.microsoft.com/office/drawing/2014/main" id="{731B8D17-CA0D-4DDD-9831-584BE0A1ACC7}"/>
                </a:ext>
              </a:extLst>
            </p:cNvPr>
            <p:cNvSpPr/>
            <p:nvPr/>
          </p:nvSpPr>
          <p:spPr>
            <a:xfrm>
              <a:off x="10403157" y="49795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96" name="pt465">
              <a:extLst>
                <a:ext uri="{FF2B5EF4-FFF2-40B4-BE49-F238E27FC236}">
                  <a16:creationId xmlns:a16="http://schemas.microsoft.com/office/drawing/2014/main" id="{345C0562-B99B-4677-99D7-AEC81859D938}"/>
                </a:ext>
              </a:extLst>
            </p:cNvPr>
            <p:cNvSpPr/>
            <p:nvPr/>
          </p:nvSpPr>
          <p:spPr>
            <a:xfrm>
              <a:off x="10385298" y="503890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97" name="pt466">
              <a:extLst>
                <a:ext uri="{FF2B5EF4-FFF2-40B4-BE49-F238E27FC236}">
                  <a16:creationId xmlns:a16="http://schemas.microsoft.com/office/drawing/2014/main" id="{0EDF6F7C-97DE-4890-8A3E-608C504483B5}"/>
                </a:ext>
              </a:extLst>
            </p:cNvPr>
            <p:cNvSpPr/>
            <p:nvPr/>
          </p:nvSpPr>
          <p:spPr>
            <a:xfrm>
              <a:off x="10240971" y="533161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98" name="pt467">
              <a:extLst>
                <a:ext uri="{FF2B5EF4-FFF2-40B4-BE49-F238E27FC236}">
                  <a16:creationId xmlns:a16="http://schemas.microsoft.com/office/drawing/2014/main" id="{0F48C2C8-2D8F-4265-97FE-BAACF299D656}"/>
                </a:ext>
              </a:extLst>
            </p:cNvPr>
            <p:cNvSpPr/>
            <p:nvPr/>
          </p:nvSpPr>
          <p:spPr>
            <a:xfrm>
              <a:off x="10347019" y="494403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499" name="pt468">
              <a:extLst>
                <a:ext uri="{FF2B5EF4-FFF2-40B4-BE49-F238E27FC236}">
                  <a16:creationId xmlns:a16="http://schemas.microsoft.com/office/drawing/2014/main" id="{53ABCE78-9DC0-43BF-9AA1-5152EED2A20A}"/>
                </a:ext>
              </a:extLst>
            </p:cNvPr>
            <p:cNvSpPr/>
            <p:nvPr/>
          </p:nvSpPr>
          <p:spPr>
            <a:xfrm>
              <a:off x="10172610" y="50115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00" name="pt469">
              <a:extLst>
                <a:ext uri="{FF2B5EF4-FFF2-40B4-BE49-F238E27FC236}">
                  <a16:creationId xmlns:a16="http://schemas.microsoft.com/office/drawing/2014/main" id="{85594113-69CB-4375-B384-A6F02E646625}"/>
                </a:ext>
              </a:extLst>
            </p:cNvPr>
            <p:cNvSpPr/>
            <p:nvPr/>
          </p:nvSpPr>
          <p:spPr>
            <a:xfrm>
              <a:off x="10369173" y="49422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01" name="pt470">
              <a:extLst>
                <a:ext uri="{FF2B5EF4-FFF2-40B4-BE49-F238E27FC236}">
                  <a16:creationId xmlns:a16="http://schemas.microsoft.com/office/drawing/2014/main" id="{4CA434FA-22DD-4354-B5C7-5640968210C2}"/>
                </a:ext>
              </a:extLst>
            </p:cNvPr>
            <p:cNvSpPr/>
            <p:nvPr/>
          </p:nvSpPr>
          <p:spPr>
            <a:xfrm>
              <a:off x="9860145" y="513640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02" name="pt471">
              <a:extLst>
                <a:ext uri="{FF2B5EF4-FFF2-40B4-BE49-F238E27FC236}">
                  <a16:creationId xmlns:a16="http://schemas.microsoft.com/office/drawing/2014/main" id="{9194E9D3-1B50-423F-8A95-0680A0835C92}"/>
                </a:ext>
              </a:extLst>
            </p:cNvPr>
            <p:cNvSpPr/>
            <p:nvPr/>
          </p:nvSpPr>
          <p:spPr>
            <a:xfrm>
              <a:off x="10269570" y="51701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03" name="pt472">
              <a:extLst>
                <a:ext uri="{FF2B5EF4-FFF2-40B4-BE49-F238E27FC236}">
                  <a16:creationId xmlns:a16="http://schemas.microsoft.com/office/drawing/2014/main" id="{71520364-C764-4ECB-AC38-2134EABA5143}"/>
                </a:ext>
              </a:extLst>
            </p:cNvPr>
            <p:cNvSpPr/>
            <p:nvPr/>
          </p:nvSpPr>
          <p:spPr>
            <a:xfrm>
              <a:off x="10244601" y="51681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04" name="pt473">
              <a:extLst>
                <a:ext uri="{FF2B5EF4-FFF2-40B4-BE49-F238E27FC236}">
                  <a16:creationId xmlns:a16="http://schemas.microsoft.com/office/drawing/2014/main" id="{9B177F7E-1584-4E33-822C-82843BEECFB1}"/>
                </a:ext>
              </a:extLst>
            </p:cNvPr>
            <p:cNvSpPr/>
            <p:nvPr/>
          </p:nvSpPr>
          <p:spPr>
            <a:xfrm>
              <a:off x="10259589" y="4455744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05" name="pt474">
              <a:extLst>
                <a:ext uri="{FF2B5EF4-FFF2-40B4-BE49-F238E27FC236}">
                  <a16:creationId xmlns:a16="http://schemas.microsoft.com/office/drawing/2014/main" id="{A883E187-8419-4544-A897-7034CF6456EA}"/>
                </a:ext>
              </a:extLst>
            </p:cNvPr>
            <p:cNvSpPr/>
            <p:nvPr/>
          </p:nvSpPr>
          <p:spPr>
            <a:xfrm>
              <a:off x="10238459" y="502463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06" name="pt475">
              <a:extLst>
                <a:ext uri="{FF2B5EF4-FFF2-40B4-BE49-F238E27FC236}">
                  <a16:creationId xmlns:a16="http://schemas.microsoft.com/office/drawing/2014/main" id="{9C3BD0FA-8167-4F31-B5FF-2020BD35D6D3}"/>
                </a:ext>
              </a:extLst>
            </p:cNvPr>
            <p:cNvSpPr/>
            <p:nvPr/>
          </p:nvSpPr>
          <p:spPr>
            <a:xfrm>
              <a:off x="10179896" y="531405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07" name="pt476">
              <a:extLst>
                <a:ext uri="{FF2B5EF4-FFF2-40B4-BE49-F238E27FC236}">
                  <a16:creationId xmlns:a16="http://schemas.microsoft.com/office/drawing/2014/main" id="{28B0C32F-9F8A-4499-96EF-DEFDA7C334AF}"/>
                </a:ext>
              </a:extLst>
            </p:cNvPr>
            <p:cNvSpPr/>
            <p:nvPr/>
          </p:nvSpPr>
          <p:spPr>
            <a:xfrm>
              <a:off x="10256512" y="506287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08" name="pt477">
              <a:extLst>
                <a:ext uri="{FF2B5EF4-FFF2-40B4-BE49-F238E27FC236}">
                  <a16:creationId xmlns:a16="http://schemas.microsoft.com/office/drawing/2014/main" id="{97CBE920-BCD1-417D-ABA3-24129BFE61CD}"/>
                </a:ext>
              </a:extLst>
            </p:cNvPr>
            <p:cNvSpPr/>
            <p:nvPr/>
          </p:nvSpPr>
          <p:spPr>
            <a:xfrm>
              <a:off x="10240528" y="491117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09" name="pt478">
              <a:extLst>
                <a:ext uri="{FF2B5EF4-FFF2-40B4-BE49-F238E27FC236}">
                  <a16:creationId xmlns:a16="http://schemas.microsoft.com/office/drawing/2014/main" id="{983DB727-97FD-4696-9F34-356E04DA3C9E}"/>
                </a:ext>
              </a:extLst>
            </p:cNvPr>
            <p:cNvSpPr/>
            <p:nvPr/>
          </p:nvSpPr>
          <p:spPr>
            <a:xfrm>
              <a:off x="10173821" y="518531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10" name="pt479">
              <a:extLst>
                <a:ext uri="{FF2B5EF4-FFF2-40B4-BE49-F238E27FC236}">
                  <a16:creationId xmlns:a16="http://schemas.microsoft.com/office/drawing/2014/main" id="{EC64CDB7-7727-47FC-ACFD-3FC3C02A9905}"/>
                </a:ext>
              </a:extLst>
            </p:cNvPr>
            <p:cNvSpPr/>
            <p:nvPr/>
          </p:nvSpPr>
          <p:spPr>
            <a:xfrm>
              <a:off x="10221726" y="512828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11" name="pt480">
              <a:extLst>
                <a:ext uri="{FF2B5EF4-FFF2-40B4-BE49-F238E27FC236}">
                  <a16:creationId xmlns:a16="http://schemas.microsoft.com/office/drawing/2014/main" id="{6F25A08B-5658-488F-A840-E6F54ADE162F}"/>
                </a:ext>
              </a:extLst>
            </p:cNvPr>
            <p:cNvSpPr/>
            <p:nvPr/>
          </p:nvSpPr>
          <p:spPr>
            <a:xfrm>
              <a:off x="10194555" y="49973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12" name="pt481">
              <a:extLst>
                <a:ext uri="{FF2B5EF4-FFF2-40B4-BE49-F238E27FC236}">
                  <a16:creationId xmlns:a16="http://schemas.microsoft.com/office/drawing/2014/main" id="{3BB2D333-C34A-4A13-96E5-67BBEB9431F7}"/>
                </a:ext>
              </a:extLst>
            </p:cNvPr>
            <p:cNvSpPr/>
            <p:nvPr/>
          </p:nvSpPr>
          <p:spPr>
            <a:xfrm>
              <a:off x="10476455" y="48184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13" name="pt482">
              <a:extLst>
                <a:ext uri="{FF2B5EF4-FFF2-40B4-BE49-F238E27FC236}">
                  <a16:creationId xmlns:a16="http://schemas.microsoft.com/office/drawing/2014/main" id="{B6B5B533-F130-495D-A9A0-92F3C2DE0069}"/>
                </a:ext>
              </a:extLst>
            </p:cNvPr>
            <p:cNvSpPr/>
            <p:nvPr/>
          </p:nvSpPr>
          <p:spPr>
            <a:xfrm>
              <a:off x="10282072" y="501401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14" name="pt483">
              <a:extLst>
                <a:ext uri="{FF2B5EF4-FFF2-40B4-BE49-F238E27FC236}">
                  <a16:creationId xmlns:a16="http://schemas.microsoft.com/office/drawing/2014/main" id="{2EEEA3A5-9AEA-4313-B8A8-DE530C052E3A}"/>
                </a:ext>
              </a:extLst>
            </p:cNvPr>
            <p:cNvSpPr/>
            <p:nvPr/>
          </p:nvSpPr>
          <p:spPr>
            <a:xfrm>
              <a:off x="10300351" y="491254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15" name="pt484">
              <a:extLst>
                <a:ext uri="{FF2B5EF4-FFF2-40B4-BE49-F238E27FC236}">
                  <a16:creationId xmlns:a16="http://schemas.microsoft.com/office/drawing/2014/main" id="{DBFCC08D-97E3-48EB-8100-4CE23947BEE6}"/>
                </a:ext>
              </a:extLst>
            </p:cNvPr>
            <p:cNvSpPr/>
            <p:nvPr/>
          </p:nvSpPr>
          <p:spPr>
            <a:xfrm>
              <a:off x="10263408" y="445673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16" name="pt485">
              <a:extLst>
                <a:ext uri="{FF2B5EF4-FFF2-40B4-BE49-F238E27FC236}">
                  <a16:creationId xmlns:a16="http://schemas.microsoft.com/office/drawing/2014/main" id="{679B7F1E-484E-4656-8E47-F81DAB76EA53}"/>
                </a:ext>
              </a:extLst>
            </p:cNvPr>
            <p:cNvSpPr/>
            <p:nvPr/>
          </p:nvSpPr>
          <p:spPr>
            <a:xfrm>
              <a:off x="10037717" y="49234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17" name="pt486">
              <a:extLst>
                <a:ext uri="{FF2B5EF4-FFF2-40B4-BE49-F238E27FC236}">
                  <a16:creationId xmlns:a16="http://schemas.microsoft.com/office/drawing/2014/main" id="{3CCE42EF-8922-4208-8D22-110105E2264D}"/>
                </a:ext>
              </a:extLst>
            </p:cNvPr>
            <p:cNvSpPr/>
            <p:nvPr/>
          </p:nvSpPr>
          <p:spPr>
            <a:xfrm>
              <a:off x="10440945" y="48750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18" name="pt487">
              <a:extLst>
                <a:ext uri="{FF2B5EF4-FFF2-40B4-BE49-F238E27FC236}">
                  <a16:creationId xmlns:a16="http://schemas.microsoft.com/office/drawing/2014/main" id="{D7B51277-8593-4F0A-B204-3AFCB34530BA}"/>
                </a:ext>
              </a:extLst>
            </p:cNvPr>
            <p:cNvSpPr/>
            <p:nvPr/>
          </p:nvSpPr>
          <p:spPr>
            <a:xfrm>
              <a:off x="10149911" y="47460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19" name="pt488">
              <a:extLst>
                <a:ext uri="{FF2B5EF4-FFF2-40B4-BE49-F238E27FC236}">
                  <a16:creationId xmlns:a16="http://schemas.microsoft.com/office/drawing/2014/main" id="{E913D496-03FE-4D4A-952C-34C791041AA7}"/>
                </a:ext>
              </a:extLst>
            </p:cNvPr>
            <p:cNvSpPr/>
            <p:nvPr/>
          </p:nvSpPr>
          <p:spPr>
            <a:xfrm>
              <a:off x="10327729" y="49081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20" name="pt489">
              <a:extLst>
                <a:ext uri="{FF2B5EF4-FFF2-40B4-BE49-F238E27FC236}">
                  <a16:creationId xmlns:a16="http://schemas.microsoft.com/office/drawing/2014/main" id="{4E41A7B2-1700-4892-90EF-33D97B3AFE7E}"/>
                </a:ext>
              </a:extLst>
            </p:cNvPr>
            <p:cNvSpPr/>
            <p:nvPr/>
          </p:nvSpPr>
          <p:spPr>
            <a:xfrm>
              <a:off x="10261300" y="516184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21" name="pt490">
              <a:extLst>
                <a:ext uri="{FF2B5EF4-FFF2-40B4-BE49-F238E27FC236}">
                  <a16:creationId xmlns:a16="http://schemas.microsoft.com/office/drawing/2014/main" id="{22E3F576-BF57-46FD-B531-74D0C352A829}"/>
                </a:ext>
              </a:extLst>
            </p:cNvPr>
            <p:cNvSpPr/>
            <p:nvPr/>
          </p:nvSpPr>
          <p:spPr>
            <a:xfrm>
              <a:off x="10285831" y="52220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22" name="pt491">
              <a:extLst>
                <a:ext uri="{FF2B5EF4-FFF2-40B4-BE49-F238E27FC236}">
                  <a16:creationId xmlns:a16="http://schemas.microsoft.com/office/drawing/2014/main" id="{706E5D69-995D-4B45-9A94-53C14221CBB1}"/>
                </a:ext>
              </a:extLst>
            </p:cNvPr>
            <p:cNvSpPr/>
            <p:nvPr/>
          </p:nvSpPr>
          <p:spPr>
            <a:xfrm>
              <a:off x="10267620" y="480174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23" name="pt492">
              <a:extLst>
                <a:ext uri="{FF2B5EF4-FFF2-40B4-BE49-F238E27FC236}">
                  <a16:creationId xmlns:a16="http://schemas.microsoft.com/office/drawing/2014/main" id="{7F1FB161-5862-485B-ACC6-F429ED14E75F}"/>
                </a:ext>
              </a:extLst>
            </p:cNvPr>
            <p:cNvSpPr/>
            <p:nvPr/>
          </p:nvSpPr>
          <p:spPr>
            <a:xfrm>
              <a:off x="10238608" y="493367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24" name="pt493">
              <a:extLst>
                <a:ext uri="{FF2B5EF4-FFF2-40B4-BE49-F238E27FC236}">
                  <a16:creationId xmlns:a16="http://schemas.microsoft.com/office/drawing/2014/main" id="{849B8912-1082-48AA-9A72-5150287A1798}"/>
                </a:ext>
              </a:extLst>
            </p:cNvPr>
            <p:cNvSpPr/>
            <p:nvPr/>
          </p:nvSpPr>
          <p:spPr>
            <a:xfrm>
              <a:off x="10292836" y="501820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25" name="pt494">
              <a:extLst>
                <a:ext uri="{FF2B5EF4-FFF2-40B4-BE49-F238E27FC236}">
                  <a16:creationId xmlns:a16="http://schemas.microsoft.com/office/drawing/2014/main" id="{8435BD09-59B4-4FC4-B2E2-2F5CE677A431}"/>
                </a:ext>
              </a:extLst>
            </p:cNvPr>
            <p:cNvSpPr/>
            <p:nvPr/>
          </p:nvSpPr>
          <p:spPr>
            <a:xfrm>
              <a:off x="10315734" y="49445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26" name="pt495">
              <a:extLst>
                <a:ext uri="{FF2B5EF4-FFF2-40B4-BE49-F238E27FC236}">
                  <a16:creationId xmlns:a16="http://schemas.microsoft.com/office/drawing/2014/main" id="{6A266FB0-B344-44E6-BE65-9461EAC2AF18}"/>
                </a:ext>
              </a:extLst>
            </p:cNvPr>
            <p:cNvSpPr/>
            <p:nvPr/>
          </p:nvSpPr>
          <p:spPr>
            <a:xfrm>
              <a:off x="10263325" y="4458570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27" name="pt496">
              <a:extLst>
                <a:ext uri="{FF2B5EF4-FFF2-40B4-BE49-F238E27FC236}">
                  <a16:creationId xmlns:a16="http://schemas.microsoft.com/office/drawing/2014/main" id="{D8836E6C-9BB6-4392-B7A6-B884BDD16FFC}"/>
                </a:ext>
              </a:extLst>
            </p:cNvPr>
            <p:cNvSpPr/>
            <p:nvPr/>
          </p:nvSpPr>
          <p:spPr>
            <a:xfrm>
              <a:off x="10218348" y="50727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28" name="pt497">
              <a:extLst>
                <a:ext uri="{FF2B5EF4-FFF2-40B4-BE49-F238E27FC236}">
                  <a16:creationId xmlns:a16="http://schemas.microsoft.com/office/drawing/2014/main" id="{3226610D-06BD-4AB5-B914-6A433B6B3A87}"/>
                </a:ext>
              </a:extLst>
            </p:cNvPr>
            <p:cNvSpPr/>
            <p:nvPr/>
          </p:nvSpPr>
          <p:spPr>
            <a:xfrm>
              <a:off x="9850694" y="544143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29" name="pt498">
              <a:extLst>
                <a:ext uri="{FF2B5EF4-FFF2-40B4-BE49-F238E27FC236}">
                  <a16:creationId xmlns:a16="http://schemas.microsoft.com/office/drawing/2014/main" id="{D2CED868-E3CD-4926-A902-C28D8E8047B8}"/>
                </a:ext>
              </a:extLst>
            </p:cNvPr>
            <p:cNvSpPr/>
            <p:nvPr/>
          </p:nvSpPr>
          <p:spPr>
            <a:xfrm>
              <a:off x="10225122" y="497979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30" name="pt499">
              <a:extLst>
                <a:ext uri="{FF2B5EF4-FFF2-40B4-BE49-F238E27FC236}">
                  <a16:creationId xmlns:a16="http://schemas.microsoft.com/office/drawing/2014/main" id="{D77D7FD1-7ADB-432A-B939-6961DC25B41A}"/>
                </a:ext>
              </a:extLst>
            </p:cNvPr>
            <p:cNvSpPr/>
            <p:nvPr/>
          </p:nvSpPr>
          <p:spPr>
            <a:xfrm>
              <a:off x="10172348" y="50120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31" name="pt500">
              <a:extLst>
                <a:ext uri="{FF2B5EF4-FFF2-40B4-BE49-F238E27FC236}">
                  <a16:creationId xmlns:a16="http://schemas.microsoft.com/office/drawing/2014/main" id="{111001B8-E02D-45B1-82E2-B778364E833F}"/>
                </a:ext>
              </a:extLst>
            </p:cNvPr>
            <p:cNvSpPr/>
            <p:nvPr/>
          </p:nvSpPr>
          <p:spPr>
            <a:xfrm>
              <a:off x="10009574" y="50528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32" name="pt501">
              <a:extLst>
                <a:ext uri="{FF2B5EF4-FFF2-40B4-BE49-F238E27FC236}">
                  <a16:creationId xmlns:a16="http://schemas.microsoft.com/office/drawing/2014/main" id="{24B7A72C-2CB4-4643-B9AF-AEBFEA2A18EC}"/>
                </a:ext>
              </a:extLst>
            </p:cNvPr>
            <p:cNvSpPr/>
            <p:nvPr/>
          </p:nvSpPr>
          <p:spPr>
            <a:xfrm>
              <a:off x="10400335" y="48965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33" name="pt502">
              <a:extLst>
                <a:ext uri="{FF2B5EF4-FFF2-40B4-BE49-F238E27FC236}">
                  <a16:creationId xmlns:a16="http://schemas.microsoft.com/office/drawing/2014/main" id="{3347F542-7F1D-4BBC-B833-15CCD73AD1A9}"/>
                </a:ext>
              </a:extLst>
            </p:cNvPr>
            <p:cNvSpPr/>
            <p:nvPr/>
          </p:nvSpPr>
          <p:spPr>
            <a:xfrm>
              <a:off x="10629935" y="488450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34" name="pt503">
              <a:extLst>
                <a:ext uri="{FF2B5EF4-FFF2-40B4-BE49-F238E27FC236}">
                  <a16:creationId xmlns:a16="http://schemas.microsoft.com/office/drawing/2014/main" id="{B7560925-E5FE-4569-8D77-FC73AF2BC6CF}"/>
                </a:ext>
              </a:extLst>
            </p:cNvPr>
            <p:cNvSpPr/>
            <p:nvPr/>
          </p:nvSpPr>
          <p:spPr>
            <a:xfrm>
              <a:off x="10382568" y="47881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35" name="pt504">
              <a:extLst>
                <a:ext uri="{FF2B5EF4-FFF2-40B4-BE49-F238E27FC236}">
                  <a16:creationId xmlns:a16="http://schemas.microsoft.com/office/drawing/2014/main" id="{ADA03F0F-6291-4C5E-BAA2-5C2DC3E66E59}"/>
                </a:ext>
              </a:extLst>
            </p:cNvPr>
            <p:cNvSpPr/>
            <p:nvPr/>
          </p:nvSpPr>
          <p:spPr>
            <a:xfrm>
              <a:off x="10223555" y="51494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36" name="pt505">
              <a:extLst>
                <a:ext uri="{FF2B5EF4-FFF2-40B4-BE49-F238E27FC236}">
                  <a16:creationId xmlns:a16="http://schemas.microsoft.com/office/drawing/2014/main" id="{3D686F5A-6314-45FC-AE2F-CA992EB90A24}"/>
                </a:ext>
              </a:extLst>
            </p:cNvPr>
            <p:cNvSpPr/>
            <p:nvPr/>
          </p:nvSpPr>
          <p:spPr>
            <a:xfrm>
              <a:off x="10076484" y="515641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37" name="pt506">
              <a:extLst>
                <a:ext uri="{FF2B5EF4-FFF2-40B4-BE49-F238E27FC236}">
                  <a16:creationId xmlns:a16="http://schemas.microsoft.com/office/drawing/2014/main" id="{92FC441E-5185-4FD1-97C4-C4601154B6AB}"/>
                </a:ext>
              </a:extLst>
            </p:cNvPr>
            <p:cNvSpPr/>
            <p:nvPr/>
          </p:nvSpPr>
          <p:spPr>
            <a:xfrm>
              <a:off x="10258764" y="445840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38" name="pt507">
              <a:extLst>
                <a:ext uri="{FF2B5EF4-FFF2-40B4-BE49-F238E27FC236}">
                  <a16:creationId xmlns:a16="http://schemas.microsoft.com/office/drawing/2014/main" id="{7553E987-C2E6-4274-BE49-491B08626028}"/>
                </a:ext>
              </a:extLst>
            </p:cNvPr>
            <p:cNvSpPr/>
            <p:nvPr/>
          </p:nvSpPr>
          <p:spPr>
            <a:xfrm>
              <a:off x="10327390" y="503836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39" name="pt508">
              <a:extLst>
                <a:ext uri="{FF2B5EF4-FFF2-40B4-BE49-F238E27FC236}">
                  <a16:creationId xmlns:a16="http://schemas.microsoft.com/office/drawing/2014/main" id="{AC47E95A-FBA5-449C-87F0-E7462F743B4F}"/>
                </a:ext>
              </a:extLst>
            </p:cNvPr>
            <p:cNvSpPr/>
            <p:nvPr/>
          </p:nvSpPr>
          <p:spPr>
            <a:xfrm>
              <a:off x="10348458" y="495349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40" name="pt509">
              <a:extLst>
                <a:ext uri="{FF2B5EF4-FFF2-40B4-BE49-F238E27FC236}">
                  <a16:creationId xmlns:a16="http://schemas.microsoft.com/office/drawing/2014/main" id="{FCEC30C5-49E0-42B4-B678-B8398B1A2D67}"/>
                </a:ext>
              </a:extLst>
            </p:cNvPr>
            <p:cNvSpPr/>
            <p:nvPr/>
          </p:nvSpPr>
          <p:spPr>
            <a:xfrm>
              <a:off x="10143288" y="52288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41" name="pt510">
              <a:extLst>
                <a:ext uri="{FF2B5EF4-FFF2-40B4-BE49-F238E27FC236}">
                  <a16:creationId xmlns:a16="http://schemas.microsoft.com/office/drawing/2014/main" id="{830731A8-1948-40B9-A981-3397A6C9B41E}"/>
                </a:ext>
              </a:extLst>
            </p:cNvPr>
            <p:cNvSpPr/>
            <p:nvPr/>
          </p:nvSpPr>
          <p:spPr>
            <a:xfrm>
              <a:off x="10188644" y="50035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42" name="pt511">
              <a:extLst>
                <a:ext uri="{FF2B5EF4-FFF2-40B4-BE49-F238E27FC236}">
                  <a16:creationId xmlns:a16="http://schemas.microsoft.com/office/drawing/2014/main" id="{541397BA-2F30-4202-BC34-363595B577C8}"/>
                </a:ext>
              </a:extLst>
            </p:cNvPr>
            <p:cNvSpPr/>
            <p:nvPr/>
          </p:nvSpPr>
          <p:spPr>
            <a:xfrm>
              <a:off x="10413789" y="463839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43" name="pt512">
              <a:extLst>
                <a:ext uri="{FF2B5EF4-FFF2-40B4-BE49-F238E27FC236}">
                  <a16:creationId xmlns:a16="http://schemas.microsoft.com/office/drawing/2014/main" id="{6AE828FA-297F-456C-957C-8073C54F98FB}"/>
                </a:ext>
              </a:extLst>
            </p:cNvPr>
            <p:cNvSpPr/>
            <p:nvPr/>
          </p:nvSpPr>
          <p:spPr>
            <a:xfrm>
              <a:off x="10085646" y="500593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44" name="pt513">
              <a:extLst>
                <a:ext uri="{FF2B5EF4-FFF2-40B4-BE49-F238E27FC236}">
                  <a16:creationId xmlns:a16="http://schemas.microsoft.com/office/drawing/2014/main" id="{A02C2C6E-A718-458A-82E3-F7FE3F157F49}"/>
                </a:ext>
              </a:extLst>
            </p:cNvPr>
            <p:cNvSpPr/>
            <p:nvPr/>
          </p:nvSpPr>
          <p:spPr>
            <a:xfrm>
              <a:off x="9976013" y="514177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45" name="pt514">
              <a:extLst>
                <a:ext uri="{FF2B5EF4-FFF2-40B4-BE49-F238E27FC236}">
                  <a16:creationId xmlns:a16="http://schemas.microsoft.com/office/drawing/2014/main" id="{892D19CD-50BC-45E2-9341-E4BD1F625A55}"/>
                </a:ext>
              </a:extLst>
            </p:cNvPr>
            <p:cNvSpPr/>
            <p:nvPr/>
          </p:nvSpPr>
          <p:spPr>
            <a:xfrm>
              <a:off x="10364454" y="47883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46" name="pt515">
              <a:extLst>
                <a:ext uri="{FF2B5EF4-FFF2-40B4-BE49-F238E27FC236}">
                  <a16:creationId xmlns:a16="http://schemas.microsoft.com/office/drawing/2014/main" id="{79890A06-0C22-469F-B65C-85D3D3A1A375}"/>
                </a:ext>
              </a:extLst>
            </p:cNvPr>
            <p:cNvSpPr/>
            <p:nvPr/>
          </p:nvSpPr>
          <p:spPr>
            <a:xfrm>
              <a:off x="10393711" y="499087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47" name="pt516">
              <a:extLst>
                <a:ext uri="{FF2B5EF4-FFF2-40B4-BE49-F238E27FC236}">
                  <a16:creationId xmlns:a16="http://schemas.microsoft.com/office/drawing/2014/main" id="{21FFED64-AA46-4C77-A999-B6913ECB958D}"/>
                </a:ext>
              </a:extLst>
            </p:cNvPr>
            <p:cNvSpPr/>
            <p:nvPr/>
          </p:nvSpPr>
          <p:spPr>
            <a:xfrm>
              <a:off x="10115849" y="485710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48" name="pt517">
              <a:extLst>
                <a:ext uri="{FF2B5EF4-FFF2-40B4-BE49-F238E27FC236}">
                  <a16:creationId xmlns:a16="http://schemas.microsoft.com/office/drawing/2014/main" id="{978A2620-BB1E-472A-B6A1-828C87C82EF5}"/>
                </a:ext>
              </a:extLst>
            </p:cNvPr>
            <p:cNvSpPr/>
            <p:nvPr/>
          </p:nvSpPr>
          <p:spPr>
            <a:xfrm>
              <a:off x="10260463" y="443820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49" name="pt518">
              <a:extLst>
                <a:ext uri="{FF2B5EF4-FFF2-40B4-BE49-F238E27FC236}">
                  <a16:creationId xmlns:a16="http://schemas.microsoft.com/office/drawing/2014/main" id="{C3BF140C-F862-492E-887A-755E80039E75}"/>
                </a:ext>
              </a:extLst>
            </p:cNvPr>
            <p:cNvSpPr/>
            <p:nvPr/>
          </p:nvSpPr>
          <p:spPr>
            <a:xfrm>
              <a:off x="10177276" y="49695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50" name="pt519">
              <a:extLst>
                <a:ext uri="{FF2B5EF4-FFF2-40B4-BE49-F238E27FC236}">
                  <a16:creationId xmlns:a16="http://schemas.microsoft.com/office/drawing/2014/main" id="{0C6C5AED-0B7A-4610-8417-2CC3B2BDFCA5}"/>
                </a:ext>
              </a:extLst>
            </p:cNvPr>
            <p:cNvSpPr/>
            <p:nvPr/>
          </p:nvSpPr>
          <p:spPr>
            <a:xfrm>
              <a:off x="9980335" y="515590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51" name="pt520">
              <a:extLst>
                <a:ext uri="{FF2B5EF4-FFF2-40B4-BE49-F238E27FC236}">
                  <a16:creationId xmlns:a16="http://schemas.microsoft.com/office/drawing/2014/main" id="{3F25ACF2-F020-4185-8ABC-B067B2D5E0EA}"/>
                </a:ext>
              </a:extLst>
            </p:cNvPr>
            <p:cNvSpPr/>
            <p:nvPr/>
          </p:nvSpPr>
          <p:spPr>
            <a:xfrm>
              <a:off x="10399929" y="51877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52" name="pt521">
              <a:extLst>
                <a:ext uri="{FF2B5EF4-FFF2-40B4-BE49-F238E27FC236}">
                  <a16:creationId xmlns:a16="http://schemas.microsoft.com/office/drawing/2014/main" id="{E41C770C-CCF9-48EF-92CD-EA925A8ED5DA}"/>
                </a:ext>
              </a:extLst>
            </p:cNvPr>
            <p:cNvSpPr/>
            <p:nvPr/>
          </p:nvSpPr>
          <p:spPr>
            <a:xfrm>
              <a:off x="10119181" y="515224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53" name="pt522">
              <a:extLst>
                <a:ext uri="{FF2B5EF4-FFF2-40B4-BE49-F238E27FC236}">
                  <a16:creationId xmlns:a16="http://schemas.microsoft.com/office/drawing/2014/main" id="{B2E037E9-19B7-42EE-9DC1-1AE94821FCCE}"/>
                </a:ext>
              </a:extLst>
            </p:cNvPr>
            <p:cNvSpPr/>
            <p:nvPr/>
          </p:nvSpPr>
          <p:spPr>
            <a:xfrm>
              <a:off x="10164885" y="514033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54" name="pt523">
              <a:extLst>
                <a:ext uri="{FF2B5EF4-FFF2-40B4-BE49-F238E27FC236}">
                  <a16:creationId xmlns:a16="http://schemas.microsoft.com/office/drawing/2014/main" id="{1FFAC5B1-2F65-4833-A728-3FF4885FF7E1}"/>
                </a:ext>
              </a:extLst>
            </p:cNvPr>
            <p:cNvSpPr/>
            <p:nvPr/>
          </p:nvSpPr>
          <p:spPr>
            <a:xfrm>
              <a:off x="10257078" y="48304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55" name="pt524">
              <a:extLst>
                <a:ext uri="{FF2B5EF4-FFF2-40B4-BE49-F238E27FC236}">
                  <a16:creationId xmlns:a16="http://schemas.microsoft.com/office/drawing/2014/main" id="{F17BC402-A503-4B08-B22C-5B4E64125109}"/>
                </a:ext>
              </a:extLst>
            </p:cNvPr>
            <p:cNvSpPr/>
            <p:nvPr/>
          </p:nvSpPr>
          <p:spPr>
            <a:xfrm>
              <a:off x="10310887" y="484845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56" name="pt525">
              <a:extLst>
                <a:ext uri="{FF2B5EF4-FFF2-40B4-BE49-F238E27FC236}">
                  <a16:creationId xmlns:a16="http://schemas.microsoft.com/office/drawing/2014/main" id="{DCE906F2-784A-45DD-916E-B18B26614554}"/>
                </a:ext>
              </a:extLst>
            </p:cNvPr>
            <p:cNvSpPr/>
            <p:nvPr/>
          </p:nvSpPr>
          <p:spPr>
            <a:xfrm>
              <a:off x="10166251" y="514186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57" name="pt526">
              <a:extLst>
                <a:ext uri="{FF2B5EF4-FFF2-40B4-BE49-F238E27FC236}">
                  <a16:creationId xmlns:a16="http://schemas.microsoft.com/office/drawing/2014/main" id="{27500ACD-37EE-423F-8640-3866A92CB3AC}"/>
                </a:ext>
              </a:extLst>
            </p:cNvPr>
            <p:cNvSpPr/>
            <p:nvPr/>
          </p:nvSpPr>
          <p:spPr>
            <a:xfrm>
              <a:off x="10061770" y="544006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58" name="pt527">
              <a:extLst>
                <a:ext uri="{FF2B5EF4-FFF2-40B4-BE49-F238E27FC236}">
                  <a16:creationId xmlns:a16="http://schemas.microsoft.com/office/drawing/2014/main" id="{8B2098B3-EB88-4521-941F-C26D57C1E029}"/>
                </a:ext>
              </a:extLst>
            </p:cNvPr>
            <p:cNvSpPr/>
            <p:nvPr/>
          </p:nvSpPr>
          <p:spPr>
            <a:xfrm>
              <a:off x="10428439" y="48935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59" name="pt528">
              <a:extLst>
                <a:ext uri="{FF2B5EF4-FFF2-40B4-BE49-F238E27FC236}">
                  <a16:creationId xmlns:a16="http://schemas.microsoft.com/office/drawing/2014/main" id="{D4A77DE0-051E-4F04-BDCA-A2BEDD93C328}"/>
                </a:ext>
              </a:extLst>
            </p:cNvPr>
            <p:cNvSpPr/>
            <p:nvPr/>
          </p:nvSpPr>
          <p:spPr>
            <a:xfrm>
              <a:off x="10255222" y="444826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60" name="pt529">
              <a:extLst>
                <a:ext uri="{FF2B5EF4-FFF2-40B4-BE49-F238E27FC236}">
                  <a16:creationId xmlns:a16="http://schemas.microsoft.com/office/drawing/2014/main" id="{27F69852-E127-4180-A155-9EB0665DDA69}"/>
                </a:ext>
              </a:extLst>
            </p:cNvPr>
            <p:cNvSpPr/>
            <p:nvPr/>
          </p:nvSpPr>
          <p:spPr>
            <a:xfrm>
              <a:off x="10307592" y="491190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61" name="pt530">
              <a:extLst>
                <a:ext uri="{FF2B5EF4-FFF2-40B4-BE49-F238E27FC236}">
                  <a16:creationId xmlns:a16="http://schemas.microsoft.com/office/drawing/2014/main" id="{6D68955B-2200-4768-A4C3-E26A1105B83E}"/>
                </a:ext>
              </a:extLst>
            </p:cNvPr>
            <p:cNvSpPr/>
            <p:nvPr/>
          </p:nvSpPr>
          <p:spPr>
            <a:xfrm>
              <a:off x="10309549" y="494294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62" name="pt531">
              <a:extLst>
                <a:ext uri="{FF2B5EF4-FFF2-40B4-BE49-F238E27FC236}">
                  <a16:creationId xmlns:a16="http://schemas.microsoft.com/office/drawing/2014/main" id="{EE3ABF60-5B77-460C-A391-EDB3B875381D}"/>
                </a:ext>
              </a:extLst>
            </p:cNvPr>
            <p:cNvSpPr/>
            <p:nvPr/>
          </p:nvSpPr>
          <p:spPr>
            <a:xfrm>
              <a:off x="10217903" y="51624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63" name="pt532">
              <a:extLst>
                <a:ext uri="{FF2B5EF4-FFF2-40B4-BE49-F238E27FC236}">
                  <a16:creationId xmlns:a16="http://schemas.microsoft.com/office/drawing/2014/main" id="{2FD406F3-B3F4-44D3-9212-184B785E3290}"/>
                </a:ext>
              </a:extLst>
            </p:cNvPr>
            <p:cNvSpPr/>
            <p:nvPr/>
          </p:nvSpPr>
          <p:spPr>
            <a:xfrm>
              <a:off x="10238388" y="497410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64" name="pt533">
              <a:extLst>
                <a:ext uri="{FF2B5EF4-FFF2-40B4-BE49-F238E27FC236}">
                  <a16:creationId xmlns:a16="http://schemas.microsoft.com/office/drawing/2014/main" id="{598D197A-BDC7-4F9E-BC9C-A53DAAD09C53}"/>
                </a:ext>
              </a:extLst>
            </p:cNvPr>
            <p:cNvSpPr/>
            <p:nvPr/>
          </p:nvSpPr>
          <p:spPr>
            <a:xfrm>
              <a:off x="10187147" y="50860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65" name="pt534">
              <a:extLst>
                <a:ext uri="{FF2B5EF4-FFF2-40B4-BE49-F238E27FC236}">
                  <a16:creationId xmlns:a16="http://schemas.microsoft.com/office/drawing/2014/main" id="{4AA03E71-C6AC-45D2-B7FE-0614681B01B4}"/>
                </a:ext>
              </a:extLst>
            </p:cNvPr>
            <p:cNvSpPr/>
            <p:nvPr/>
          </p:nvSpPr>
          <p:spPr>
            <a:xfrm>
              <a:off x="10445135" y="507825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66" name="pt535">
              <a:extLst>
                <a:ext uri="{FF2B5EF4-FFF2-40B4-BE49-F238E27FC236}">
                  <a16:creationId xmlns:a16="http://schemas.microsoft.com/office/drawing/2014/main" id="{A507A495-9E1D-49B9-A5DD-BEE778882721}"/>
                </a:ext>
              </a:extLst>
            </p:cNvPr>
            <p:cNvSpPr/>
            <p:nvPr/>
          </p:nvSpPr>
          <p:spPr>
            <a:xfrm>
              <a:off x="10234263" y="507676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67" name="pt536">
              <a:extLst>
                <a:ext uri="{FF2B5EF4-FFF2-40B4-BE49-F238E27FC236}">
                  <a16:creationId xmlns:a16="http://schemas.microsoft.com/office/drawing/2014/main" id="{3CA92FD8-5219-4974-B043-58CFCF6C507B}"/>
                </a:ext>
              </a:extLst>
            </p:cNvPr>
            <p:cNvSpPr/>
            <p:nvPr/>
          </p:nvSpPr>
          <p:spPr>
            <a:xfrm>
              <a:off x="10402107" y="490704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68" name="pt537">
              <a:extLst>
                <a:ext uri="{FF2B5EF4-FFF2-40B4-BE49-F238E27FC236}">
                  <a16:creationId xmlns:a16="http://schemas.microsoft.com/office/drawing/2014/main" id="{A491F0FB-6D0C-447D-B557-3F3A56733DD3}"/>
                </a:ext>
              </a:extLst>
            </p:cNvPr>
            <p:cNvSpPr/>
            <p:nvPr/>
          </p:nvSpPr>
          <p:spPr>
            <a:xfrm>
              <a:off x="10264167" y="508214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69" name="pt538">
              <a:extLst>
                <a:ext uri="{FF2B5EF4-FFF2-40B4-BE49-F238E27FC236}">
                  <a16:creationId xmlns:a16="http://schemas.microsoft.com/office/drawing/2014/main" id="{025A564B-CE2F-40F5-80E6-917B47F37528}"/>
                </a:ext>
              </a:extLst>
            </p:cNvPr>
            <p:cNvSpPr/>
            <p:nvPr/>
          </p:nvSpPr>
          <p:spPr>
            <a:xfrm>
              <a:off x="10261943" y="4452242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70" name="pt539">
              <a:extLst>
                <a:ext uri="{FF2B5EF4-FFF2-40B4-BE49-F238E27FC236}">
                  <a16:creationId xmlns:a16="http://schemas.microsoft.com/office/drawing/2014/main" id="{42362E5D-D6ED-4B39-8C5C-53FDC54F7773}"/>
                </a:ext>
              </a:extLst>
            </p:cNvPr>
            <p:cNvSpPr/>
            <p:nvPr/>
          </p:nvSpPr>
          <p:spPr>
            <a:xfrm>
              <a:off x="10274650" y="482924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71" name="pt540">
              <a:extLst>
                <a:ext uri="{FF2B5EF4-FFF2-40B4-BE49-F238E27FC236}">
                  <a16:creationId xmlns:a16="http://schemas.microsoft.com/office/drawing/2014/main" id="{4966F792-A204-408C-AD62-310B50D437FD}"/>
                </a:ext>
              </a:extLst>
            </p:cNvPr>
            <p:cNvSpPr/>
            <p:nvPr/>
          </p:nvSpPr>
          <p:spPr>
            <a:xfrm>
              <a:off x="10289631" y="48770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72" name="pt541">
              <a:extLst>
                <a:ext uri="{FF2B5EF4-FFF2-40B4-BE49-F238E27FC236}">
                  <a16:creationId xmlns:a16="http://schemas.microsoft.com/office/drawing/2014/main" id="{F6620A3E-AE21-4973-95E5-832E9B57C194}"/>
                </a:ext>
              </a:extLst>
            </p:cNvPr>
            <p:cNvSpPr/>
            <p:nvPr/>
          </p:nvSpPr>
          <p:spPr>
            <a:xfrm>
              <a:off x="10194868" y="502912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73" name="pt542">
              <a:extLst>
                <a:ext uri="{FF2B5EF4-FFF2-40B4-BE49-F238E27FC236}">
                  <a16:creationId xmlns:a16="http://schemas.microsoft.com/office/drawing/2014/main" id="{8954562D-F1DB-414A-B0AF-A473DEA114C0}"/>
                </a:ext>
              </a:extLst>
            </p:cNvPr>
            <p:cNvSpPr/>
            <p:nvPr/>
          </p:nvSpPr>
          <p:spPr>
            <a:xfrm>
              <a:off x="9978144" y="52396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74" name="pt543">
              <a:extLst>
                <a:ext uri="{FF2B5EF4-FFF2-40B4-BE49-F238E27FC236}">
                  <a16:creationId xmlns:a16="http://schemas.microsoft.com/office/drawing/2014/main" id="{C020EAB1-866D-48A4-A99D-7AD5FE475E23}"/>
                </a:ext>
              </a:extLst>
            </p:cNvPr>
            <p:cNvSpPr/>
            <p:nvPr/>
          </p:nvSpPr>
          <p:spPr>
            <a:xfrm>
              <a:off x="10184608" y="503961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75" name="pt544">
              <a:extLst>
                <a:ext uri="{FF2B5EF4-FFF2-40B4-BE49-F238E27FC236}">
                  <a16:creationId xmlns:a16="http://schemas.microsoft.com/office/drawing/2014/main" id="{19A7DD06-69D5-4B79-8E56-18B96946E91E}"/>
                </a:ext>
              </a:extLst>
            </p:cNvPr>
            <p:cNvSpPr/>
            <p:nvPr/>
          </p:nvSpPr>
          <p:spPr>
            <a:xfrm>
              <a:off x="10144307" y="52487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76" name="pt545">
              <a:extLst>
                <a:ext uri="{FF2B5EF4-FFF2-40B4-BE49-F238E27FC236}">
                  <a16:creationId xmlns:a16="http://schemas.microsoft.com/office/drawing/2014/main" id="{34803D94-B93F-47CD-9312-0FCB8E47425C}"/>
                </a:ext>
              </a:extLst>
            </p:cNvPr>
            <p:cNvSpPr/>
            <p:nvPr/>
          </p:nvSpPr>
          <p:spPr>
            <a:xfrm>
              <a:off x="10229567" y="50307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77" name="pt546">
              <a:extLst>
                <a:ext uri="{FF2B5EF4-FFF2-40B4-BE49-F238E27FC236}">
                  <a16:creationId xmlns:a16="http://schemas.microsoft.com/office/drawing/2014/main" id="{7BE21D41-3C31-4EB6-8157-5F360A03D431}"/>
                </a:ext>
              </a:extLst>
            </p:cNvPr>
            <p:cNvSpPr/>
            <p:nvPr/>
          </p:nvSpPr>
          <p:spPr>
            <a:xfrm>
              <a:off x="10228037" y="502451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78" name="pt547">
              <a:extLst>
                <a:ext uri="{FF2B5EF4-FFF2-40B4-BE49-F238E27FC236}">
                  <a16:creationId xmlns:a16="http://schemas.microsoft.com/office/drawing/2014/main" id="{0D9AE910-9E77-4AF4-A44D-9E452854D66F}"/>
                </a:ext>
              </a:extLst>
            </p:cNvPr>
            <p:cNvSpPr/>
            <p:nvPr/>
          </p:nvSpPr>
          <p:spPr>
            <a:xfrm>
              <a:off x="10259678" y="501056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79" name="pt548">
              <a:extLst>
                <a:ext uri="{FF2B5EF4-FFF2-40B4-BE49-F238E27FC236}">
                  <a16:creationId xmlns:a16="http://schemas.microsoft.com/office/drawing/2014/main" id="{6C813E5C-8179-418C-8B11-738911812122}"/>
                </a:ext>
              </a:extLst>
            </p:cNvPr>
            <p:cNvSpPr/>
            <p:nvPr/>
          </p:nvSpPr>
          <p:spPr>
            <a:xfrm>
              <a:off x="10177757" y="520021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80" name="pt549">
              <a:extLst>
                <a:ext uri="{FF2B5EF4-FFF2-40B4-BE49-F238E27FC236}">
                  <a16:creationId xmlns:a16="http://schemas.microsoft.com/office/drawing/2014/main" id="{A9C34201-B3A2-4FBE-86F4-6E4D912AEEEA}"/>
                </a:ext>
              </a:extLst>
            </p:cNvPr>
            <p:cNvSpPr/>
            <p:nvPr/>
          </p:nvSpPr>
          <p:spPr>
            <a:xfrm>
              <a:off x="10259845" y="445694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81" name="pt550">
              <a:extLst>
                <a:ext uri="{FF2B5EF4-FFF2-40B4-BE49-F238E27FC236}">
                  <a16:creationId xmlns:a16="http://schemas.microsoft.com/office/drawing/2014/main" id="{3C19470D-4D3A-405C-9A77-3F8E67AD77B4}"/>
                </a:ext>
              </a:extLst>
            </p:cNvPr>
            <p:cNvSpPr/>
            <p:nvPr/>
          </p:nvSpPr>
          <p:spPr>
            <a:xfrm>
              <a:off x="10078269" y="51649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82" name="pt551">
              <a:extLst>
                <a:ext uri="{FF2B5EF4-FFF2-40B4-BE49-F238E27FC236}">
                  <a16:creationId xmlns:a16="http://schemas.microsoft.com/office/drawing/2014/main" id="{EFDF039F-93D5-4864-B0E4-5D2A2DF565BF}"/>
                </a:ext>
              </a:extLst>
            </p:cNvPr>
            <p:cNvSpPr/>
            <p:nvPr/>
          </p:nvSpPr>
          <p:spPr>
            <a:xfrm>
              <a:off x="10058466" y="52004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83" name="pt552">
              <a:extLst>
                <a:ext uri="{FF2B5EF4-FFF2-40B4-BE49-F238E27FC236}">
                  <a16:creationId xmlns:a16="http://schemas.microsoft.com/office/drawing/2014/main" id="{5B650C7E-3D6E-4EC0-9FCA-98E9454A390A}"/>
                </a:ext>
              </a:extLst>
            </p:cNvPr>
            <p:cNvSpPr/>
            <p:nvPr/>
          </p:nvSpPr>
          <p:spPr>
            <a:xfrm>
              <a:off x="10272730" y="49433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84" name="pt553">
              <a:extLst>
                <a:ext uri="{FF2B5EF4-FFF2-40B4-BE49-F238E27FC236}">
                  <a16:creationId xmlns:a16="http://schemas.microsoft.com/office/drawing/2014/main" id="{7AA9C558-6DD1-4762-98E2-4BCCF3A6FBE1}"/>
                </a:ext>
              </a:extLst>
            </p:cNvPr>
            <p:cNvSpPr/>
            <p:nvPr/>
          </p:nvSpPr>
          <p:spPr>
            <a:xfrm>
              <a:off x="10061106" y="532188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85" name="pt554">
              <a:extLst>
                <a:ext uri="{FF2B5EF4-FFF2-40B4-BE49-F238E27FC236}">
                  <a16:creationId xmlns:a16="http://schemas.microsoft.com/office/drawing/2014/main" id="{531B44E9-3378-434A-9F0B-65A28A079D16}"/>
                </a:ext>
              </a:extLst>
            </p:cNvPr>
            <p:cNvSpPr/>
            <p:nvPr/>
          </p:nvSpPr>
          <p:spPr>
            <a:xfrm>
              <a:off x="10290159" y="506249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86" name="pt555">
              <a:extLst>
                <a:ext uri="{FF2B5EF4-FFF2-40B4-BE49-F238E27FC236}">
                  <a16:creationId xmlns:a16="http://schemas.microsoft.com/office/drawing/2014/main" id="{6897B293-C286-4589-AC58-B7BF8CAF80C9}"/>
                </a:ext>
              </a:extLst>
            </p:cNvPr>
            <p:cNvSpPr/>
            <p:nvPr/>
          </p:nvSpPr>
          <p:spPr>
            <a:xfrm>
              <a:off x="10279946" y="52443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87" name="pt556">
              <a:extLst>
                <a:ext uri="{FF2B5EF4-FFF2-40B4-BE49-F238E27FC236}">
                  <a16:creationId xmlns:a16="http://schemas.microsoft.com/office/drawing/2014/main" id="{FE063B57-DA7A-4668-9724-F720900CB134}"/>
                </a:ext>
              </a:extLst>
            </p:cNvPr>
            <p:cNvSpPr/>
            <p:nvPr/>
          </p:nvSpPr>
          <p:spPr>
            <a:xfrm>
              <a:off x="10257967" y="500331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88" name="pt557">
              <a:extLst>
                <a:ext uri="{FF2B5EF4-FFF2-40B4-BE49-F238E27FC236}">
                  <a16:creationId xmlns:a16="http://schemas.microsoft.com/office/drawing/2014/main" id="{50ADDEC8-91B8-4308-99AB-9A0D25ACE97F}"/>
                </a:ext>
              </a:extLst>
            </p:cNvPr>
            <p:cNvSpPr/>
            <p:nvPr/>
          </p:nvSpPr>
          <p:spPr>
            <a:xfrm>
              <a:off x="10344967" y="484395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89" name="pt558">
              <a:extLst>
                <a:ext uri="{FF2B5EF4-FFF2-40B4-BE49-F238E27FC236}">
                  <a16:creationId xmlns:a16="http://schemas.microsoft.com/office/drawing/2014/main" id="{1620A074-DF13-45AF-860F-67FBD092DE0E}"/>
                </a:ext>
              </a:extLst>
            </p:cNvPr>
            <p:cNvSpPr/>
            <p:nvPr/>
          </p:nvSpPr>
          <p:spPr>
            <a:xfrm>
              <a:off x="10503976" y="49261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90" name="pt559">
              <a:extLst>
                <a:ext uri="{FF2B5EF4-FFF2-40B4-BE49-F238E27FC236}">
                  <a16:creationId xmlns:a16="http://schemas.microsoft.com/office/drawing/2014/main" id="{4F12CEF3-D922-49F9-A6E0-FFCA48C93A38}"/>
                </a:ext>
              </a:extLst>
            </p:cNvPr>
            <p:cNvSpPr/>
            <p:nvPr/>
          </p:nvSpPr>
          <p:spPr>
            <a:xfrm>
              <a:off x="10256540" y="444754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91" name="pt560">
              <a:extLst>
                <a:ext uri="{FF2B5EF4-FFF2-40B4-BE49-F238E27FC236}">
                  <a16:creationId xmlns:a16="http://schemas.microsoft.com/office/drawing/2014/main" id="{2A8EE529-AE51-4974-9B2C-0F39E17A3DDB}"/>
                </a:ext>
              </a:extLst>
            </p:cNvPr>
            <p:cNvSpPr/>
            <p:nvPr/>
          </p:nvSpPr>
          <p:spPr>
            <a:xfrm>
              <a:off x="10180004" y="483745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92" name="pt561">
              <a:extLst>
                <a:ext uri="{FF2B5EF4-FFF2-40B4-BE49-F238E27FC236}">
                  <a16:creationId xmlns:a16="http://schemas.microsoft.com/office/drawing/2014/main" id="{7767FB26-DB4E-46E7-A3C7-5E8F4D944248}"/>
                </a:ext>
              </a:extLst>
            </p:cNvPr>
            <p:cNvSpPr/>
            <p:nvPr/>
          </p:nvSpPr>
          <p:spPr>
            <a:xfrm>
              <a:off x="10160162" y="506794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93" name="pt562">
              <a:extLst>
                <a:ext uri="{FF2B5EF4-FFF2-40B4-BE49-F238E27FC236}">
                  <a16:creationId xmlns:a16="http://schemas.microsoft.com/office/drawing/2014/main" id="{7EDD4781-443D-4894-ADF5-1F19D6ADF3C3}"/>
                </a:ext>
              </a:extLst>
            </p:cNvPr>
            <p:cNvSpPr/>
            <p:nvPr/>
          </p:nvSpPr>
          <p:spPr>
            <a:xfrm>
              <a:off x="10237573" y="49961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94" name="pt563">
              <a:extLst>
                <a:ext uri="{FF2B5EF4-FFF2-40B4-BE49-F238E27FC236}">
                  <a16:creationId xmlns:a16="http://schemas.microsoft.com/office/drawing/2014/main" id="{9F7519A3-5039-45C9-A8E0-D83CAD2F8F62}"/>
                </a:ext>
              </a:extLst>
            </p:cNvPr>
            <p:cNvSpPr/>
            <p:nvPr/>
          </p:nvSpPr>
          <p:spPr>
            <a:xfrm>
              <a:off x="10074547" y="509995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95" name="pt564">
              <a:extLst>
                <a:ext uri="{FF2B5EF4-FFF2-40B4-BE49-F238E27FC236}">
                  <a16:creationId xmlns:a16="http://schemas.microsoft.com/office/drawing/2014/main" id="{84D326E9-89CD-4CA5-8C25-13C11794CB8A}"/>
                </a:ext>
              </a:extLst>
            </p:cNvPr>
            <p:cNvSpPr/>
            <p:nvPr/>
          </p:nvSpPr>
          <p:spPr>
            <a:xfrm>
              <a:off x="10305472" y="48735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96" name="pt565">
              <a:extLst>
                <a:ext uri="{FF2B5EF4-FFF2-40B4-BE49-F238E27FC236}">
                  <a16:creationId xmlns:a16="http://schemas.microsoft.com/office/drawing/2014/main" id="{3C2FF090-0C8B-4155-9C8E-5762C06E4252}"/>
                </a:ext>
              </a:extLst>
            </p:cNvPr>
            <p:cNvSpPr/>
            <p:nvPr/>
          </p:nvSpPr>
          <p:spPr>
            <a:xfrm>
              <a:off x="10259765" y="50002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97" name="pt566">
              <a:extLst>
                <a:ext uri="{FF2B5EF4-FFF2-40B4-BE49-F238E27FC236}">
                  <a16:creationId xmlns:a16="http://schemas.microsoft.com/office/drawing/2014/main" id="{292CC6C2-EF37-405E-A9EE-672B29A5403B}"/>
                </a:ext>
              </a:extLst>
            </p:cNvPr>
            <p:cNvSpPr/>
            <p:nvPr/>
          </p:nvSpPr>
          <p:spPr>
            <a:xfrm>
              <a:off x="10230962" y="488933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98" name="pt567">
              <a:extLst>
                <a:ext uri="{FF2B5EF4-FFF2-40B4-BE49-F238E27FC236}">
                  <a16:creationId xmlns:a16="http://schemas.microsoft.com/office/drawing/2014/main" id="{3ADF0764-C121-4E71-ABBB-E0D0DF48B2FD}"/>
                </a:ext>
              </a:extLst>
            </p:cNvPr>
            <p:cNvSpPr/>
            <p:nvPr/>
          </p:nvSpPr>
          <p:spPr>
            <a:xfrm>
              <a:off x="10097029" y="51085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599" name="pt568">
              <a:extLst>
                <a:ext uri="{FF2B5EF4-FFF2-40B4-BE49-F238E27FC236}">
                  <a16:creationId xmlns:a16="http://schemas.microsoft.com/office/drawing/2014/main" id="{A7E28BCA-BCBF-472E-8F60-B15111F74EAD}"/>
                </a:ext>
              </a:extLst>
            </p:cNvPr>
            <p:cNvSpPr/>
            <p:nvPr/>
          </p:nvSpPr>
          <p:spPr>
            <a:xfrm>
              <a:off x="10474160" y="465688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00" name="pt569">
              <a:extLst>
                <a:ext uri="{FF2B5EF4-FFF2-40B4-BE49-F238E27FC236}">
                  <a16:creationId xmlns:a16="http://schemas.microsoft.com/office/drawing/2014/main" id="{078969A3-0E8D-45DD-BB15-B95D97B597F1}"/>
                </a:ext>
              </a:extLst>
            </p:cNvPr>
            <p:cNvSpPr/>
            <p:nvPr/>
          </p:nvSpPr>
          <p:spPr>
            <a:xfrm>
              <a:off x="9976924" y="49408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01" name="pt570">
              <a:extLst>
                <a:ext uri="{FF2B5EF4-FFF2-40B4-BE49-F238E27FC236}">
                  <a16:creationId xmlns:a16="http://schemas.microsoft.com/office/drawing/2014/main" id="{C89B825F-FB5E-455D-B755-31CBC56846CC}"/>
                </a:ext>
              </a:extLst>
            </p:cNvPr>
            <p:cNvSpPr/>
            <p:nvPr/>
          </p:nvSpPr>
          <p:spPr>
            <a:xfrm>
              <a:off x="10110772" y="505042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02" name="pt571">
              <a:extLst>
                <a:ext uri="{FF2B5EF4-FFF2-40B4-BE49-F238E27FC236}">
                  <a16:creationId xmlns:a16="http://schemas.microsoft.com/office/drawing/2014/main" id="{C5A14DB9-C82A-4BA5-B2D9-E47BBCBD2278}"/>
                </a:ext>
              </a:extLst>
            </p:cNvPr>
            <p:cNvSpPr/>
            <p:nvPr/>
          </p:nvSpPr>
          <p:spPr>
            <a:xfrm>
              <a:off x="10255589" y="4445955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03" name="pt572">
              <a:extLst>
                <a:ext uri="{FF2B5EF4-FFF2-40B4-BE49-F238E27FC236}">
                  <a16:creationId xmlns:a16="http://schemas.microsoft.com/office/drawing/2014/main" id="{1621FE6D-C85B-4637-8D0C-4590B255EF2B}"/>
                </a:ext>
              </a:extLst>
            </p:cNvPr>
            <p:cNvSpPr/>
            <p:nvPr/>
          </p:nvSpPr>
          <p:spPr>
            <a:xfrm>
              <a:off x="9987385" y="520312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04" name="pt573">
              <a:extLst>
                <a:ext uri="{FF2B5EF4-FFF2-40B4-BE49-F238E27FC236}">
                  <a16:creationId xmlns:a16="http://schemas.microsoft.com/office/drawing/2014/main" id="{65F82DFC-3231-44AA-A18C-D8D9BBCF48FF}"/>
                </a:ext>
              </a:extLst>
            </p:cNvPr>
            <p:cNvSpPr/>
            <p:nvPr/>
          </p:nvSpPr>
          <p:spPr>
            <a:xfrm>
              <a:off x="10164987" y="52000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05" name="pt574">
              <a:extLst>
                <a:ext uri="{FF2B5EF4-FFF2-40B4-BE49-F238E27FC236}">
                  <a16:creationId xmlns:a16="http://schemas.microsoft.com/office/drawing/2014/main" id="{784018EE-EA06-4D21-8452-2ED293682988}"/>
                </a:ext>
              </a:extLst>
            </p:cNvPr>
            <p:cNvSpPr/>
            <p:nvPr/>
          </p:nvSpPr>
          <p:spPr>
            <a:xfrm>
              <a:off x="10358410" y="489387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06" name="pt575">
              <a:extLst>
                <a:ext uri="{FF2B5EF4-FFF2-40B4-BE49-F238E27FC236}">
                  <a16:creationId xmlns:a16="http://schemas.microsoft.com/office/drawing/2014/main" id="{3936D509-F17A-490D-A90E-9A2C1B8FD9E9}"/>
                </a:ext>
              </a:extLst>
            </p:cNvPr>
            <p:cNvSpPr/>
            <p:nvPr/>
          </p:nvSpPr>
          <p:spPr>
            <a:xfrm>
              <a:off x="10367027" y="47035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07" name="pt576">
              <a:extLst>
                <a:ext uri="{FF2B5EF4-FFF2-40B4-BE49-F238E27FC236}">
                  <a16:creationId xmlns:a16="http://schemas.microsoft.com/office/drawing/2014/main" id="{378E583D-BBED-4F14-8B36-36B08BF6CE03}"/>
                </a:ext>
              </a:extLst>
            </p:cNvPr>
            <p:cNvSpPr/>
            <p:nvPr/>
          </p:nvSpPr>
          <p:spPr>
            <a:xfrm>
              <a:off x="10515070" y="46937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08" name="pt577">
              <a:extLst>
                <a:ext uri="{FF2B5EF4-FFF2-40B4-BE49-F238E27FC236}">
                  <a16:creationId xmlns:a16="http://schemas.microsoft.com/office/drawing/2014/main" id="{BE3FB09A-C993-493D-A944-5B078C2887BE}"/>
                </a:ext>
              </a:extLst>
            </p:cNvPr>
            <p:cNvSpPr/>
            <p:nvPr/>
          </p:nvSpPr>
          <p:spPr>
            <a:xfrm>
              <a:off x="10308304" y="523428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09" name="pt578">
              <a:extLst>
                <a:ext uri="{FF2B5EF4-FFF2-40B4-BE49-F238E27FC236}">
                  <a16:creationId xmlns:a16="http://schemas.microsoft.com/office/drawing/2014/main" id="{CDAC5456-4746-47AE-95C9-397DED715840}"/>
                </a:ext>
              </a:extLst>
            </p:cNvPr>
            <p:cNvSpPr/>
            <p:nvPr/>
          </p:nvSpPr>
          <p:spPr>
            <a:xfrm>
              <a:off x="10226216" y="50356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10" name="pt579">
              <a:extLst>
                <a:ext uri="{FF2B5EF4-FFF2-40B4-BE49-F238E27FC236}">
                  <a16:creationId xmlns:a16="http://schemas.microsoft.com/office/drawing/2014/main" id="{B6A0366C-926A-4AC5-A2C0-0FF5E97B0C69}"/>
                </a:ext>
              </a:extLst>
            </p:cNvPr>
            <p:cNvSpPr/>
            <p:nvPr/>
          </p:nvSpPr>
          <p:spPr>
            <a:xfrm>
              <a:off x="10268005" y="493600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11" name="pt580">
              <a:extLst>
                <a:ext uri="{FF2B5EF4-FFF2-40B4-BE49-F238E27FC236}">
                  <a16:creationId xmlns:a16="http://schemas.microsoft.com/office/drawing/2014/main" id="{FD823D4B-6509-4783-997D-267FA26C2C33}"/>
                </a:ext>
              </a:extLst>
            </p:cNvPr>
            <p:cNvSpPr/>
            <p:nvPr/>
          </p:nvSpPr>
          <p:spPr>
            <a:xfrm>
              <a:off x="10172062" y="500719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12" name="pt581">
              <a:extLst>
                <a:ext uri="{FF2B5EF4-FFF2-40B4-BE49-F238E27FC236}">
                  <a16:creationId xmlns:a16="http://schemas.microsoft.com/office/drawing/2014/main" id="{898DA83B-C7D5-4939-9188-A5AB6C9CDC8D}"/>
                </a:ext>
              </a:extLst>
            </p:cNvPr>
            <p:cNvSpPr/>
            <p:nvPr/>
          </p:nvSpPr>
          <p:spPr>
            <a:xfrm>
              <a:off x="10186199" y="485643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13" name="pt582">
              <a:extLst>
                <a:ext uri="{FF2B5EF4-FFF2-40B4-BE49-F238E27FC236}">
                  <a16:creationId xmlns:a16="http://schemas.microsoft.com/office/drawing/2014/main" id="{7964C1E0-4533-40D8-AFA7-4DEDC6AF1323}"/>
                </a:ext>
              </a:extLst>
            </p:cNvPr>
            <p:cNvSpPr/>
            <p:nvPr/>
          </p:nvSpPr>
          <p:spPr>
            <a:xfrm>
              <a:off x="10256642" y="4449037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14" name="pt583">
              <a:extLst>
                <a:ext uri="{FF2B5EF4-FFF2-40B4-BE49-F238E27FC236}">
                  <a16:creationId xmlns:a16="http://schemas.microsoft.com/office/drawing/2014/main" id="{9109B662-98F4-48ED-85FF-7EC2B4CA97C0}"/>
                </a:ext>
              </a:extLst>
            </p:cNvPr>
            <p:cNvSpPr/>
            <p:nvPr/>
          </p:nvSpPr>
          <p:spPr>
            <a:xfrm>
              <a:off x="10025431" y="48340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15" name="pt584">
              <a:extLst>
                <a:ext uri="{FF2B5EF4-FFF2-40B4-BE49-F238E27FC236}">
                  <a16:creationId xmlns:a16="http://schemas.microsoft.com/office/drawing/2014/main" id="{BDCBBECF-CCB7-47C4-AE12-F16130AD6501}"/>
                </a:ext>
              </a:extLst>
            </p:cNvPr>
            <p:cNvSpPr/>
            <p:nvPr/>
          </p:nvSpPr>
          <p:spPr>
            <a:xfrm>
              <a:off x="10043668" y="519891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16" name="pt585">
              <a:extLst>
                <a:ext uri="{FF2B5EF4-FFF2-40B4-BE49-F238E27FC236}">
                  <a16:creationId xmlns:a16="http://schemas.microsoft.com/office/drawing/2014/main" id="{1D0C9E3C-7B3F-4A93-A4F5-BCBC0065897A}"/>
                </a:ext>
              </a:extLst>
            </p:cNvPr>
            <p:cNvSpPr/>
            <p:nvPr/>
          </p:nvSpPr>
          <p:spPr>
            <a:xfrm>
              <a:off x="10194408" y="499113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17" name="pt586">
              <a:extLst>
                <a:ext uri="{FF2B5EF4-FFF2-40B4-BE49-F238E27FC236}">
                  <a16:creationId xmlns:a16="http://schemas.microsoft.com/office/drawing/2014/main" id="{414604D5-BC97-4761-A080-898584A9AE92}"/>
                </a:ext>
              </a:extLst>
            </p:cNvPr>
            <p:cNvSpPr/>
            <p:nvPr/>
          </p:nvSpPr>
          <p:spPr>
            <a:xfrm>
              <a:off x="10307571" y="502459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18" name="pt587">
              <a:extLst>
                <a:ext uri="{FF2B5EF4-FFF2-40B4-BE49-F238E27FC236}">
                  <a16:creationId xmlns:a16="http://schemas.microsoft.com/office/drawing/2014/main" id="{138DEF05-F26E-4565-926E-9E0CB86A0A65}"/>
                </a:ext>
              </a:extLst>
            </p:cNvPr>
            <p:cNvSpPr/>
            <p:nvPr/>
          </p:nvSpPr>
          <p:spPr>
            <a:xfrm>
              <a:off x="10249114" y="510321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19" name="pt588">
              <a:extLst>
                <a:ext uri="{FF2B5EF4-FFF2-40B4-BE49-F238E27FC236}">
                  <a16:creationId xmlns:a16="http://schemas.microsoft.com/office/drawing/2014/main" id="{076BAD7C-D48A-4969-B7F7-DDBDBB4A00F7}"/>
                </a:ext>
              </a:extLst>
            </p:cNvPr>
            <p:cNvSpPr/>
            <p:nvPr/>
          </p:nvSpPr>
          <p:spPr>
            <a:xfrm>
              <a:off x="10374740" y="486801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20" name="pt589">
              <a:extLst>
                <a:ext uri="{FF2B5EF4-FFF2-40B4-BE49-F238E27FC236}">
                  <a16:creationId xmlns:a16="http://schemas.microsoft.com/office/drawing/2014/main" id="{BFBFE20C-68DC-4B90-BC7F-6DDCABAD4F98}"/>
                </a:ext>
              </a:extLst>
            </p:cNvPr>
            <p:cNvSpPr/>
            <p:nvPr/>
          </p:nvSpPr>
          <p:spPr>
            <a:xfrm>
              <a:off x="10078317" y="52163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21" name="pt590">
              <a:extLst>
                <a:ext uri="{FF2B5EF4-FFF2-40B4-BE49-F238E27FC236}">
                  <a16:creationId xmlns:a16="http://schemas.microsoft.com/office/drawing/2014/main" id="{9F2246A1-6EDE-4198-AEB3-0D0FEF985DEA}"/>
                </a:ext>
              </a:extLst>
            </p:cNvPr>
            <p:cNvSpPr/>
            <p:nvPr/>
          </p:nvSpPr>
          <p:spPr>
            <a:xfrm>
              <a:off x="9904233" y="514819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22" name="pt591">
              <a:extLst>
                <a:ext uri="{FF2B5EF4-FFF2-40B4-BE49-F238E27FC236}">
                  <a16:creationId xmlns:a16="http://schemas.microsoft.com/office/drawing/2014/main" id="{37C9D3BE-B641-4DC7-897B-FD1A21D60158}"/>
                </a:ext>
              </a:extLst>
            </p:cNvPr>
            <p:cNvSpPr/>
            <p:nvPr/>
          </p:nvSpPr>
          <p:spPr>
            <a:xfrm>
              <a:off x="10228623" y="490666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23" name="pt592">
              <a:extLst>
                <a:ext uri="{FF2B5EF4-FFF2-40B4-BE49-F238E27FC236}">
                  <a16:creationId xmlns:a16="http://schemas.microsoft.com/office/drawing/2014/main" id="{01537F99-C50E-4B6D-B8B7-ABDAA9E22A4E}"/>
                </a:ext>
              </a:extLst>
            </p:cNvPr>
            <p:cNvSpPr/>
            <p:nvPr/>
          </p:nvSpPr>
          <p:spPr>
            <a:xfrm>
              <a:off x="10262917" y="509006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24" name="pt593">
              <a:extLst>
                <a:ext uri="{FF2B5EF4-FFF2-40B4-BE49-F238E27FC236}">
                  <a16:creationId xmlns:a16="http://schemas.microsoft.com/office/drawing/2014/main" id="{40615F0E-0A9B-416F-B846-1A98E6FEE4DD}"/>
                </a:ext>
              </a:extLst>
            </p:cNvPr>
            <p:cNvSpPr/>
            <p:nvPr/>
          </p:nvSpPr>
          <p:spPr>
            <a:xfrm>
              <a:off x="10261226" y="4474616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25" name="pt594">
              <a:extLst>
                <a:ext uri="{FF2B5EF4-FFF2-40B4-BE49-F238E27FC236}">
                  <a16:creationId xmlns:a16="http://schemas.microsoft.com/office/drawing/2014/main" id="{E4DF4863-775C-49F8-B2AE-654975B5C650}"/>
                </a:ext>
              </a:extLst>
            </p:cNvPr>
            <p:cNvSpPr/>
            <p:nvPr/>
          </p:nvSpPr>
          <p:spPr>
            <a:xfrm>
              <a:off x="10266472" y="50687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26" name="pt595">
              <a:extLst>
                <a:ext uri="{FF2B5EF4-FFF2-40B4-BE49-F238E27FC236}">
                  <a16:creationId xmlns:a16="http://schemas.microsoft.com/office/drawing/2014/main" id="{A19EDED7-9693-48F1-A2C3-C7D2AC9F9603}"/>
                </a:ext>
              </a:extLst>
            </p:cNvPr>
            <p:cNvSpPr/>
            <p:nvPr/>
          </p:nvSpPr>
          <p:spPr>
            <a:xfrm>
              <a:off x="10260368" y="487521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27" name="pt596">
              <a:extLst>
                <a:ext uri="{FF2B5EF4-FFF2-40B4-BE49-F238E27FC236}">
                  <a16:creationId xmlns:a16="http://schemas.microsoft.com/office/drawing/2014/main" id="{AB3A7E56-2D16-47A2-B37C-7D092EE8E366}"/>
                </a:ext>
              </a:extLst>
            </p:cNvPr>
            <p:cNvSpPr/>
            <p:nvPr/>
          </p:nvSpPr>
          <p:spPr>
            <a:xfrm>
              <a:off x="10028041" y="513808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28" name="pt597">
              <a:extLst>
                <a:ext uri="{FF2B5EF4-FFF2-40B4-BE49-F238E27FC236}">
                  <a16:creationId xmlns:a16="http://schemas.microsoft.com/office/drawing/2014/main" id="{C90D5452-EE95-4186-B23C-CB6FF48354EC}"/>
                </a:ext>
              </a:extLst>
            </p:cNvPr>
            <p:cNvSpPr/>
            <p:nvPr/>
          </p:nvSpPr>
          <p:spPr>
            <a:xfrm>
              <a:off x="10332129" y="501355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29" name="pt598">
              <a:extLst>
                <a:ext uri="{FF2B5EF4-FFF2-40B4-BE49-F238E27FC236}">
                  <a16:creationId xmlns:a16="http://schemas.microsoft.com/office/drawing/2014/main" id="{D523409F-9716-4DFD-86A5-2008C0A74EAE}"/>
                </a:ext>
              </a:extLst>
            </p:cNvPr>
            <p:cNvSpPr/>
            <p:nvPr/>
          </p:nvSpPr>
          <p:spPr>
            <a:xfrm>
              <a:off x="10047944" y="501976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30" name="pt599">
              <a:extLst>
                <a:ext uri="{FF2B5EF4-FFF2-40B4-BE49-F238E27FC236}">
                  <a16:creationId xmlns:a16="http://schemas.microsoft.com/office/drawing/2014/main" id="{6447032A-44CA-499E-8AA6-3A1E569DBDA5}"/>
                </a:ext>
              </a:extLst>
            </p:cNvPr>
            <p:cNvSpPr/>
            <p:nvPr/>
          </p:nvSpPr>
          <p:spPr>
            <a:xfrm>
              <a:off x="10193245" y="50093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31" name="pt600">
              <a:extLst>
                <a:ext uri="{FF2B5EF4-FFF2-40B4-BE49-F238E27FC236}">
                  <a16:creationId xmlns:a16="http://schemas.microsoft.com/office/drawing/2014/main" id="{3E8930FA-CC5C-4C66-B9AA-D1C0457093AA}"/>
                </a:ext>
              </a:extLst>
            </p:cNvPr>
            <p:cNvSpPr/>
            <p:nvPr/>
          </p:nvSpPr>
          <p:spPr>
            <a:xfrm>
              <a:off x="10105274" y="501013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32" name="pt601">
              <a:extLst>
                <a:ext uri="{FF2B5EF4-FFF2-40B4-BE49-F238E27FC236}">
                  <a16:creationId xmlns:a16="http://schemas.microsoft.com/office/drawing/2014/main" id="{961414E9-1924-45CC-B937-C7A65C436BFE}"/>
                </a:ext>
              </a:extLst>
            </p:cNvPr>
            <p:cNvSpPr/>
            <p:nvPr/>
          </p:nvSpPr>
          <p:spPr>
            <a:xfrm>
              <a:off x="9792508" y="524778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33" name="pt602">
              <a:extLst>
                <a:ext uri="{FF2B5EF4-FFF2-40B4-BE49-F238E27FC236}">
                  <a16:creationId xmlns:a16="http://schemas.microsoft.com/office/drawing/2014/main" id="{C5F70171-D8BE-4451-A249-16F91B377889}"/>
                </a:ext>
              </a:extLst>
            </p:cNvPr>
            <p:cNvSpPr/>
            <p:nvPr/>
          </p:nvSpPr>
          <p:spPr>
            <a:xfrm>
              <a:off x="10292808" y="492345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34" name="pt603">
              <a:extLst>
                <a:ext uri="{FF2B5EF4-FFF2-40B4-BE49-F238E27FC236}">
                  <a16:creationId xmlns:a16="http://schemas.microsoft.com/office/drawing/2014/main" id="{262E814F-34D5-4CA3-B393-CF03271CB60F}"/>
                </a:ext>
              </a:extLst>
            </p:cNvPr>
            <p:cNvSpPr/>
            <p:nvPr/>
          </p:nvSpPr>
          <p:spPr>
            <a:xfrm>
              <a:off x="10229052" y="475352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35" name="pt604">
              <a:extLst>
                <a:ext uri="{FF2B5EF4-FFF2-40B4-BE49-F238E27FC236}">
                  <a16:creationId xmlns:a16="http://schemas.microsoft.com/office/drawing/2014/main" id="{48D90827-60FA-4B05-A245-E0C14481A639}"/>
                </a:ext>
              </a:extLst>
            </p:cNvPr>
            <p:cNvSpPr/>
            <p:nvPr/>
          </p:nvSpPr>
          <p:spPr>
            <a:xfrm>
              <a:off x="10257505" y="4451943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36" name="pt605">
              <a:extLst>
                <a:ext uri="{FF2B5EF4-FFF2-40B4-BE49-F238E27FC236}">
                  <a16:creationId xmlns:a16="http://schemas.microsoft.com/office/drawing/2014/main" id="{69398F45-21B8-4D55-A7EA-7272DD107FA7}"/>
                </a:ext>
              </a:extLst>
            </p:cNvPr>
            <p:cNvSpPr/>
            <p:nvPr/>
          </p:nvSpPr>
          <p:spPr>
            <a:xfrm>
              <a:off x="10267688" y="473591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37" name="pt606">
              <a:extLst>
                <a:ext uri="{FF2B5EF4-FFF2-40B4-BE49-F238E27FC236}">
                  <a16:creationId xmlns:a16="http://schemas.microsoft.com/office/drawing/2014/main" id="{B7B64853-2B79-4F80-A256-3F29518130EB}"/>
                </a:ext>
              </a:extLst>
            </p:cNvPr>
            <p:cNvSpPr/>
            <p:nvPr/>
          </p:nvSpPr>
          <p:spPr>
            <a:xfrm>
              <a:off x="10274343" y="501527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38" name="pt607">
              <a:extLst>
                <a:ext uri="{FF2B5EF4-FFF2-40B4-BE49-F238E27FC236}">
                  <a16:creationId xmlns:a16="http://schemas.microsoft.com/office/drawing/2014/main" id="{AAE21DAC-17A0-4B68-8FE3-41A41C610075}"/>
                </a:ext>
              </a:extLst>
            </p:cNvPr>
            <p:cNvSpPr/>
            <p:nvPr/>
          </p:nvSpPr>
          <p:spPr>
            <a:xfrm>
              <a:off x="10261990" y="51850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39" name="pt608">
              <a:extLst>
                <a:ext uri="{FF2B5EF4-FFF2-40B4-BE49-F238E27FC236}">
                  <a16:creationId xmlns:a16="http://schemas.microsoft.com/office/drawing/2014/main" id="{1771FFD4-48BC-44DE-A98B-A7F7DD690208}"/>
                </a:ext>
              </a:extLst>
            </p:cNvPr>
            <p:cNvSpPr/>
            <p:nvPr/>
          </p:nvSpPr>
          <p:spPr>
            <a:xfrm>
              <a:off x="10023995" y="526274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40" name="pt609">
              <a:extLst>
                <a:ext uri="{FF2B5EF4-FFF2-40B4-BE49-F238E27FC236}">
                  <a16:creationId xmlns:a16="http://schemas.microsoft.com/office/drawing/2014/main" id="{B0AD76D3-E156-4AD9-B0E0-94F5DAF35D73}"/>
                </a:ext>
              </a:extLst>
            </p:cNvPr>
            <p:cNvSpPr/>
            <p:nvPr/>
          </p:nvSpPr>
          <p:spPr>
            <a:xfrm>
              <a:off x="10076316" y="468832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41" name="pt610">
              <a:extLst>
                <a:ext uri="{FF2B5EF4-FFF2-40B4-BE49-F238E27FC236}">
                  <a16:creationId xmlns:a16="http://schemas.microsoft.com/office/drawing/2014/main" id="{48C25F57-8D0E-4A9B-9F2F-DBBE876F3161}"/>
                </a:ext>
              </a:extLst>
            </p:cNvPr>
            <p:cNvSpPr/>
            <p:nvPr/>
          </p:nvSpPr>
          <p:spPr>
            <a:xfrm>
              <a:off x="10199593" y="520987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42" name="pt611">
              <a:extLst>
                <a:ext uri="{FF2B5EF4-FFF2-40B4-BE49-F238E27FC236}">
                  <a16:creationId xmlns:a16="http://schemas.microsoft.com/office/drawing/2014/main" id="{C500F6E4-7992-4D54-9E82-D84B98A6B326}"/>
                </a:ext>
              </a:extLst>
            </p:cNvPr>
            <p:cNvSpPr/>
            <p:nvPr/>
          </p:nvSpPr>
          <p:spPr>
            <a:xfrm>
              <a:off x="10108034" y="506739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43" name="pt612">
              <a:extLst>
                <a:ext uri="{FF2B5EF4-FFF2-40B4-BE49-F238E27FC236}">
                  <a16:creationId xmlns:a16="http://schemas.microsoft.com/office/drawing/2014/main" id="{19A9E08A-E5FD-41BA-AF3C-AB075E8FC910}"/>
                </a:ext>
              </a:extLst>
            </p:cNvPr>
            <p:cNvSpPr/>
            <p:nvPr/>
          </p:nvSpPr>
          <p:spPr>
            <a:xfrm>
              <a:off x="9909303" y="52973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44" name="pt613">
              <a:extLst>
                <a:ext uri="{FF2B5EF4-FFF2-40B4-BE49-F238E27FC236}">
                  <a16:creationId xmlns:a16="http://schemas.microsoft.com/office/drawing/2014/main" id="{1E8E69B5-5255-4B99-89CD-720B2A5B80E2}"/>
                </a:ext>
              </a:extLst>
            </p:cNvPr>
            <p:cNvSpPr/>
            <p:nvPr/>
          </p:nvSpPr>
          <p:spPr>
            <a:xfrm>
              <a:off x="10145475" y="483285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45" name="pt614">
              <a:extLst>
                <a:ext uri="{FF2B5EF4-FFF2-40B4-BE49-F238E27FC236}">
                  <a16:creationId xmlns:a16="http://schemas.microsoft.com/office/drawing/2014/main" id="{C0CA142A-1CE0-491B-B937-79DC0E2EFE45}"/>
                </a:ext>
              </a:extLst>
            </p:cNvPr>
            <p:cNvSpPr/>
            <p:nvPr/>
          </p:nvSpPr>
          <p:spPr>
            <a:xfrm>
              <a:off x="10155104" y="519367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46" name="pt615">
              <a:extLst>
                <a:ext uri="{FF2B5EF4-FFF2-40B4-BE49-F238E27FC236}">
                  <a16:creationId xmlns:a16="http://schemas.microsoft.com/office/drawing/2014/main" id="{D98E1EA4-1C26-493C-A156-1B1C96D7893A}"/>
                </a:ext>
              </a:extLst>
            </p:cNvPr>
            <p:cNvSpPr/>
            <p:nvPr/>
          </p:nvSpPr>
          <p:spPr>
            <a:xfrm>
              <a:off x="10256106" y="4452030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47" name="pt616">
              <a:extLst>
                <a:ext uri="{FF2B5EF4-FFF2-40B4-BE49-F238E27FC236}">
                  <a16:creationId xmlns:a16="http://schemas.microsoft.com/office/drawing/2014/main" id="{9D42834B-AB72-43FE-90EA-6DEFC80DF6F8}"/>
                </a:ext>
              </a:extLst>
            </p:cNvPr>
            <p:cNvSpPr/>
            <p:nvPr/>
          </p:nvSpPr>
          <p:spPr>
            <a:xfrm>
              <a:off x="10155479" y="51601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48" name="pt617">
              <a:extLst>
                <a:ext uri="{FF2B5EF4-FFF2-40B4-BE49-F238E27FC236}">
                  <a16:creationId xmlns:a16="http://schemas.microsoft.com/office/drawing/2014/main" id="{DA890EDE-67E5-40E9-871C-0453F0196867}"/>
                </a:ext>
              </a:extLst>
            </p:cNvPr>
            <p:cNvSpPr/>
            <p:nvPr/>
          </p:nvSpPr>
          <p:spPr>
            <a:xfrm>
              <a:off x="10108410" y="48813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49" name="pt618">
              <a:extLst>
                <a:ext uri="{FF2B5EF4-FFF2-40B4-BE49-F238E27FC236}">
                  <a16:creationId xmlns:a16="http://schemas.microsoft.com/office/drawing/2014/main" id="{865DD1A8-1115-4F78-8B32-E30BAF504811}"/>
                </a:ext>
              </a:extLst>
            </p:cNvPr>
            <p:cNvSpPr/>
            <p:nvPr/>
          </p:nvSpPr>
          <p:spPr>
            <a:xfrm>
              <a:off x="9792224" y="508957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50" name="pt619">
              <a:extLst>
                <a:ext uri="{FF2B5EF4-FFF2-40B4-BE49-F238E27FC236}">
                  <a16:creationId xmlns:a16="http://schemas.microsoft.com/office/drawing/2014/main" id="{0EA88D6E-FEE6-4644-BBAE-6D8A8C47FE25}"/>
                </a:ext>
              </a:extLst>
            </p:cNvPr>
            <p:cNvSpPr/>
            <p:nvPr/>
          </p:nvSpPr>
          <p:spPr>
            <a:xfrm>
              <a:off x="10242820" y="473737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51" name="pt620">
              <a:extLst>
                <a:ext uri="{FF2B5EF4-FFF2-40B4-BE49-F238E27FC236}">
                  <a16:creationId xmlns:a16="http://schemas.microsoft.com/office/drawing/2014/main" id="{0F68C196-D9A7-4631-B400-4D1B0DCA9C3C}"/>
                </a:ext>
              </a:extLst>
            </p:cNvPr>
            <p:cNvSpPr/>
            <p:nvPr/>
          </p:nvSpPr>
          <p:spPr>
            <a:xfrm>
              <a:off x="10275523" y="503883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52" name="pt621">
              <a:extLst>
                <a:ext uri="{FF2B5EF4-FFF2-40B4-BE49-F238E27FC236}">
                  <a16:creationId xmlns:a16="http://schemas.microsoft.com/office/drawing/2014/main" id="{5F613F44-3E1A-4DCD-A3C2-D0CC6217475C}"/>
                </a:ext>
              </a:extLst>
            </p:cNvPr>
            <p:cNvSpPr/>
            <p:nvPr/>
          </p:nvSpPr>
          <p:spPr>
            <a:xfrm>
              <a:off x="10172407" y="512286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53" name="pt622">
              <a:extLst>
                <a:ext uri="{FF2B5EF4-FFF2-40B4-BE49-F238E27FC236}">
                  <a16:creationId xmlns:a16="http://schemas.microsoft.com/office/drawing/2014/main" id="{0D5273D6-D199-440F-9A63-55C8F88DC1C1}"/>
                </a:ext>
              </a:extLst>
            </p:cNvPr>
            <p:cNvSpPr/>
            <p:nvPr/>
          </p:nvSpPr>
          <p:spPr>
            <a:xfrm>
              <a:off x="10214835" y="495970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54" name="pt623">
              <a:extLst>
                <a:ext uri="{FF2B5EF4-FFF2-40B4-BE49-F238E27FC236}">
                  <a16:creationId xmlns:a16="http://schemas.microsoft.com/office/drawing/2014/main" id="{E2899762-AFEA-4132-ABDC-1C9CB4BB4670}"/>
                </a:ext>
              </a:extLst>
            </p:cNvPr>
            <p:cNvSpPr/>
            <p:nvPr/>
          </p:nvSpPr>
          <p:spPr>
            <a:xfrm>
              <a:off x="10148775" y="489833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55" name="pt624">
              <a:extLst>
                <a:ext uri="{FF2B5EF4-FFF2-40B4-BE49-F238E27FC236}">
                  <a16:creationId xmlns:a16="http://schemas.microsoft.com/office/drawing/2014/main" id="{677BDAAB-D78F-49F6-AB2F-97E80F73F354}"/>
                </a:ext>
              </a:extLst>
            </p:cNvPr>
            <p:cNvSpPr/>
            <p:nvPr/>
          </p:nvSpPr>
          <p:spPr>
            <a:xfrm>
              <a:off x="9766881" y="545089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56" name="pt625">
              <a:extLst>
                <a:ext uri="{FF2B5EF4-FFF2-40B4-BE49-F238E27FC236}">
                  <a16:creationId xmlns:a16="http://schemas.microsoft.com/office/drawing/2014/main" id="{35CEC5BC-16D8-4B6F-A56D-92595DA5ECF1}"/>
                </a:ext>
              </a:extLst>
            </p:cNvPr>
            <p:cNvSpPr/>
            <p:nvPr/>
          </p:nvSpPr>
          <p:spPr>
            <a:xfrm>
              <a:off x="9955932" y="488353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57" name="pt626">
              <a:extLst>
                <a:ext uri="{FF2B5EF4-FFF2-40B4-BE49-F238E27FC236}">
                  <a16:creationId xmlns:a16="http://schemas.microsoft.com/office/drawing/2014/main" id="{211F5CF9-C136-4690-AC9F-F2ED32967B7A}"/>
                </a:ext>
              </a:extLst>
            </p:cNvPr>
            <p:cNvSpPr/>
            <p:nvPr/>
          </p:nvSpPr>
          <p:spPr>
            <a:xfrm>
              <a:off x="10256550" y="4447143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58" name="pt627">
              <a:extLst>
                <a:ext uri="{FF2B5EF4-FFF2-40B4-BE49-F238E27FC236}">
                  <a16:creationId xmlns:a16="http://schemas.microsoft.com/office/drawing/2014/main" id="{8F66DA8F-C3AB-4B74-96CA-1D50A002EE67}"/>
                </a:ext>
              </a:extLst>
            </p:cNvPr>
            <p:cNvSpPr/>
            <p:nvPr/>
          </p:nvSpPr>
          <p:spPr>
            <a:xfrm>
              <a:off x="9778726" y="529134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59" name="pt628">
              <a:extLst>
                <a:ext uri="{FF2B5EF4-FFF2-40B4-BE49-F238E27FC236}">
                  <a16:creationId xmlns:a16="http://schemas.microsoft.com/office/drawing/2014/main" id="{0D3A0A95-FFDC-4C4C-932F-B882B2016DB5}"/>
                </a:ext>
              </a:extLst>
            </p:cNvPr>
            <p:cNvSpPr/>
            <p:nvPr/>
          </p:nvSpPr>
          <p:spPr>
            <a:xfrm>
              <a:off x="10046545" y="49241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60" name="pt629">
              <a:extLst>
                <a:ext uri="{FF2B5EF4-FFF2-40B4-BE49-F238E27FC236}">
                  <a16:creationId xmlns:a16="http://schemas.microsoft.com/office/drawing/2014/main" id="{90CDD505-800C-4E53-92A1-FD07E16ABEB2}"/>
                </a:ext>
              </a:extLst>
            </p:cNvPr>
            <p:cNvSpPr/>
            <p:nvPr/>
          </p:nvSpPr>
          <p:spPr>
            <a:xfrm>
              <a:off x="10205887" y="505867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61" name="pt630">
              <a:extLst>
                <a:ext uri="{FF2B5EF4-FFF2-40B4-BE49-F238E27FC236}">
                  <a16:creationId xmlns:a16="http://schemas.microsoft.com/office/drawing/2014/main" id="{25FAAED5-DE35-4A94-859D-64DF7F6488C3}"/>
                </a:ext>
              </a:extLst>
            </p:cNvPr>
            <p:cNvSpPr/>
            <p:nvPr/>
          </p:nvSpPr>
          <p:spPr>
            <a:xfrm>
              <a:off x="10008572" y="497310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62" name="pt631">
              <a:extLst>
                <a:ext uri="{FF2B5EF4-FFF2-40B4-BE49-F238E27FC236}">
                  <a16:creationId xmlns:a16="http://schemas.microsoft.com/office/drawing/2014/main" id="{B092D61C-1624-4F30-9E45-1015124D9C6E}"/>
                </a:ext>
              </a:extLst>
            </p:cNvPr>
            <p:cNvSpPr/>
            <p:nvPr/>
          </p:nvSpPr>
          <p:spPr>
            <a:xfrm>
              <a:off x="10117277" y="497203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63" name="pt632">
              <a:extLst>
                <a:ext uri="{FF2B5EF4-FFF2-40B4-BE49-F238E27FC236}">
                  <a16:creationId xmlns:a16="http://schemas.microsoft.com/office/drawing/2014/main" id="{B9106C9B-062C-4320-869E-F151D42102A3}"/>
                </a:ext>
              </a:extLst>
            </p:cNvPr>
            <p:cNvSpPr/>
            <p:nvPr/>
          </p:nvSpPr>
          <p:spPr>
            <a:xfrm>
              <a:off x="10264457" y="502897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64" name="pt633">
              <a:extLst>
                <a:ext uri="{FF2B5EF4-FFF2-40B4-BE49-F238E27FC236}">
                  <a16:creationId xmlns:a16="http://schemas.microsoft.com/office/drawing/2014/main" id="{90B5624A-0CFD-4D31-807F-9131E62138DB}"/>
                </a:ext>
              </a:extLst>
            </p:cNvPr>
            <p:cNvSpPr/>
            <p:nvPr/>
          </p:nvSpPr>
          <p:spPr>
            <a:xfrm>
              <a:off x="10275829" y="474135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65" name="pt634">
              <a:extLst>
                <a:ext uri="{FF2B5EF4-FFF2-40B4-BE49-F238E27FC236}">
                  <a16:creationId xmlns:a16="http://schemas.microsoft.com/office/drawing/2014/main" id="{8556B13D-1776-4602-A868-810B368A4D1F}"/>
                </a:ext>
              </a:extLst>
            </p:cNvPr>
            <p:cNvSpPr/>
            <p:nvPr/>
          </p:nvSpPr>
          <p:spPr>
            <a:xfrm>
              <a:off x="9837278" y="536107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66" name="pt635">
              <a:extLst>
                <a:ext uri="{FF2B5EF4-FFF2-40B4-BE49-F238E27FC236}">
                  <a16:creationId xmlns:a16="http://schemas.microsoft.com/office/drawing/2014/main" id="{A7A9671D-2C36-4E22-8910-3A2483C75610}"/>
                </a:ext>
              </a:extLst>
            </p:cNvPr>
            <p:cNvSpPr/>
            <p:nvPr/>
          </p:nvSpPr>
          <p:spPr>
            <a:xfrm>
              <a:off x="9850318" y="5383409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67" name="pt636">
              <a:extLst>
                <a:ext uri="{FF2B5EF4-FFF2-40B4-BE49-F238E27FC236}">
                  <a16:creationId xmlns:a16="http://schemas.microsoft.com/office/drawing/2014/main" id="{DAB236F7-4B6B-40FB-8F1D-12357ED3A264}"/>
                </a:ext>
              </a:extLst>
            </p:cNvPr>
            <p:cNvSpPr/>
            <p:nvPr/>
          </p:nvSpPr>
          <p:spPr>
            <a:xfrm>
              <a:off x="10248541" y="485817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68" name="pt637">
              <a:extLst>
                <a:ext uri="{FF2B5EF4-FFF2-40B4-BE49-F238E27FC236}">
                  <a16:creationId xmlns:a16="http://schemas.microsoft.com/office/drawing/2014/main" id="{D90FB541-1363-411B-A77F-9B576245F384}"/>
                </a:ext>
              </a:extLst>
            </p:cNvPr>
            <p:cNvSpPr/>
            <p:nvPr/>
          </p:nvSpPr>
          <p:spPr>
            <a:xfrm>
              <a:off x="10261371" y="447833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69" name="pt638">
              <a:extLst>
                <a:ext uri="{FF2B5EF4-FFF2-40B4-BE49-F238E27FC236}">
                  <a16:creationId xmlns:a16="http://schemas.microsoft.com/office/drawing/2014/main" id="{35A2D340-A0B4-4A0A-9482-634F7399BAFC}"/>
                </a:ext>
              </a:extLst>
            </p:cNvPr>
            <p:cNvSpPr/>
            <p:nvPr/>
          </p:nvSpPr>
          <p:spPr>
            <a:xfrm>
              <a:off x="10265779" y="489449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70" name="pt639">
              <a:extLst>
                <a:ext uri="{FF2B5EF4-FFF2-40B4-BE49-F238E27FC236}">
                  <a16:creationId xmlns:a16="http://schemas.microsoft.com/office/drawing/2014/main" id="{EBFE54CB-23E5-41C1-81B7-885D99DD081C}"/>
                </a:ext>
              </a:extLst>
            </p:cNvPr>
            <p:cNvSpPr/>
            <p:nvPr/>
          </p:nvSpPr>
          <p:spPr>
            <a:xfrm>
              <a:off x="10236409" y="489792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71" name="pt640">
              <a:extLst>
                <a:ext uri="{FF2B5EF4-FFF2-40B4-BE49-F238E27FC236}">
                  <a16:creationId xmlns:a16="http://schemas.microsoft.com/office/drawing/2014/main" id="{41CEDE0A-117C-4BD7-8E2F-8D76A6BBD084}"/>
                </a:ext>
              </a:extLst>
            </p:cNvPr>
            <p:cNvSpPr/>
            <p:nvPr/>
          </p:nvSpPr>
          <p:spPr>
            <a:xfrm>
              <a:off x="10073574" y="510997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72" name="pt641">
              <a:extLst>
                <a:ext uri="{FF2B5EF4-FFF2-40B4-BE49-F238E27FC236}">
                  <a16:creationId xmlns:a16="http://schemas.microsoft.com/office/drawing/2014/main" id="{44CE6EB0-669C-4AB3-ABB4-6E0356D85FB7}"/>
                </a:ext>
              </a:extLst>
            </p:cNvPr>
            <p:cNvSpPr/>
            <p:nvPr/>
          </p:nvSpPr>
          <p:spPr>
            <a:xfrm>
              <a:off x="10114603" y="4925328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73" name="pt642">
              <a:extLst>
                <a:ext uri="{FF2B5EF4-FFF2-40B4-BE49-F238E27FC236}">
                  <a16:creationId xmlns:a16="http://schemas.microsoft.com/office/drawing/2014/main" id="{653465D1-72D9-45F5-8A6E-9597391B072D}"/>
                </a:ext>
              </a:extLst>
            </p:cNvPr>
            <p:cNvSpPr/>
            <p:nvPr/>
          </p:nvSpPr>
          <p:spPr>
            <a:xfrm>
              <a:off x="10078880" y="512876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74" name="pt643">
              <a:extLst>
                <a:ext uri="{FF2B5EF4-FFF2-40B4-BE49-F238E27FC236}">
                  <a16:creationId xmlns:a16="http://schemas.microsoft.com/office/drawing/2014/main" id="{0FC5C5CF-AF13-44FA-99BC-360FC9518A26}"/>
                </a:ext>
              </a:extLst>
            </p:cNvPr>
            <p:cNvSpPr/>
            <p:nvPr/>
          </p:nvSpPr>
          <p:spPr>
            <a:xfrm>
              <a:off x="10335549" y="467427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75" name="pt644">
              <a:extLst>
                <a:ext uri="{FF2B5EF4-FFF2-40B4-BE49-F238E27FC236}">
                  <a16:creationId xmlns:a16="http://schemas.microsoft.com/office/drawing/2014/main" id="{B67CE14F-D1E9-4203-9ABC-EFB80EF8B797}"/>
                </a:ext>
              </a:extLst>
            </p:cNvPr>
            <p:cNvSpPr/>
            <p:nvPr/>
          </p:nvSpPr>
          <p:spPr>
            <a:xfrm>
              <a:off x="10431833" y="486546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76" name="pt645">
              <a:extLst>
                <a:ext uri="{FF2B5EF4-FFF2-40B4-BE49-F238E27FC236}">
                  <a16:creationId xmlns:a16="http://schemas.microsoft.com/office/drawing/2014/main" id="{9679B058-8F19-47D4-93B9-C744065445BE}"/>
                </a:ext>
              </a:extLst>
            </p:cNvPr>
            <p:cNvSpPr/>
            <p:nvPr/>
          </p:nvSpPr>
          <p:spPr>
            <a:xfrm>
              <a:off x="9956474" y="5055244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77" name="pt646">
              <a:extLst>
                <a:ext uri="{FF2B5EF4-FFF2-40B4-BE49-F238E27FC236}">
                  <a16:creationId xmlns:a16="http://schemas.microsoft.com/office/drawing/2014/main" id="{10822551-1E8D-4530-91CE-A43C6397A7BF}"/>
                </a:ext>
              </a:extLst>
            </p:cNvPr>
            <p:cNvSpPr/>
            <p:nvPr/>
          </p:nvSpPr>
          <p:spPr>
            <a:xfrm>
              <a:off x="10405645" y="480365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78" name="pt647">
              <a:extLst>
                <a:ext uri="{FF2B5EF4-FFF2-40B4-BE49-F238E27FC236}">
                  <a16:creationId xmlns:a16="http://schemas.microsoft.com/office/drawing/2014/main" id="{4A1B12B7-B1B5-4A1D-B40C-07FC7BC60F58}"/>
                </a:ext>
              </a:extLst>
            </p:cNvPr>
            <p:cNvSpPr/>
            <p:nvPr/>
          </p:nvSpPr>
          <p:spPr>
            <a:xfrm>
              <a:off x="10311353" y="471011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79" name="pt648">
              <a:extLst>
                <a:ext uri="{FF2B5EF4-FFF2-40B4-BE49-F238E27FC236}">
                  <a16:creationId xmlns:a16="http://schemas.microsoft.com/office/drawing/2014/main" id="{C1F3DF01-B8FE-4D31-9BBE-125F9FD8E822}"/>
                </a:ext>
              </a:extLst>
            </p:cNvPr>
            <p:cNvSpPr/>
            <p:nvPr/>
          </p:nvSpPr>
          <p:spPr>
            <a:xfrm>
              <a:off x="10261968" y="444748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80" name="pt649">
              <a:extLst>
                <a:ext uri="{FF2B5EF4-FFF2-40B4-BE49-F238E27FC236}">
                  <a16:creationId xmlns:a16="http://schemas.microsoft.com/office/drawing/2014/main" id="{67B58E45-1C60-406E-B08E-730A9FD23A2F}"/>
                </a:ext>
              </a:extLst>
            </p:cNvPr>
            <p:cNvSpPr/>
            <p:nvPr/>
          </p:nvSpPr>
          <p:spPr>
            <a:xfrm>
              <a:off x="10095887" y="5157330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81" name="pt650">
              <a:extLst>
                <a:ext uri="{FF2B5EF4-FFF2-40B4-BE49-F238E27FC236}">
                  <a16:creationId xmlns:a16="http://schemas.microsoft.com/office/drawing/2014/main" id="{8840502A-9758-4427-AB81-63C5E95C56A5}"/>
                </a:ext>
              </a:extLst>
            </p:cNvPr>
            <p:cNvSpPr/>
            <p:nvPr/>
          </p:nvSpPr>
          <p:spPr>
            <a:xfrm>
              <a:off x="10228339" y="495468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82" name="pt651">
              <a:extLst>
                <a:ext uri="{FF2B5EF4-FFF2-40B4-BE49-F238E27FC236}">
                  <a16:creationId xmlns:a16="http://schemas.microsoft.com/office/drawing/2014/main" id="{1DE8C54B-8E7E-404F-863E-F7E170EB8CFE}"/>
                </a:ext>
              </a:extLst>
            </p:cNvPr>
            <p:cNvSpPr/>
            <p:nvPr/>
          </p:nvSpPr>
          <p:spPr>
            <a:xfrm>
              <a:off x="10015932" y="511437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83" name="pt652">
              <a:extLst>
                <a:ext uri="{FF2B5EF4-FFF2-40B4-BE49-F238E27FC236}">
                  <a16:creationId xmlns:a16="http://schemas.microsoft.com/office/drawing/2014/main" id="{5C55C47B-22D0-49BE-B6C0-DB48D41F297F}"/>
                </a:ext>
              </a:extLst>
            </p:cNvPr>
            <p:cNvSpPr/>
            <p:nvPr/>
          </p:nvSpPr>
          <p:spPr>
            <a:xfrm>
              <a:off x="10241540" y="487630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84" name="pt653">
              <a:extLst>
                <a:ext uri="{FF2B5EF4-FFF2-40B4-BE49-F238E27FC236}">
                  <a16:creationId xmlns:a16="http://schemas.microsoft.com/office/drawing/2014/main" id="{F2BE86C8-71AF-4441-8249-63CCCFE31F53}"/>
                </a:ext>
              </a:extLst>
            </p:cNvPr>
            <p:cNvSpPr/>
            <p:nvPr/>
          </p:nvSpPr>
          <p:spPr>
            <a:xfrm>
              <a:off x="9754727" y="523567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85" name="pt654">
              <a:extLst>
                <a:ext uri="{FF2B5EF4-FFF2-40B4-BE49-F238E27FC236}">
                  <a16:creationId xmlns:a16="http://schemas.microsoft.com/office/drawing/2014/main" id="{F0924059-1862-4CAD-B436-2C6823D0AB49}"/>
                </a:ext>
              </a:extLst>
            </p:cNvPr>
            <p:cNvSpPr/>
            <p:nvPr/>
          </p:nvSpPr>
          <p:spPr>
            <a:xfrm>
              <a:off x="10154074" y="501864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86" name="pt655">
              <a:extLst>
                <a:ext uri="{FF2B5EF4-FFF2-40B4-BE49-F238E27FC236}">
                  <a16:creationId xmlns:a16="http://schemas.microsoft.com/office/drawing/2014/main" id="{55217DB2-4165-42DE-AB25-5A0EF690ECFC}"/>
                </a:ext>
              </a:extLst>
            </p:cNvPr>
            <p:cNvSpPr/>
            <p:nvPr/>
          </p:nvSpPr>
          <p:spPr>
            <a:xfrm>
              <a:off x="10202264" y="50940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87" name="pt656">
              <a:extLst>
                <a:ext uri="{FF2B5EF4-FFF2-40B4-BE49-F238E27FC236}">
                  <a16:creationId xmlns:a16="http://schemas.microsoft.com/office/drawing/2014/main" id="{016C2DBE-D6E9-4598-ABFE-135B02A98E1C}"/>
                </a:ext>
              </a:extLst>
            </p:cNvPr>
            <p:cNvSpPr/>
            <p:nvPr/>
          </p:nvSpPr>
          <p:spPr>
            <a:xfrm>
              <a:off x="10260905" y="495905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88" name="pt657">
              <a:extLst>
                <a:ext uri="{FF2B5EF4-FFF2-40B4-BE49-F238E27FC236}">
                  <a16:creationId xmlns:a16="http://schemas.microsoft.com/office/drawing/2014/main" id="{CDBC0424-307C-432D-861B-CB0C45FD5C1D}"/>
                </a:ext>
              </a:extLst>
            </p:cNvPr>
            <p:cNvSpPr/>
            <p:nvPr/>
          </p:nvSpPr>
          <p:spPr>
            <a:xfrm>
              <a:off x="10237749" y="5099397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89" name="pt658">
              <a:extLst>
                <a:ext uri="{FF2B5EF4-FFF2-40B4-BE49-F238E27FC236}">
                  <a16:creationId xmlns:a16="http://schemas.microsoft.com/office/drawing/2014/main" id="{7EFE8142-C9D1-4A37-BA77-A40C4462C690}"/>
                </a:ext>
              </a:extLst>
            </p:cNvPr>
            <p:cNvSpPr/>
            <p:nvPr/>
          </p:nvSpPr>
          <p:spPr>
            <a:xfrm>
              <a:off x="10130347" y="535192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90" name="pt659">
              <a:extLst>
                <a:ext uri="{FF2B5EF4-FFF2-40B4-BE49-F238E27FC236}">
                  <a16:creationId xmlns:a16="http://schemas.microsoft.com/office/drawing/2014/main" id="{5DF5F269-A919-4528-9A3D-9B95799625A7}"/>
                </a:ext>
              </a:extLst>
            </p:cNvPr>
            <p:cNvSpPr/>
            <p:nvPr/>
          </p:nvSpPr>
          <p:spPr>
            <a:xfrm>
              <a:off x="10259470" y="4446170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91" name="pt660">
              <a:extLst>
                <a:ext uri="{FF2B5EF4-FFF2-40B4-BE49-F238E27FC236}">
                  <a16:creationId xmlns:a16="http://schemas.microsoft.com/office/drawing/2014/main" id="{14FA6100-860B-4647-9114-9FDB031DA130}"/>
                </a:ext>
              </a:extLst>
            </p:cNvPr>
            <p:cNvSpPr/>
            <p:nvPr/>
          </p:nvSpPr>
          <p:spPr>
            <a:xfrm>
              <a:off x="10090929" y="516743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92" name="pt661">
              <a:extLst>
                <a:ext uri="{FF2B5EF4-FFF2-40B4-BE49-F238E27FC236}">
                  <a16:creationId xmlns:a16="http://schemas.microsoft.com/office/drawing/2014/main" id="{357EF348-98AF-46A5-A67F-99B2D1AA582E}"/>
                </a:ext>
              </a:extLst>
            </p:cNvPr>
            <p:cNvSpPr/>
            <p:nvPr/>
          </p:nvSpPr>
          <p:spPr>
            <a:xfrm>
              <a:off x="10138485" y="489260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93" name="pt662">
              <a:extLst>
                <a:ext uri="{FF2B5EF4-FFF2-40B4-BE49-F238E27FC236}">
                  <a16:creationId xmlns:a16="http://schemas.microsoft.com/office/drawing/2014/main" id="{B74865B3-8399-4B41-A6DC-EE6534BD7ECC}"/>
                </a:ext>
              </a:extLst>
            </p:cNvPr>
            <p:cNvSpPr/>
            <p:nvPr/>
          </p:nvSpPr>
          <p:spPr>
            <a:xfrm>
              <a:off x="10247893" y="509485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94" name="pt663">
              <a:extLst>
                <a:ext uri="{FF2B5EF4-FFF2-40B4-BE49-F238E27FC236}">
                  <a16:creationId xmlns:a16="http://schemas.microsoft.com/office/drawing/2014/main" id="{A3DC73FB-B78A-4607-AEB4-09D91052DE08}"/>
                </a:ext>
              </a:extLst>
            </p:cNvPr>
            <p:cNvSpPr/>
            <p:nvPr/>
          </p:nvSpPr>
          <p:spPr>
            <a:xfrm>
              <a:off x="10160735" y="514793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95" name="pt664">
              <a:extLst>
                <a:ext uri="{FF2B5EF4-FFF2-40B4-BE49-F238E27FC236}">
                  <a16:creationId xmlns:a16="http://schemas.microsoft.com/office/drawing/2014/main" id="{7D6DFFA1-2E11-47C0-9351-CEFDFB8754C8}"/>
                </a:ext>
              </a:extLst>
            </p:cNvPr>
            <p:cNvSpPr/>
            <p:nvPr/>
          </p:nvSpPr>
          <p:spPr>
            <a:xfrm>
              <a:off x="10156388" y="514862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96" name="pt665">
              <a:extLst>
                <a:ext uri="{FF2B5EF4-FFF2-40B4-BE49-F238E27FC236}">
                  <a16:creationId xmlns:a16="http://schemas.microsoft.com/office/drawing/2014/main" id="{F093F285-69EC-43C0-A7CD-45FFCAE818D2}"/>
                </a:ext>
              </a:extLst>
            </p:cNvPr>
            <p:cNvSpPr/>
            <p:nvPr/>
          </p:nvSpPr>
          <p:spPr>
            <a:xfrm>
              <a:off x="10260322" y="4737562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97" name="pt666">
              <a:extLst>
                <a:ext uri="{FF2B5EF4-FFF2-40B4-BE49-F238E27FC236}">
                  <a16:creationId xmlns:a16="http://schemas.microsoft.com/office/drawing/2014/main" id="{37E39782-DEA7-4993-A3CE-048AF6D2FEC6}"/>
                </a:ext>
              </a:extLst>
            </p:cNvPr>
            <p:cNvSpPr/>
            <p:nvPr/>
          </p:nvSpPr>
          <p:spPr>
            <a:xfrm>
              <a:off x="9775586" y="5256555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98" name="pt667">
              <a:extLst>
                <a:ext uri="{FF2B5EF4-FFF2-40B4-BE49-F238E27FC236}">
                  <a16:creationId xmlns:a16="http://schemas.microsoft.com/office/drawing/2014/main" id="{898EA8A9-CDC6-4AEA-BCCE-5A23FF87BC59}"/>
                </a:ext>
              </a:extLst>
            </p:cNvPr>
            <p:cNvSpPr/>
            <p:nvPr/>
          </p:nvSpPr>
          <p:spPr>
            <a:xfrm>
              <a:off x="10101351" y="5251633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699" name="pt668">
              <a:extLst>
                <a:ext uri="{FF2B5EF4-FFF2-40B4-BE49-F238E27FC236}">
                  <a16:creationId xmlns:a16="http://schemas.microsoft.com/office/drawing/2014/main" id="{5B3C507C-3C66-4978-A65D-24B3EC8715E6}"/>
                </a:ext>
              </a:extLst>
            </p:cNvPr>
            <p:cNvSpPr/>
            <p:nvPr/>
          </p:nvSpPr>
          <p:spPr>
            <a:xfrm>
              <a:off x="10125878" y="493209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00" name="pt669">
              <a:extLst>
                <a:ext uri="{FF2B5EF4-FFF2-40B4-BE49-F238E27FC236}">
                  <a16:creationId xmlns:a16="http://schemas.microsoft.com/office/drawing/2014/main" id="{ACDDC2B0-EC9B-4FC8-BD1B-1C828C763874}"/>
                </a:ext>
              </a:extLst>
            </p:cNvPr>
            <p:cNvSpPr/>
            <p:nvPr/>
          </p:nvSpPr>
          <p:spPr>
            <a:xfrm>
              <a:off x="10130219" y="50737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01" name="pt670">
              <a:extLst>
                <a:ext uri="{FF2B5EF4-FFF2-40B4-BE49-F238E27FC236}">
                  <a16:creationId xmlns:a16="http://schemas.microsoft.com/office/drawing/2014/main" id="{1B0CBCA4-E43F-4920-9A57-D7794393EBF3}"/>
                </a:ext>
              </a:extLst>
            </p:cNvPr>
            <p:cNvSpPr/>
            <p:nvPr/>
          </p:nvSpPr>
          <p:spPr>
            <a:xfrm>
              <a:off x="10264578" y="4435531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02" name="pt671">
              <a:extLst>
                <a:ext uri="{FF2B5EF4-FFF2-40B4-BE49-F238E27FC236}">
                  <a16:creationId xmlns:a16="http://schemas.microsoft.com/office/drawing/2014/main" id="{DAC86D96-1AA5-4496-A872-E15B3100902A}"/>
                </a:ext>
              </a:extLst>
            </p:cNvPr>
            <p:cNvSpPr/>
            <p:nvPr/>
          </p:nvSpPr>
          <p:spPr>
            <a:xfrm>
              <a:off x="10266339" y="4441043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03" name="pt672">
              <a:extLst>
                <a:ext uri="{FF2B5EF4-FFF2-40B4-BE49-F238E27FC236}">
                  <a16:creationId xmlns:a16="http://schemas.microsoft.com/office/drawing/2014/main" id="{2422949A-49BA-4F73-BC6B-9A54EBD53DCD}"/>
                </a:ext>
              </a:extLst>
            </p:cNvPr>
            <p:cNvSpPr/>
            <p:nvPr/>
          </p:nvSpPr>
          <p:spPr>
            <a:xfrm>
              <a:off x="10150602" y="4698571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04" name="pt673">
              <a:extLst>
                <a:ext uri="{FF2B5EF4-FFF2-40B4-BE49-F238E27FC236}">
                  <a16:creationId xmlns:a16="http://schemas.microsoft.com/office/drawing/2014/main" id="{170D72E7-12D8-4079-9DED-D241F9C1598E}"/>
                </a:ext>
              </a:extLst>
            </p:cNvPr>
            <p:cNvSpPr/>
            <p:nvPr/>
          </p:nvSpPr>
          <p:spPr>
            <a:xfrm>
              <a:off x="10294468" y="4632126"/>
              <a:ext cx="45152" cy="45152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05" name="pt674">
              <a:extLst>
                <a:ext uri="{FF2B5EF4-FFF2-40B4-BE49-F238E27FC236}">
                  <a16:creationId xmlns:a16="http://schemas.microsoft.com/office/drawing/2014/main" id="{F4A6378C-E39E-46D3-96F8-E1025662D0A8}"/>
                </a:ext>
              </a:extLst>
            </p:cNvPr>
            <p:cNvSpPr/>
            <p:nvPr/>
          </p:nvSpPr>
          <p:spPr>
            <a:xfrm>
              <a:off x="10264866" y="4448103"/>
              <a:ext cx="30101" cy="30101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06" name="pt675">
              <a:extLst>
                <a:ext uri="{FF2B5EF4-FFF2-40B4-BE49-F238E27FC236}">
                  <a16:creationId xmlns:a16="http://schemas.microsoft.com/office/drawing/2014/main" id="{C7B2BDEE-E8D8-4E8E-AA3A-B30D294EE87C}"/>
                </a:ext>
              </a:extLst>
            </p:cNvPr>
            <p:cNvSpPr/>
            <p:nvPr/>
          </p:nvSpPr>
          <p:spPr>
            <a:xfrm>
              <a:off x="10237265" y="440189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07" name="pt676">
              <a:extLst>
                <a:ext uri="{FF2B5EF4-FFF2-40B4-BE49-F238E27FC236}">
                  <a16:creationId xmlns:a16="http://schemas.microsoft.com/office/drawing/2014/main" id="{D41D1862-16A1-41C7-BB7C-DAF6045BD8D5}"/>
                </a:ext>
              </a:extLst>
            </p:cNvPr>
            <p:cNvSpPr/>
            <p:nvPr/>
          </p:nvSpPr>
          <p:spPr>
            <a:xfrm>
              <a:off x="10057323" y="46552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08" name="pt677">
              <a:extLst>
                <a:ext uri="{FF2B5EF4-FFF2-40B4-BE49-F238E27FC236}">
                  <a16:creationId xmlns:a16="http://schemas.microsoft.com/office/drawing/2014/main" id="{11466FD3-6DC9-4D82-82AD-E06B191C67CE}"/>
                </a:ext>
              </a:extLst>
            </p:cNvPr>
            <p:cNvSpPr/>
            <p:nvPr/>
          </p:nvSpPr>
          <p:spPr>
            <a:xfrm>
              <a:off x="9618782" y="42832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09" name="pt678">
              <a:extLst>
                <a:ext uri="{FF2B5EF4-FFF2-40B4-BE49-F238E27FC236}">
                  <a16:creationId xmlns:a16="http://schemas.microsoft.com/office/drawing/2014/main" id="{F0149661-82F5-432F-A672-A58AC46D38EC}"/>
                </a:ext>
              </a:extLst>
            </p:cNvPr>
            <p:cNvSpPr/>
            <p:nvPr/>
          </p:nvSpPr>
          <p:spPr>
            <a:xfrm>
              <a:off x="9272218" y="43473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10" name="pt679">
              <a:extLst>
                <a:ext uri="{FF2B5EF4-FFF2-40B4-BE49-F238E27FC236}">
                  <a16:creationId xmlns:a16="http://schemas.microsoft.com/office/drawing/2014/main" id="{C7C14641-F76F-490E-B459-ECC2162AA35B}"/>
                </a:ext>
              </a:extLst>
            </p:cNvPr>
            <p:cNvSpPr/>
            <p:nvPr/>
          </p:nvSpPr>
          <p:spPr>
            <a:xfrm>
              <a:off x="9213811" y="48246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11" name="pt680">
              <a:extLst>
                <a:ext uri="{FF2B5EF4-FFF2-40B4-BE49-F238E27FC236}">
                  <a16:creationId xmlns:a16="http://schemas.microsoft.com/office/drawing/2014/main" id="{A7C3F20E-0747-47D6-AD3F-81BD463047D2}"/>
                </a:ext>
              </a:extLst>
            </p:cNvPr>
            <p:cNvSpPr/>
            <p:nvPr/>
          </p:nvSpPr>
          <p:spPr>
            <a:xfrm>
              <a:off x="9773513" y="420267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12" name="pt681">
              <a:extLst>
                <a:ext uri="{FF2B5EF4-FFF2-40B4-BE49-F238E27FC236}">
                  <a16:creationId xmlns:a16="http://schemas.microsoft.com/office/drawing/2014/main" id="{710AA57B-8A04-40E4-8439-9F055C274D67}"/>
                </a:ext>
              </a:extLst>
            </p:cNvPr>
            <p:cNvSpPr/>
            <p:nvPr/>
          </p:nvSpPr>
          <p:spPr>
            <a:xfrm>
              <a:off x="9676327" y="48754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13" name="pt682">
              <a:extLst>
                <a:ext uri="{FF2B5EF4-FFF2-40B4-BE49-F238E27FC236}">
                  <a16:creationId xmlns:a16="http://schemas.microsoft.com/office/drawing/2014/main" id="{C3C59579-D816-4C35-8F70-F6DA683639D6}"/>
                </a:ext>
              </a:extLst>
            </p:cNvPr>
            <p:cNvSpPr/>
            <p:nvPr/>
          </p:nvSpPr>
          <p:spPr>
            <a:xfrm>
              <a:off x="9378707" y="42683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14" name="pt683">
              <a:extLst>
                <a:ext uri="{FF2B5EF4-FFF2-40B4-BE49-F238E27FC236}">
                  <a16:creationId xmlns:a16="http://schemas.microsoft.com/office/drawing/2014/main" id="{0891322F-B26C-4E41-89DA-A1831CAA9046}"/>
                </a:ext>
              </a:extLst>
            </p:cNvPr>
            <p:cNvSpPr/>
            <p:nvPr/>
          </p:nvSpPr>
          <p:spPr>
            <a:xfrm>
              <a:off x="9875723" y="42107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15" name="pt684">
              <a:extLst>
                <a:ext uri="{FF2B5EF4-FFF2-40B4-BE49-F238E27FC236}">
                  <a16:creationId xmlns:a16="http://schemas.microsoft.com/office/drawing/2014/main" id="{738507D6-EA01-46C7-A8C7-CD3F33201DA5}"/>
                </a:ext>
              </a:extLst>
            </p:cNvPr>
            <p:cNvSpPr/>
            <p:nvPr/>
          </p:nvSpPr>
          <p:spPr>
            <a:xfrm>
              <a:off x="9481502" y="462586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16" name="pt685">
              <a:extLst>
                <a:ext uri="{FF2B5EF4-FFF2-40B4-BE49-F238E27FC236}">
                  <a16:creationId xmlns:a16="http://schemas.microsoft.com/office/drawing/2014/main" id="{AA46CD9C-068D-486A-AF77-515E9B054B6E}"/>
                </a:ext>
              </a:extLst>
            </p:cNvPr>
            <p:cNvSpPr/>
            <p:nvPr/>
          </p:nvSpPr>
          <p:spPr>
            <a:xfrm>
              <a:off x="9477709" y="433993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17" name="pt686">
              <a:extLst>
                <a:ext uri="{FF2B5EF4-FFF2-40B4-BE49-F238E27FC236}">
                  <a16:creationId xmlns:a16="http://schemas.microsoft.com/office/drawing/2014/main" id="{7B2938F8-8870-4530-AD98-1E3E0CFFCA14}"/>
                </a:ext>
              </a:extLst>
            </p:cNvPr>
            <p:cNvSpPr/>
            <p:nvPr/>
          </p:nvSpPr>
          <p:spPr>
            <a:xfrm>
              <a:off x="9348881" y="413500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18" name="pt687">
              <a:extLst>
                <a:ext uri="{FF2B5EF4-FFF2-40B4-BE49-F238E27FC236}">
                  <a16:creationId xmlns:a16="http://schemas.microsoft.com/office/drawing/2014/main" id="{F8FC6428-64C4-4E51-9DA1-4B48030F23E6}"/>
                </a:ext>
              </a:extLst>
            </p:cNvPr>
            <p:cNvSpPr/>
            <p:nvPr/>
          </p:nvSpPr>
          <p:spPr>
            <a:xfrm>
              <a:off x="10252150" y="4434666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19" name="pt688">
              <a:extLst>
                <a:ext uri="{FF2B5EF4-FFF2-40B4-BE49-F238E27FC236}">
                  <a16:creationId xmlns:a16="http://schemas.microsoft.com/office/drawing/2014/main" id="{55E1647B-4E9C-4BAA-9AC0-A37257E9240F}"/>
                </a:ext>
              </a:extLst>
            </p:cNvPr>
            <p:cNvSpPr/>
            <p:nvPr/>
          </p:nvSpPr>
          <p:spPr>
            <a:xfrm>
              <a:off x="9707110" y="470015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20" name="pt689">
              <a:extLst>
                <a:ext uri="{FF2B5EF4-FFF2-40B4-BE49-F238E27FC236}">
                  <a16:creationId xmlns:a16="http://schemas.microsoft.com/office/drawing/2014/main" id="{FEFD6B94-6322-4531-9811-B104DB7A3E38}"/>
                </a:ext>
              </a:extLst>
            </p:cNvPr>
            <p:cNvSpPr/>
            <p:nvPr/>
          </p:nvSpPr>
          <p:spPr>
            <a:xfrm>
              <a:off x="9699824" y="45433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21" name="pt690">
              <a:extLst>
                <a:ext uri="{FF2B5EF4-FFF2-40B4-BE49-F238E27FC236}">
                  <a16:creationId xmlns:a16="http://schemas.microsoft.com/office/drawing/2014/main" id="{C6CC6746-32E1-432D-AD7E-B70FEBD15EF2}"/>
                </a:ext>
              </a:extLst>
            </p:cNvPr>
            <p:cNvSpPr/>
            <p:nvPr/>
          </p:nvSpPr>
          <p:spPr>
            <a:xfrm>
              <a:off x="9578481" y="48987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22" name="pt691">
              <a:extLst>
                <a:ext uri="{FF2B5EF4-FFF2-40B4-BE49-F238E27FC236}">
                  <a16:creationId xmlns:a16="http://schemas.microsoft.com/office/drawing/2014/main" id="{ED7C3E44-643F-43CE-A47B-F21AD003046F}"/>
                </a:ext>
              </a:extLst>
            </p:cNvPr>
            <p:cNvSpPr/>
            <p:nvPr/>
          </p:nvSpPr>
          <p:spPr>
            <a:xfrm>
              <a:off x="9946997" y="449017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23" name="pt692">
              <a:extLst>
                <a:ext uri="{FF2B5EF4-FFF2-40B4-BE49-F238E27FC236}">
                  <a16:creationId xmlns:a16="http://schemas.microsoft.com/office/drawing/2014/main" id="{21B5188B-F323-4765-915D-CD18E0575131}"/>
                </a:ext>
              </a:extLst>
            </p:cNvPr>
            <p:cNvSpPr/>
            <p:nvPr/>
          </p:nvSpPr>
          <p:spPr>
            <a:xfrm>
              <a:off x="9812115" y="458261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24" name="pt693">
              <a:extLst>
                <a:ext uri="{FF2B5EF4-FFF2-40B4-BE49-F238E27FC236}">
                  <a16:creationId xmlns:a16="http://schemas.microsoft.com/office/drawing/2014/main" id="{324FF06B-93D7-4133-A9CE-CFE46D78F3F7}"/>
                </a:ext>
              </a:extLst>
            </p:cNvPr>
            <p:cNvSpPr/>
            <p:nvPr/>
          </p:nvSpPr>
          <p:spPr>
            <a:xfrm>
              <a:off x="9864300" y="451153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25" name="pt694">
              <a:extLst>
                <a:ext uri="{FF2B5EF4-FFF2-40B4-BE49-F238E27FC236}">
                  <a16:creationId xmlns:a16="http://schemas.microsoft.com/office/drawing/2014/main" id="{2470D175-D8F9-4D44-AFDC-6460DF452009}"/>
                </a:ext>
              </a:extLst>
            </p:cNvPr>
            <p:cNvSpPr/>
            <p:nvPr/>
          </p:nvSpPr>
          <p:spPr>
            <a:xfrm>
              <a:off x="9983775" y="446908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26" name="pt695">
              <a:extLst>
                <a:ext uri="{FF2B5EF4-FFF2-40B4-BE49-F238E27FC236}">
                  <a16:creationId xmlns:a16="http://schemas.microsoft.com/office/drawing/2014/main" id="{566B9512-00E5-46B2-8CDB-F41920857196}"/>
                </a:ext>
              </a:extLst>
            </p:cNvPr>
            <p:cNvSpPr/>
            <p:nvPr/>
          </p:nvSpPr>
          <p:spPr>
            <a:xfrm>
              <a:off x="9780176" y="482252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27" name="pt696">
              <a:extLst>
                <a:ext uri="{FF2B5EF4-FFF2-40B4-BE49-F238E27FC236}">
                  <a16:creationId xmlns:a16="http://schemas.microsoft.com/office/drawing/2014/main" id="{62B0E73C-6A9E-4E69-AFA9-EBC261FCFDDE}"/>
                </a:ext>
              </a:extLst>
            </p:cNvPr>
            <p:cNvSpPr/>
            <p:nvPr/>
          </p:nvSpPr>
          <p:spPr>
            <a:xfrm>
              <a:off x="9938462" y="453542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28" name="pt697">
              <a:extLst>
                <a:ext uri="{FF2B5EF4-FFF2-40B4-BE49-F238E27FC236}">
                  <a16:creationId xmlns:a16="http://schemas.microsoft.com/office/drawing/2014/main" id="{C8819542-F940-471D-B8E8-8297CD51EBFE}"/>
                </a:ext>
              </a:extLst>
            </p:cNvPr>
            <p:cNvSpPr/>
            <p:nvPr/>
          </p:nvSpPr>
          <p:spPr>
            <a:xfrm>
              <a:off x="9640575" y="460082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29" name="pt698">
              <a:extLst>
                <a:ext uri="{FF2B5EF4-FFF2-40B4-BE49-F238E27FC236}">
                  <a16:creationId xmlns:a16="http://schemas.microsoft.com/office/drawing/2014/main" id="{426EAAE1-A280-4C8F-AD74-7EA6441002B9}"/>
                </a:ext>
              </a:extLst>
            </p:cNvPr>
            <p:cNvSpPr/>
            <p:nvPr/>
          </p:nvSpPr>
          <p:spPr>
            <a:xfrm>
              <a:off x="10255151" y="443069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30" name="pt699">
              <a:extLst>
                <a:ext uri="{FF2B5EF4-FFF2-40B4-BE49-F238E27FC236}">
                  <a16:creationId xmlns:a16="http://schemas.microsoft.com/office/drawing/2014/main" id="{3F43AD75-0F14-4AFB-A194-7AD98A3E0738}"/>
                </a:ext>
              </a:extLst>
            </p:cNvPr>
            <p:cNvSpPr/>
            <p:nvPr/>
          </p:nvSpPr>
          <p:spPr>
            <a:xfrm>
              <a:off x="9875957" y="460933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31" name="pt700">
              <a:extLst>
                <a:ext uri="{FF2B5EF4-FFF2-40B4-BE49-F238E27FC236}">
                  <a16:creationId xmlns:a16="http://schemas.microsoft.com/office/drawing/2014/main" id="{D3F61751-54D9-498B-870C-8E2E9CC018F4}"/>
                </a:ext>
              </a:extLst>
            </p:cNvPr>
            <p:cNvSpPr/>
            <p:nvPr/>
          </p:nvSpPr>
          <p:spPr>
            <a:xfrm>
              <a:off x="10091973" y="464195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32" name="pt701">
              <a:extLst>
                <a:ext uri="{FF2B5EF4-FFF2-40B4-BE49-F238E27FC236}">
                  <a16:creationId xmlns:a16="http://schemas.microsoft.com/office/drawing/2014/main" id="{5422B756-63EB-4068-A206-1EF88E3DA524}"/>
                </a:ext>
              </a:extLst>
            </p:cNvPr>
            <p:cNvSpPr/>
            <p:nvPr/>
          </p:nvSpPr>
          <p:spPr>
            <a:xfrm>
              <a:off x="9769284" y="47461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33" name="pt702">
              <a:extLst>
                <a:ext uri="{FF2B5EF4-FFF2-40B4-BE49-F238E27FC236}">
                  <a16:creationId xmlns:a16="http://schemas.microsoft.com/office/drawing/2014/main" id="{148B3632-CB5A-4236-AF72-CEB5474E3700}"/>
                </a:ext>
              </a:extLst>
            </p:cNvPr>
            <p:cNvSpPr/>
            <p:nvPr/>
          </p:nvSpPr>
          <p:spPr>
            <a:xfrm>
              <a:off x="9885552" y="43222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34" name="pt703">
              <a:extLst>
                <a:ext uri="{FF2B5EF4-FFF2-40B4-BE49-F238E27FC236}">
                  <a16:creationId xmlns:a16="http://schemas.microsoft.com/office/drawing/2014/main" id="{FA5E61C6-EDED-4FB6-B033-BEB721CE6DE1}"/>
                </a:ext>
              </a:extLst>
            </p:cNvPr>
            <p:cNvSpPr/>
            <p:nvPr/>
          </p:nvSpPr>
          <p:spPr>
            <a:xfrm>
              <a:off x="9180207" y="46603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35" name="pt704">
              <a:extLst>
                <a:ext uri="{FF2B5EF4-FFF2-40B4-BE49-F238E27FC236}">
                  <a16:creationId xmlns:a16="http://schemas.microsoft.com/office/drawing/2014/main" id="{2519255D-1DF7-486B-A380-61E81E91226A}"/>
                </a:ext>
              </a:extLst>
            </p:cNvPr>
            <p:cNvSpPr/>
            <p:nvPr/>
          </p:nvSpPr>
          <p:spPr>
            <a:xfrm>
              <a:off x="9604310" y="45725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36" name="pt705">
              <a:extLst>
                <a:ext uri="{FF2B5EF4-FFF2-40B4-BE49-F238E27FC236}">
                  <a16:creationId xmlns:a16="http://schemas.microsoft.com/office/drawing/2014/main" id="{C34F1FDE-EAFB-484C-AAB4-97A6EDA3AEA5}"/>
                </a:ext>
              </a:extLst>
            </p:cNvPr>
            <p:cNvSpPr/>
            <p:nvPr/>
          </p:nvSpPr>
          <p:spPr>
            <a:xfrm>
              <a:off x="9962211" y="461534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37" name="pt706">
              <a:extLst>
                <a:ext uri="{FF2B5EF4-FFF2-40B4-BE49-F238E27FC236}">
                  <a16:creationId xmlns:a16="http://schemas.microsoft.com/office/drawing/2014/main" id="{E03CE514-6777-4F63-9AB2-850C18B373CA}"/>
                </a:ext>
              </a:extLst>
            </p:cNvPr>
            <p:cNvSpPr/>
            <p:nvPr/>
          </p:nvSpPr>
          <p:spPr>
            <a:xfrm>
              <a:off x="9745135" y="463469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38" name="pt707">
              <a:extLst>
                <a:ext uri="{FF2B5EF4-FFF2-40B4-BE49-F238E27FC236}">
                  <a16:creationId xmlns:a16="http://schemas.microsoft.com/office/drawing/2014/main" id="{84CE268E-5771-4B3D-B385-A08531D6A3C8}"/>
                </a:ext>
              </a:extLst>
            </p:cNvPr>
            <p:cNvSpPr/>
            <p:nvPr/>
          </p:nvSpPr>
          <p:spPr>
            <a:xfrm>
              <a:off x="9246711" y="473186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39" name="pt708">
              <a:extLst>
                <a:ext uri="{FF2B5EF4-FFF2-40B4-BE49-F238E27FC236}">
                  <a16:creationId xmlns:a16="http://schemas.microsoft.com/office/drawing/2014/main" id="{3C7B73E9-47E1-4078-B2CB-304CBB56F92B}"/>
                </a:ext>
              </a:extLst>
            </p:cNvPr>
            <p:cNvSpPr/>
            <p:nvPr/>
          </p:nvSpPr>
          <p:spPr>
            <a:xfrm>
              <a:off x="10260313" y="444790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40" name="pt709">
              <a:extLst>
                <a:ext uri="{FF2B5EF4-FFF2-40B4-BE49-F238E27FC236}">
                  <a16:creationId xmlns:a16="http://schemas.microsoft.com/office/drawing/2014/main" id="{135E571E-E801-45B8-B1A7-B58403866F8E}"/>
                </a:ext>
              </a:extLst>
            </p:cNvPr>
            <p:cNvSpPr/>
            <p:nvPr/>
          </p:nvSpPr>
          <p:spPr>
            <a:xfrm>
              <a:off x="9830512" y="44070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41" name="pt710">
              <a:extLst>
                <a:ext uri="{FF2B5EF4-FFF2-40B4-BE49-F238E27FC236}">
                  <a16:creationId xmlns:a16="http://schemas.microsoft.com/office/drawing/2014/main" id="{22AE5C33-72B9-4A73-B889-7F50F7A1673F}"/>
                </a:ext>
              </a:extLst>
            </p:cNvPr>
            <p:cNvSpPr/>
            <p:nvPr/>
          </p:nvSpPr>
          <p:spPr>
            <a:xfrm>
              <a:off x="9388074" y="462230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42" name="pt711">
              <a:extLst>
                <a:ext uri="{FF2B5EF4-FFF2-40B4-BE49-F238E27FC236}">
                  <a16:creationId xmlns:a16="http://schemas.microsoft.com/office/drawing/2014/main" id="{61A6534C-85D3-4467-BCC9-E3CD6ED638A8}"/>
                </a:ext>
              </a:extLst>
            </p:cNvPr>
            <p:cNvSpPr/>
            <p:nvPr/>
          </p:nvSpPr>
          <p:spPr>
            <a:xfrm>
              <a:off x="10076672" y="47139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43" name="pt712">
              <a:extLst>
                <a:ext uri="{FF2B5EF4-FFF2-40B4-BE49-F238E27FC236}">
                  <a16:creationId xmlns:a16="http://schemas.microsoft.com/office/drawing/2014/main" id="{C6CF668C-DB93-4DAE-B86F-9CF733ED2410}"/>
                </a:ext>
              </a:extLst>
            </p:cNvPr>
            <p:cNvSpPr/>
            <p:nvPr/>
          </p:nvSpPr>
          <p:spPr>
            <a:xfrm>
              <a:off x="9365040" y="424395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44" name="pt713">
              <a:extLst>
                <a:ext uri="{FF2B5EF4-FFF2-40B4-BE49-F238E27FC236}">
                  <a16:creationId xmlns:a16="http://schemas.microsoft.com/office/drawing/2014/main" id="{F6278720-14D4-4802-A309-2D819C26596F}"/>
                </a:ext>
              </a:extLst>
            </p:cNvPr>
            <p:cNvSpPr/>
            <p:nvPr/>
          </p:nvSpPr>
          <p:spPr>
            <a:xfrm>
              <a:off x="9185864" y="47733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45" name="pt714">
              <a:extLst>
                <a:ext uri="{FF2B5EF4-FFF2-40B4-BE49-F238E27FC236}">
                  <a16:creationId xmlns:a16="http://schemas.microsoft.com/office/drawing/2014/main" id="{0747E2F4-D068-4BE9-A547-4AB22D75A475}"/>
                </a:ext>
              </a:extLst>
            </p:cNvPr>
            <p:cNvSpPr/>
            <p:nvPr/>
          </p:nvSpPr>
          <p:spPr>
            <a:xfrm>
              <a:off x="10053509" y="44753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46" name="pt715">
              <a:extLst>
                <a:ext uri="{FF2B5EF4-FFF2-40B4-BE49-F238E27FC236}">
                  <a16:creationId xmlns:a16="http://schemas.microsoft.com/office/drawing/2014/main" id="{E2013593-3266-41CF-BE86-08C386B2F246}"/>
                </a:ext>
              </a:extLst>
            </p:cNvPr>
            <p:cNvSpPr/>
            <p:nvPr/>
          </p:nvSpPr>
          <p:spPr>
            <a:xfrm>
              <a:off x="9931600" y="44316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47" name="pt716">
              <a:extLst>
                <a:ext uri="{FF2B5EF4-FFF2-40B4-BE49-F238E27FC236}">
                  <a16:creationId xmlns:a16="http://schemas.microsoft.com/office/drawing/2014/main" id="{64DC953A-5008-4607-8716-AA8442202FCA}"/>
                </a:ext>
              </a:extLst>
            </p:cNvPr>
            <p:cNvSpPr/>
            <p:nvPr/>
          </p:nvSpPr>
          <p:spPr>
            <a:xfrm>
              <a:off x="9981316" y="461648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48" name="pt717">
              <a:extLst>
                <a:ext uri="{FF2B5EF4-FFF2-40B4-BE49-F238E27FC236}">
                  <a16:creationId xmlns:a16="http://schemas.microsoft.com/office/drawing/2014/main" id="{3E05000B-7397-4ED3-818D-72051C787BA4}"/>
                </a:ext>
              </a:extLst>
            </p:cNvPr>
            <p:cNvSpPr/>
            <p:nvPr/>
          </p:nvSpPr>
          <p:spPr>
            <a:xfrm>
              <a:off x="9707204" y="46385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49" name="pt718">
              <a:extLst>
                <a:ext uri="{FF2B5EF4-FFF2-40B4-BE49-F238E27FC236}">
                  <a16:creationId xmlns:a16="http://schemas.microsoft.com/office/drawing/2014/main" id="{5AF2B2EF-9A90-4C57-A487-EB2CE8F119E8}"/>
                </a:ext>
              </a:extLst>
            </p:cNvPr>
            <p:cNvSpPr/>
            <p:nvPr/>
          </p:nvSpPr>
          <p:spPr>
            <a:xfrm>
              <a:off x="10256179" y="4442036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50" name="pt719">
              <a:extLst>
                <a:ext uri="{FF2B5EF4-FFF2-40B4-BE49-F238E27FC236}">
                  <a16:creationId xmlns:a16="http://schemas.microsoft.com/office/drawing/2014/main" id="{6D85AD42-BE53-487F-8F31-5E7AC79E0060}"/>
                </a:ext>
              </a:extLst>
            </p:cNvPr>
            <p:cNvSpPr/>
            <p:nvPr/>
          </p:nvSpPr>
          <p:spPr>
            <a:xfrm>
              <a:off x="9818251" y="46094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51" name="pt720">
              <a:extLst>
                <a:ext uri="{FF2B5EF4-FFF2-40B4-BE49-F238E27FC236}">
                  <a16:creationId xmlns:a16="http://schemas.microsoft.com/office/drawing/2014/main" id="{FD9C41FA-59BB-4A23-9324-3451766F2605}"/>
                </a:ext>
              </a:extLst>
            </p:cNvPr>
            <p:cNvSpPr/>
            <p:nvPr/>
          </p:nvSpPr>
          <p:spPr>
            <a:xfrm>
              <a:off x="9794569" y="46072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52" name="pt721">
              <a:extLst>
                <a:ext uri="{FF2B5EF4-FFF2-40B4-BE49-F238E27FC236}">
                  <a16:creationId xmlns:a16="http://schemas.microsoft.com/office/drawing/2014/main" id="{5168EB98-5028-46C3-B320-C081B69C290F}"/>
                </a:ext>
              </a:extLst>
            </p:cNvPr>
            <p:cNvSpPr/>
            <p:nvPr/>
          </p:nvSpPr>
          <p:spPr>
            <a:xfrm>
              <a:off x="8906953" y="45963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53" name="pt722">
              <a:extLst>
                <a:ext uri="{FF2B5EF4-FFF2-40B4-BE49-F238E27FC236}">
                  <a16:creationId xmlns:a16="http://schemas.microsoft.com/office/drawing/2014/main" id="{54586C35-502F-4FAB-A92E-9B6A330C1DB0}"/>
                </a:ext>
              </a:extLst>
            </p:cNvPr>
            <p:cNvSpPr/>
            <p:nvPr/>
          </p:nvSpPr>
          <p:spPr>
            <a:xfrm>
              <a:off x="9942411" y="45306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54" name="pt723">
              <a:extLst>
                <a:ext uri="{FF2B5EF4-FFF2-40B4-BE49-F238E27FC236}">
                  <a16:creationId xmlns:a16="http://schemas.microsoft.com/office/drawing/2014/main" id="{CBA4CFDA-91D2-4F5E-BA61-34F3A8DC510E}"/>
                </a:ext>
              </a:extLst>
            </p:cNvPr>
            <p:cNvSpPr/>
            <p:nvPr/>
          </p:nvSpPr>
          <p:spPr>
            <a:xfrm>
              <a:off x="10160899" y="41529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55" name="pt724">
              <a:extLst>
                <a:ext uri="{FF2B5EF4-FFF2-40B4-BE49-F238E27FC236}">
                  <a16:creationId xmlns:a16="http://schemas.microsoft.com/office/drawing/2014/main" id="{344C480E-D076-4FA3-8D6C-EE59FEB3CE3A}"/>
                </a:ext>
              </a:extLst>
            </p:cNvPr>
            <p:cNvSpPr/>
            <p:nvPr/>
          </p:nvSpPr>
          <p:spPr>
            <a:xfrm>
              <a:off x="10088814" y="467664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56" name="pt725">
              <a:extLst>
                <a:ext uri="{FF2B5EF4-FFF2-40B4-BE49-F238E27FC236}">
                  <a16:creationId xmlns:a16="http://schemas.microsoft.com/office/drawing/2014/main" id="{BE2A3080-4E5B-45B6-AC55-DCB927E00797}"/>
                </a:ext>
              </a:extLst>
            </p:cNvPr>
            <p:cNvSpPr/>
            <p:nvPr/>
          </p:nvSpPr>
          <p:spPr>
            <a:xfrm>
              <a:off x="9704147" y="444860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57" name="pt726">
              <a:extLst>
                <a:ext uri="{FF2B5EF4-FFF2-40B4-BE49-F238E27FC236}">
                  <a16:creationId xmlns:a16="http://schemas.microsoft.com/office/drawing/2014/main" id="{7B9843F5-6E93-4E7E-8618-9707A57BABE0}"/>
                </a:ext>
              </a:extLst>
            </p:cNvPr>
            <p:cNvSpPr/>
            <p:nvPr/>
          </p:nvSpPr>
          <p:spPr>
            <a:xfrm>
              <a:off x="9626446" y="468754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58" name="pt727">
              <a:extLst>
                <a:ext uri="{FF2B5EF4-FFF2-40B4-BE49-F238E27FC236}">
                  <a16:creationId xmlns:a16="http://schemas.microsoft.com/office/drawing/2014/main" id="{13E1304E-2712-465B-A4FB-D79D36BB39AA}"/>
                </a:ext>
              </a:extLst>
            </p:cNvPr>
            <p:cNvSpPr/>
            <p:nvPr/>
          </p:nvSpPr>
          <p:spPr>
            <a:xfrm>
              <a:off x="9427426" y="49585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59" name="pt728">
              <a:extLst>
                <a:ext uri="{FF2B5EF4-FFF2-40B4-BE49-F238E27FC236}">
                  <a16:creationId xmlns:a16="http://schemas.microsoft.com/office/drawing/2014/main" id="{B8FFB896-5E1B-4BE0-B776-9B26B1A8C1A7}"/>
                </a:ext>
              </a:extLst>
            </p:cNvPr>
            <p:cNvSpPr/>
            <p:nvPr/>
          </p:nvSpPr>
          <p:spPr>
            <a:xfrm>
              <a:off x="10024126" y="459990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60" name="pt729">
              <a:extLst>
                <a:ext uri="{FF2B5EF4-FFF2-40B4-BE49-F238E27FC236}">
                  <a16:creationId xmlns:a16="http://schemas.microsoft.com/office/drawing/2014/main" id="{1CE573C7-2B87-4B84-AF65-74535229AE46}"/>
                </a:ext>
              </a:extLst>
            </p:cNvPr>
            <p:cNvSpPr/>
            <p:nvPr/>
          </p:nvSpPr>
          <p:spPr>
            <a:xfrm>
              <a:off x="10253868" y="444126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61" name="pt730">
              <a:extLst>
                <a:ext uri="{FF2B5EF4-FFF2-40B4-BE49-F238E27FC236}">
                  <a16:creationId xmlns:a16="http://schemas.microsoft.com/office/drawing/2014/main" id="{C0340FA2-15E7-4ECA-9899-62D457E50ADD}"/>
                </a:ext>
              </a:extLst>
            </p:cNvPr>
            <p:cNvSpPr/>
            <p:nvPr/>
          </p:nvSpPr>
          <p:spPr>
            <a:xfrm>
              <a:off x="9272392" y="463759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62" name="pt731">
              <a:extLst>
                <a:ext uri="{FF2B5EF4-FFF2-40B4-BE49-F238E27FC236}">
                  <a16:creationId xmlns:a16="http://schemas.microsoft.com/office/drawing/2014/main" id="{3E5E2BC9-605E-4D8A-8025-075B6A899221}"/>
                </a:ext>
              </a:extLst>
            </p:cNvPr>
            <p:cNvSpPr/>
            <p:nvPr/>
          </p:nvSpPr>
          <p:spPr>
            <a:xfrm>
              <a:off x="9812910" y="452008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63" name="pt732">
              <a:extLst>
                <a:ext uri="{FF2B5EF4-FFF2-40B4-BE49-F238E27FC236}">
                  <a16:creationId xmlns:a16="http://schemas.microsoft.com/office/drawing/2014/main" id="{51E21E14-8232-4C14-A29E-04FA4CE32B05}"/>
                </a:ext>
              </a:extLst>
            </p:cNvPr>
            <p:cNvSpPr/>
            <p:nvPr/>
          </p:nvSpPr>
          <p:spPr>
            <a:xfrm>
              <a:off x="9213302" y="41097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64" name="pt733">
              <a:extLst>
                <a:ext uri="{FF2B5EF4-FFF2-40B4-BE49-F238E27FC236}">
                  <a16:creationId xmlns:a16="http://schemas.microsoft.com/office/drawing/2014/main" id="{E6D93907-11B6-42B8-B3CE-605C1E8870AC}"/>
                </a:ext>
              </a:extLst>
            </p:cNvPr>
            <p:cNvSpPr/>
            <p:nvPr/>
          </p:nvSpPr>
          <p:spPr>
            <a:xfrm>
              <a:off x="9370543" y="43794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65" name="pt734">
              <a:extLst>
                <a:ext uri="{FF2B5EF4-FFF2-40B4-BE49-F238E27FC236}">
                  <a16:creationId xmlns:a16="http://schemas.microsoft.com/office/drawing/2014/main" id="{D7EECE8B-F273-40EB-9F97-231F15CBF793}"/>
                </a:ext>
              </a:extLst>
            </p:cNvPr>
            <p:cNvSpPr/>
            <p:nvPr/>
          </p:nvSpPr>
          <p:spPr>
            <a:xfrm>
              <a:off x="9742007" y="42149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66" name="pt735">
              <a:extLst>
                <a:ext uri="{FF2B5EF4-FFF2-40B4-BE49-F238E27FC236}">
                  <a16:creationId xmlns:a16="http://schemas.microsoft.com/office/drawing/2014/main" id="{316AB6C3-951E-4F49-A038-FAFD5A9BEE80}"/>
                </a:ext>
              </a:extLst>
            </p:cNvPr>
            <p:cNvSpPr/>
            <p:nvPr/>
          </p:nvSpPr>
          <p:spPr>
            <a:xfrm>
              <a:off x="9749292" y="47630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67" name="pt736">
              <a:extLst>
                <a:ext uri="{FF2B5EF4-FFF2-40B4-BE49-F238E27FC236}">
                  <a16:creationId xmlns:a16="http://schemas.microsoft.com/office/drawing/2014/main" id="{22B1FA24-FF32-476F-807F-56BB2E737EC3}"/>
                </a:ext>
              </a:extLst>
            </p:cNvPr>
            <p:cNvSpPr/>
            <p:nvPr/>
          </p:nvSpPr>
          <p:spPr>
            <a:xfrm>
              <a:off x="9561297" y="48798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68" name="pt737">
              <a:extLst>
                <a:ext uri="{FF2B5EF4-FFF2-40B4-BE49-F238E27FC236}">
                  <a16:creationId xmlns:a16="http://schemas.microsoft.com/office/drawing/2014/main" id="{9E0983F9-3647-4543-AC45-01AD7AFF2721}"/>
                </a:ext>
              </a:extLst>
            </p:cNvPr>
            <p:cNvSpPr/>
            <p:nvPr/>
          </p:nvSpPr>
          <p:spPr>
            <a:xfrm>
              <a:off x="9477533" y="445838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69" name="pt738">
              <a:extLst>
                <a:ext uri="{FF2B5EF4-FFF2-40B4-BE49-F238E27FC236}">
                  <a16:creationId xmlns:a16="http://schemas.microsoft.com/office/drawing/2014/main" id="{CBD45BAB-B670-439A-901A-0C88FEAECAAD}"/>
                </a:ext>
              </a:extLst>
            </p:cNvPr>
            <p:cNvSpPr/>
            <p:nvPr/>
          </p:nvSpPr>
          <p:spPr>
            <a:xfrm>
              <a:off x="9915640" y="44550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70" name="pt739">
              <a:extLst>
                <a:ext uri="{FF2B5EF4-FFF2-40B4-BE49-F238E27FC236}">
                  <a16:creationId xmlns:a16="http://schemas.microsoft.com/office/drawing/2014/main" id="{E905CF69-6FF8-4FF0-B077-CCE0BC96CEA5}"/>
                </a:ext>
              </a:extLst>
            </p:cNvPr>
            <p:cNvSpPr/>
            <p:nvPr/>
          </p:nvSpPr>
          <p:spPr>
            <a:xfrm>
              <a:off x="9925373" y="477154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71" name="pt740">
              <a:extLst>
                <a:ext uri="{FF2B5EF4-FFF2-40B4-BE49-F238E27FC236}">
                  <a16:creationId xmlns:a16="http://schemas.microsoft.com/office/drawing/2014/main" id="{61D72183-6BB4-45CA-B7C4-AC24516AC3EC}"/>
                </a:ext>
              </a:extLst>
            </p:cNvPr>
            <p:cNvSpPr/>
            <p:nvPr/>
          </p:nvSpPr>
          <p:spPr>
            <a:xfrm>
              <a:off x="10255294" y="4440498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72" name="pt741">
              <a:extLst>
                <a:ext uri="{FF2B5EF4-FFF2-40B4-BE49-F238E27FC236}">
                  <a16:creationId xmlns:a16="http://schemas.microsoft.com/office/drawing/2014/main" id="{C1E18116-EECE-4260-9022-0B65EE44F03A}"/>
                </a:ext>
              </a:extLst>
            </p:cNvPr>
            <p:cNvSpPr/>
            <p:nvPr/>
          </p:nvSpPr>
          <p:spPr>
            <a:xfrm>
              <a:off x="9918664" y="45793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73" name="pt742">
              <a:extLst>
                <a:ext uri="{FF2B5EF4-FFF2-40B4-BE49-F238E27FC236}">
                  <a16:creationId xmlns:a16="http://schemas.microsoft.com/office/drawing/2014/main" id="{1DCF3F39-F2D5-40FF-BC61-31C392747867}"/>
                </a:ext>
              </a:extLst>
            </p:cNvPr>
            <p:cNvSpPr/>
            <p:nvPr/>
          </p:nvSpPr>
          <p:spPr>
            <a:xfrm>
              <a:off x="9578685" y="45360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74" name="pt743">
              <a:extLst>
                <a:ext uri="{FF2B5EF4-FFF2-40B4-BE49-F238E27FC236}">
                  <a16:creationId xmlns:a16="http://schemas.microsoft.com/office/drawing/2014/main" id="{CED600DB-5562-4144-921A-AE96A9DC633A}"/>
                </a:ext>
              </a:extLst>
            </p:cNvPr>
            <p:cNvSpPr/>
            <p:nvPr/>
          </p:nvSpPr>
          <p:spPr>
            <a:xfrm>
              <a:off x="9911226" y="47381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75" name="pt744">
              <a:extLst>
                <a:ext uri="{FF2B5EF4-FFF2-40B4-BE49-F238E27FC236}">
                  <a16:creationId xmlns:a16="http://schemas.microsoft.com/office/drawing/2014/main" id="{E79A1822-1A07-470D-BAFE-5873739BD6F7}"/>
                </a:ext>
              </a:extLst>
            </p:cNvPr>
            <p:cNvSpPr/>
            <p:nvPr/>
          </p:nvSpPr>
          <p:spPr>
            <a:xfrm>
              <a:off x="9435246" y="44402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76" name="pt745">
              <a:extLst>
                <a:ext uri="{FF2B5EF4-FFF2-40B4-BE49-F238E27FC236}">
                  <a16:creationId xmlns:a16="http://schemas.microsoft.com/office/drawing/2014/main" id="{03A89037-0393-420D-BE44-044DA8B7F69F}"/>
                </a:ext>
              </a:extLst>
            </p:cNvPr>
            <p:cNvSpPr/>
            <p:nvPr/>
          </p:nvSpPr>
          <p:spPr>
            <a:xfrm>
              <a:off x="9958520" y="461724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77" name="pt746">
              <a:extLst>
                <a:ext uri="{FF2B5EF4-FFF2-40B4-BE49-F238E27FC236}">
                  <a16:creationId xmlns:a16="http://schemas.microsoft.com/office/drawing/2014/main" id="{523BD1CC-0119-482D-B18B-69C1F0E259BC}"/>
                </a:ext>
              </a:extLst>
            </p:cNvPr>
            <p:cNvSpPr/>
            <p:nvPr/>
          </p:nvSpPr>
          <p:spPr>
            <a:xfrm>
              <a:off x="10043981" y="459876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78" name="pt747">
              <a:extLst>
                <a:ext uri="{FF2B5EF4-FFF2-40B4-BE49-F238E27FC236}">
                  <a16:creationId xmlns:a16="http://schemas.microsoft.com/office/drawing/2014/main" id="{B1819BDA-4399-4D65-B967-FBA1935E1E51}"/>
                </a:ext>
              </a:extLst>
            </p:cNvPr>
            <p:cNvSpPr/>
            <p:nvPr/>
          </p:nvSpPr>
          <p:spPr>
            <a:xfrm>
              <a:off x="9777551" y="46088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79" name="pt748">
              <a:extLst>
                <a:ext uri="{FF2B5EF4-FFF2-40B4-BE49-F238E27FC236}">
                  <a16:creationId xmlns:a16="http://schemas.microsoft.com/office/drawing/2014/main" id="{94F6E6EA-BCEC-4765-AE3A-311615530659}"/>
                </a:ext>
              </a:extLst>
            </p:cNvPr>
            <p:cNvSpPr/>
            <p:nvPr/>
          </p:nvSpPr>
          <p:spPr>
            <a:xfrm>
              <a:off x="9439284" y="480750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80" name="pt749">
              <a:extLst>
                <a:ext uri="{FF2B5EF4-FFF2-40B4-BE49-F238E27FC236}">
                  <a16:creationId xmlns:a16="http://schemas.microsoft.com/office/drawing/2014/main" id="{93BE487C-005D-4C5A-817E-CEAECCCB8FF1}"/>
                </a:ext>
              </a:extLst>
            </p:cNvPr>
            <p:cNvSpPr/>
            <p:nvPr/>
          </p:nvSpPr>
          <p:spPr>
            <a:xfrm>
              <a:off x="9910510" y="47288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81" name="pt750">
              <a:extLst>
                <a:ext uri="{FF2B5EF4-FFF2-40B4-BE49-F238E27FC236}">
                  <a16:creationId xmlns:a16="http://schemas.microsoft.com/office/drawing/2014/main" id="{F18FE0C2-EE9D-4394-9E11-391E528D0309}"/>
                </a:ext>
              </a:extLst>
            </p:cNvPr>
            <p:cNvSpPr/>
            <p:nvPr/>
          </p:nvSpPr>
          <p:spPr>
            <a:xfrm>
              <a:off x="9713689" y="490468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82" name="pt751">
              <a:extLst>
                <a:ext uri="{FF2B5EF4-FFF2-40B4-BE49-F238E27FC236}">
                  <a16:creationId xmlns:a16="http://schemas.microsoft.com/office/drawing/2014/main" id="{9CC63C94-7E42-4DD1-9AC1-9295EEE906A6}"/>
                </a:ext>
              </a:extLst>
            </p:cNvPr>
            <p:cNvSpPr/>
            <p:nvPr/>
          </p:nvSpPr>
          <p:spPr>
            <a:xfrm>
              <a:off x="10254349" y="4446487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83" name="pt752">
              <a:extLst>
                <a:ext uri="{FF2B5EF4-FFF2-40B4-BE49-F238E27FC236}">
                  <a16:creationId xmlns:a16="http://schemas.microsoft.com/office/drawing/2014/main" id="{E74D0DD9-DA36-4EFD-BB43-D670B21C46D8}"/>
                </a:ext>
              </a:extLst>
            </p:cNvPr>
            <p:cNvSpPr/>
            <p:nvPr/>
          </p:nvSpPr>
          <p:spPr>
            <a:xfrm>
              <a:off x="9981368" y="468528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84" name="pt753">
              <a:extLst>
                <a:ext uri="{FF2B5EF4-FFF2-40B4-BE49-F238E27FC236}">
                  <a16:creationId xmlns:a16="http://schemas.microsoft.com/office/drawing/2014/main" id="{27C783CE-59AE-4699-8828-26B73A4FB74D}"/>
                </a:ext>
              </a:extLst>
            </p:cNvPr>
            <p:cNvSpPr/>
            <p:nvPr/>
          </p:nvSpPr>
          <p:spPr>
            <a:xfrm>
              <a:off x="9785590" y="463300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85" name="pt754">
              <a:extLst>
                <a:ext uri="{FF2B5EF4-FFF2-40B4-BE49-F238E27FC236}">
                  <a16:creationId xmlns:a16="http://schemas.microsoft.com/office/drawing/2014/main" id="{6A06C197-903F-4165-B0B6-9E8EFD420648}"/>
                </a:ext>
              </a:extLst>
            </p:cNvPr>
            <p:cNvSpPr/>
            <p:nvPr/>
          </p:nvSpPr>
          <p:spPr>
            <a:xfrm>
              <a:off x="9377003" y="44690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86" name="pt755">
              <a:extLst>
                <a:ext uri="{FF2B5EF4-FFF2-40B4-BE49-F238E27FC236}">
                  <a16:creationId xmlns:a16="http://schemas.microsoft.com/office/drawing/2014/main" id="{CC016C37-0337-4C1A-9061-6E5E65E8A6F0}"/>
                </a:ext>
              </a:extLst>
            </p:cNvPr>
            <p:cNvSpPr/>
            <p:nvPr/>
          </p:nvSpPr>
          <p:spPr>
            <a:xfrm>
              <a:off x="9652532" y="46929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87" name="pt756">
              <a:extLst>
                <a:ext uri="{FF2B5EF4-FFF2-40B4-BE49-F238E27FC236}">
                  <a16:creationId xmlns:a16="http://schemas.microsoft.com/office/drawing/2014/main" id="{158FB058-782F-4787-A951-7B27E400DB9A}"/>
                </a:ext>
              </a:extLst>
            </p:cNvPr>
            <p:cNvSpPr/>
            <p:nvPr/>
          </p:nvSpPr>
          <p:spPr>
            <a:xfrm>
              <a:off x="9606794" y="459128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88" name="pt757">
              <a:extLst>
                <a:ext uri="{FF2B5EF4-FFF2-40B4-BE49-F238E27FC236}">
                  <a16:creationId xmlns:a16="http://schemas.microsoft.com/office/drawing/2014/main" id="{F11926B9-331E-47E2-9214-EFB8E33198A7}"/>
                </a:ext>
              </a:extLst>
            </p:cNvPr>
            <p:cNvSpPr/>
            <p:nvPr/>
          </p:nvSpPr>
          <p:spPr>
            <a:xfrm>
              <a:off x="9533085" y="401473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89" name="pt758">
              <a:extLst>
                <a:ext uri="{FF2B5EF4-FFF2-40B4-BE49-F238E27FC236}">
                  <a16:creationId xmlns:a16="http://schemas.microsoft.com/office/drawing/2014/main" id="{2889D2E0-B97E-48D0-817C-BF7DE241AD5E}"/>
                </a:ext>
              </a:extLst>
            </p:cNvPr>
            <p:cNvSpPr/>
            <p:nvPr/>
          </p:nvSpPr>
          <p:spPr>
            <a:xfrm>
              <a:off x="9738660" y="45320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90" name="pt759">
              <a:extLst>
                <a:ext uri="{FF2B5EF4-FFF2-40B4-BE49-F238E27FC236}">
                  <a16:creationId xmlns:a16="http://schemas.microsoft.com/office/drawing/2014/main" id="{7FFE786C-9530-4EDF-8667-28EC3943232B}"/>
                </a:ext>
              </a:extLst>
            </p:cNvPr>
            <p:cNvSpPr/>
            <p:nvPr/>
          </p:nvSpPr>
          <p:spPr>
            <a:xfrm>
              <a:off x="9166614" y="42776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91" name="pt760">
              <a:extLst>
                <a:ext uri="{FF2B5EF4-FFF2-40B4-BE49-F238E27FC236}">
                  <a16:creationId xmlns:a16="http://schemas.microsoft.com/office/drawing/2014/main" id="{6DEE6761-068F-4CDE-B5BE-540567FF76F9}"/>
                </a:ext>
              </a:extLst>
            </p:cNvPr>
            <p:cNvSpPr/>
            <p:nvPr/>
          </p:nvSpPr>
          <p:spPr>
            <a:xfrm>
              <a:off x="9559139" y="46912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92" name="pt761">
              <a:extLst>
                <a:ext uri="{FF2B5EF4-FFF2-40B4-BE49-F238E27FC236}">
                  <a16:creationId xmlns:a16="http://schemas.microsoft.com/office/drawing/2014/main" id="{C25F4E8F-77A9-488A-A7CA-D058786088E4}"/>
                </a:ext>
              </a:extLst>
            </p:cNvPr>
            <p:cNvSpPr/>
            <p:nvPr/>
          </p:nvSpPr>
          <p:spPr>
            <a:xfrm>
              <a:off x="9965577" y="466902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93" name="pt762">
              <a:extLst>
                <a:ext uri="{FF2B5EF4-FFF2-40B4-BE49-F238E27FC236}">
                  <a16:creationId xmlns:a16="http://schemas.microsoft.com/office/drawing/2014/main" id="{34B59127-0090-4913-93EE-1BAA3FFD5A6B}"/>
                </a:ext>
              </a:extLst>
            </p:cNvPr>
            <p:cNvSpPr/>
            <p:nvPr/>
          </p:nvSpPr>
          <p:spPr>
            <a:xfrm>
              <a:off x="10260281" y="444342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94" name="pt763">
              <a:extLst>
                <a:ext uri="{FF2B5EF4-FFF2-40B4-BE49-F238E27FC236}">
                  <a16:creationId xmlns:a16="http://schemas.microsoft.com/office/drawing/2014/main" id="{5BA16D1B-7933-449E-B076-C60A14799C8E}"/>
                </a:ext>
              </a:extLst>
            </p:cNvPr>
            <p:cNvSpPr/>
            <p:nvPr/>
          </p:nvSpPr>
          <p:spPr>
            <a:xfrm>
              <a:off x="9835296" y="49097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95" name="pt764">
              <a:extLst>
                <a:ext uri="{FF2B5EF4-FFF2-40B4-BE49-F238E27FC236}">
                  <a16:creationId xmlns:a16="http://schemas.microsoft.com/office/drawing/2014/main" id="{EAA1A8D5-2418-4964-B9B5-E3A937CD63C5}"/>
                </a:ext>
              </a:extLst>
            </p:cNvPr>
            <p:cNvSpPr/>
            <p:nvPr/>
          </p:nvSpPr>
          <p:spPr>
            <a:xfrm>
              <a:off x="9927448" y="452517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96" name="pt765">
              <a:extLst>
                <a:ext uri="{FF2B5EF4-FFF2-40B4-BE49-F238E27FC236}">
                  <a16:creationId xmlns:a16="http://schemas.microsoft.com/office/drawing/2014/main" id="{51A1DDC2-74FC-4ECE-B8BA-337715543B47}"/>
                </a:ext>
              </a:extLst>
            </p:cNvPr>
            <p:cNvSpPr/>
            <p:nvPr/>
          </p:nvSpPr>
          <p:spPr>
            <a:xfrm>
              <a:off x="9581245" y="429488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97" name="pt766">
              <a:extLst>
                <a:ext uri="{FF2B5EF4-FFF2-40B4-BE49-F238E27FC236}">
                  <a16:creationId xmlns:a16="http://schemas.microsoft.com/office/drawing/2014/main" id="{0444D1B7-0284-4FF8-A57F-A86EA5AE07A3}"/>
                </a:ext>
              </a:extLst>
            </p:cNvPr>
            <p:cNvSpPr/>
            <p:nvPr/>
          </p:nvSpPr>
          <p:spPr>
            <a:xfrm>
              <a:off x="9323073" y="478295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98" name="pt767">
              <a:extLst>
                <a:ext uri="{FF2B5EF4-FFF2-40B4-BE49-F238E27FC236}">
                  <a16:creationId xmlns:a16="http://schemas.microsoft.com/office/drawing/2014/main" id="{3E2A1119-1E3F-44C6-98F1-2DB955AB1F2F}"/>
                </a:ext>
              </a:extLst>
            </p:cNvPr>
            <p:cNvSpPr/>
            <p:nvPr/>
          </p:nvSpPr>
          <p:spPr>
            <a:xfrm>
              <a:off x="9849238" y="44904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799" name="pt768">
              <a:extLst>
                <a:ext uri="{FF2B5EF4-FFF2-40B4-BE49-F238E27FC236}">
                  <a16:creationId xmlns:a16="http://schemas.microsoft.com/office/drawing/2014/main" id="{D0E5F5E7-D601-4DF2-B05D-8CE1791AA2B8}"/>
                </a:ext>
              </a:extLst>
            </p:cNvPr>
            <p:cNvSpPr/>
            <p:nvPr/>
          </p:nvSpPr>
          <p:spPr>
            <a:xfrm>
              <a:off x="9559582" y="437445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00" name="pt769">
              <a:extLst>
                <a:ext uri="{FF2B5EF4-FFF2-40B4-BE49-F238E27FC236}">
                  <a16:creationId xmlns:a16="http://schemas.microsoft.com/office/drawing/2014/main" id="{471B3041-8F85-4261-82C8-2E115B8F99FB}"/>
                </a:ext>
              </a:extLst>
            </p:cNvPr>
            <p:cNvSpPr/>
            <p:nvPr/>
          </p:nvSpPr>
          <p:spPr>
            <a:xfrm>
              <a:off x="9905015" y="456640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01" name="pt770">
              <a:extLst>
                <a:ext uri="{FF2B5EF4-FFF2-40B4-BE49-F238E27FC236}">
                  <a16:creationId xmlns:a16="http://schemas.microsoft.com/office/drawing/2014/main" id="{8D1FBC7A-4E48-4A96-8C59-68D8D0CDBE7D}"/>
                </a:ext>
              </a:extLst>
            </p:cNvPr>
            <p:cNvSpPr/>
            <p:nvPr/>
          </p:nvSpPr>
          <p:spPr>
            <a:xfrm>
              <a:off x="9803282" y="46541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02" name="pt771">
              <a:extLst>
                <a:ext uri="{FF2B5EF4-FFF2-40B4-BE49-F238E27FC236}">
                  <a16:creationId xmlns:a16="http://schemas.microsoft.com/office/drawing/2014/main" id="{5FF3D114-5FF4-4831-BE8E-6ED79E00BD1F}"/>
                </a:ext>
              </a:extLst>
            </p:cNvPr>
            <p:cNvSpPr/>
            <p:nvPr/>
          </p:nvSpPr>
          <p:spPr>
            <a:xfrm>
              <a:off x="9990929" y="438731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03" name="pt772">
              <a:extLst>
                <a:ext uri="{FF2B5EF4-FFF2-40B4-BE49-F238E27FC236}">
                  <a16:creationId xmlns:a16="http://schemas.microsoft.com/office/drawing/2014/main" id="{AEED5277-A93B-4671-9946-BE656F8C606B}"/>
                </a:ext>
              </a:extLst>
            </p:cNvPr>
            <p:cNvSpPr/>
            <p:nvPr/>
          </p:nvSpPr>
          <p:spPr>
            <a:xfrm>
              <a:off x="9990189" y="464526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04" name="pt773">
              <a:extLst>
                <a:ext uri="{FF2B5EF4-FFF2-40B4-BE49-F238E27FC236}">
                  <a16:creationId xmlns:a16="http://schemas.microsoft.com/office/drawing/2014/main" id="{94F0D3FB-5854-448D-A373-D894D3D27E1E}"/>
                </a:ext>
              </a:extLst>
            </p:cNvPr>
            <p:cNvSpPr/>
            <p:nvPr/>
          </p:nvSpPr>
          <p:spPr>
            <a:xfrm>
              <a:off x="10263130" y="4451806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05" name="pt774">
              <a:extLst>
                <a:ext uri="{FF2B5EF4-FFF2-40B4-BE49-F238E27FC236}">
                  <a16:creationId xmlns:a16="http://schemas.microsoft.com/office/drawing/2014/main" id="{27B95F7A-2B67-4920-8364-723E1D852F5A}"/>
                </a:ext>
              </a:extLst>
            </p:cNvPr>
            <p:cNvSpPr/>
            <p:nvPr/>
          </p:nvSpPr>
          <p:spPr>
            <a:xfrm>
              <a:off x="9509883" y="498854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06" name="pt775">
              <a:extLst>
                <a:ext uri="{FF2B5EF4-FFF2-40B4-BE49-F238E27FC236}">
                  <a16:creationId xmlns:a16="http://schemas.microsoft.com/office/drawing/2014/main" id="{07111DA2-7151-4AAE-81CE-DB4E6DD1048A}"/>
                </a:ext>
              </a:extLst>
            </p:cNvPr>
            <p:cNvSpPr/>
            <p:nvPr/>
          </p:nvSpPr>
          <p:spPr>
            <a:xfrm>
              <a:off x="10011082" y="481713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07" name="pt776">
              <a:extLst>
                <a:ext uri="{FF2B5EF4-FFF2-40B4-BE49-F238E27FC236}">
                  <a16:creationId xmlns:a16="http://schemas.microsoft.com/office/drawing/2014/main" id="{B5542781-1265-4BD2-805D-1A6228A7AB25}"/>
                </a:ext>
              </a:extLst>
            </p:cNvPr>
            <p:cNvSpPr/>
            <p:nvPr/>
          </p:nvSpPr>
          <p:spPr>
            <a:xfrm>
              <a:off x="9695147" y="48846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08" name="pt777">
              <a:extLst>
                <a:ext uri="{FF2B5EF4-FFF2-40B4-BE49-F238E27FC236}">
                  <a16:creationId xmlns:a16="http://schemas.microsoft.com/office/drawing/2014/main" id="{F9974C5D-45A4-4DC9-87A2-D81F790EDEBE}"/>
                </a:ext>
              </a:extLst>
            </p:cNvPr>
            <p:cNvSpPr/>
            <p:nvPr/>
          </p:nvSpPr>
          <p:spPr>
            <a:xfrm>
              <a:off x="9798230" y="460380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09" name="pt778">
              <a:extLst>
                <a:ext uri="{FF2B5EF4-FFF2-40B4-BE49-F238E27FC236}">
                  <a16:creationId xmlns:a16="http://schemas.microsoft.com/office/drawing/2014/main" id="{A1EC6142-0782-4006-9D4A-630DF087DF41}"/>
                </a:ext>
              </a:extLst>
            </p:cNvPr>
            <p:cNvSpPr/>
            <p:nvPr/>
          </p:nvSpPr>
          <p:spPr>
            <a:xfrm>
              <a:off x="9850210" y="46691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10" name="pt779">
              <a:extLst>
                <a:ext uri="{FF2B5EF4-FFF2-40B4-BE49-F238E27FC236}">
                  <a16:creationId xmlns:a16="http://schemas.microsoft.com/office/drawing/2014/main" id="{C2AB8AAD-F16B-41B4-A886-49BD121ACDB5}"/>
                </a:ext>
              </a:extLst>
            </p:cNvPr>
            <p:cNvSpPr/>
            <p:nvPr/>
          </p:nvSpPr>
          <p:spPr>
            <a:xfrm>
              <a:off x="9571855" y="487997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11" name="pt780">
              <a:extLst>
                <a:ext uri="{FF2B5EF4-FFF2-40B4-BE49-F238E27FC236}">
                  <a16:creationId xmlns:a16="http://schemas.microsoft.com/office/drawing/2014/main" id="{EFC4B69B-F91C-40DB-8181-911AB933A841}"/>
                </a:ext>
              </a:extLst>
            </p:cNvPr>
            <p:cNvSpPr/>
            <p:nvPr/>
          </p:nvSpPr>
          <p:spPr>
            <a:xfrm>
              <a:off x="9721029" y="50561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12" name="pt781">
              <a:extLst>
                <a:ext uri="{FF2B5EF4-FFF2-40B4-BE49-F238E27FC236}">
                  <a16:creationId xmlns:a16="http://schemas.microsoft.com/office/drawing/2014/main" id="{7FBEC708-516E-4DE3-BE72-AC65D1250133}"/>
                </a:ext>
              </a:extLst>
            </p:cNvPr>
            <p:cNvSpPr/>
            <p:nvPr/>
          </p:nvSpPr>
          <p:spPr>
            <a:xfrm>
              <a:off x="9789166" y="469752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13" name="pt782">
              <a:extLst>
                <a:ext uri="{FF2B5EF4-FFF2-40B4-BE49-F238E27FC236}">
                  <a16:creationId xmlns:a16="http://schemas.microsoft.com/office/drawing/2014/main" id="{F6E1F10B-DB42-40B2-A6EA-365C01EC9EC3}"/>
                </a:ext>
              </a:extLst>
            </p:cNvPr>
            <p:cNvSpPr/>
            <p:nvPr/>
          </p:nvSpPr>
          <p:spPr>
            <a:xfrm>
              <a:off x="10184263" y="46059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14" name="pt783">
              <a:extLst>
                <a:ext uri="{FF2B5EF4-FFF2-40B4-BE49-F238E27FC236}">
                  <a16:creationId xmlns:a16="http://schemas.microsoft.com/office/drawing/2014/main" id="{F1CA6AD8-FFF9-46BA-BD39-8D18F641157A}"/>
                </a:ext>
              </a:extLst>
            </p:cNvPr>
            <p:cNvSpPr/>
            <p:nvPr/>
          </p:nvSpPr>
          <p:spPr>
            <a:xfrm>
              <a:off x="9492741" y="463415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15" name="pt784">
              <a:extLst>
                <a:ext uri="{FF2B5EF4-FFF2-40B4-BE49-F238E27FC236}">
                  <a16:creationId xmlns:a16="http://schemas.microsoft.com/office/drawing/2014/main" id="{0CA0368C-0F76-4DFB-BDAE-83B08E881272}"/>
                </a:ext>
              </a:extLst>
            </p:cNvPr>
            <p:cNvSpPr/>
            <p:nvPr/>
          </p:nvSpPr>
          <p:spPr>
            <a:xfrm>
              <a:off x="10259338" y="445308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16" name="pt785">
              <a:extLst>
                <a:ext uri="{FF2B5EF4-FFF2-40B4-BE49-F238E27FC236}">
                  <a16:creationId xmlns:a16="http://schemas.microsoft.com/office/drawing/2014/main" id="{ED3D60D0-ADBE-4B3E-9BFB-048FAF491F4C}"/>
                </a:ext>
              </a:extLst>
            </p:cNvPr>
            <p:cNvSpPr/>
            <p:nvPr/>
          </p:nvSpPr>
          <p:spPr>
            <a:xfrm>
              <a:off x="9911149" y="456325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17" name="pt786">
              <a:extLst>
                <a:ext uri="{FF2B5EF4-FFF2-40B4-BE49-F238E27FC236}">
                  <a16:creationId xmlns:a16="http://schemas.microsoft.com/office/drawing/2014/main" id="{20576A85-7357-4025-834D-2FF0DAC22529}"/>
                </a:ext>
              </a:extLst>
            </p:cNvPr>
            <p:cNvSpPr/>
            <p:nvPr/>
          </p:nvSpPr>
          <p:spPr>
            <a:xfrm>
              <a:off x="9693524" y="482859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18" name="pt787">
              <a:extLst>
                <a:ext uri="{FF2B5EF4-FFF2-40B4-BE49-F238E27FC236}">
                  <a16:creationId xmlns:a16="http://schemas.microsoft.com/office/drawing/2014/main" id="{38EA32D9-CCEE-446E-A178-AA57DD5507C9}"/>
                </a:ext>
              </a:extLst>
            </p:cNvPr>
            <p:cNvSpPr/>
            <p:nvPr/>
          </p:nvSpPr>
          <p:spPr>
            <a:xfrm>
              <a:off x="9445732" y="492175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19" name="pt788">
              <a:extLst>
                <a:ext uri="{FF2B5EF4-FFF2-40B4-BE49-F238E27FC236}">
                  <a16:creationId xmlns:a16="http://schemas.microsoft.com/office/drawing/2014/main" id="{E7F86C63-053D-4778-92AC-A4E09726DC40}"/>
                </a:ext>
              </a:extLst>
            </p:cNvPr>
            <p:cNvSpPr/>
            <p:nvPr/>
          </p:nvSpPr>
          <p:spPr>
            <a:xfrm>
              <a:off x="9921990" y="489522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20" name="pt789">
              <a:extLst>
                <a:ext uri="{FF2B5EF4-FFF2-40B4-BE49-F238E27FC236}">
                  <a16:creationId xmlns:a16="http://schemas.microsoft.com/office/drawing/2014/main" id="{261ADB2E-9A4E-49EC-8588-4690ED68DFCA}"/>
                </a:ext>
              </a:extLst>
            </p:cNvPr>
            <p:cNvSpPr/>
            <p:nvPr/>
          </p:nvSpPr>
          <p:spPr>
            <a:xfrm>
              <a:off x="9694395" y="473335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21" name="pt790">
              <a:extLst>
                <a:ext uri="{FF2B5EF4-FFF2-40B4-BE49-F238E27FC236}">
                  <a16:creationId xmlns:a16="http://schemas.microsoft.com/office/drawing/2014/main" id="{37952086-7DB5-4A15-A767-ECD3356539F7}"/>
                </a:ext>
              </a:extLst>
            </p:cNvPr>
            <p:cNvSpPr/>
            <p:nvPr/>
          </p:nvSpPr>
          <p:spPr>
            <a:xfrm>
              <a:off x="9955466" y="47084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22" name="pt791">
              <a:extLst>
                <a:ext uri="{FF2B5EF4-FFF2-40B4-BE49-F238E27FC236}">
                  <a16:creationId xmlns:a16="http://schemas.microsoft.com/office/drawing/2014/main" id="{4BBEAA1B-DEEB-4458-B578-231DABBAC761}"/>
                </a:ext>
              </a:extLst>
            </p:cNvPr>
            <p:cNvSpPr/>
            <p:nvPr/>
          </p:nvSpPr>
          <p:spPr>
            <a:xfrm>
              <a:off x="10070836" y="45420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23" name="pt792">
              <a:extLst>
                <a:ext uri="{FF2B5EF4-FFF2-40B4-BE49-F238E27FC236}">
                  <a16:creationId xmlns:a16="http://schemas.microsoft.com/office/drawing/2014/main" id="{28979F17-BA11-4BD3-9C59-4A62BC9EAAA8}"/>
                </a:ext>
              </a:extLst>
            </p:cNvPr>
            <p:cNvSpPr/>
            <p:nvPr/>
          </p:nvSpPr>
          <p:spPr>
            <a:xfrm>
              <a:off x="10162040" y="462187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24" name="pt793">
              <a:extLst>
                <a:ext uri="{FF2B5EF4-FFF2-40B4-BE49-F238E27FC236}">
                  <a16:creationId xmlns:a16="http://schemas.microsoft.com/office/drawing/2014/main" id="{DC39183B-389D-4773-B3D3-1CF6A187D096}"/>
                </a:ext>
              </a:extLst>
            </p:cNvPr>
            <p:cNvSpPr/>
            <p:nvPr/>
          </p:nvSpPr>
          <p:spPr>
            <a:xfrm>
              <a:off x="9895683" y="45770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25" name="pt794">
              <a:extLst>
                <a:ext uri="{FF2B5EF4-FFF2-40B4-BE49-F238E27FC236}">
                  <a16:creationId xmlns:a16="http://schemas.microsoft.com/office/drawing/2014/main" id="{FC182418-A83D-48B3-8EC1-60DA96D2999C}"/>
                </a:ext>
              </a:extLst>
            </p:cNvPr>
            <p:cNvSpPr/>
            <p:nvPr/>
          </p:nvSpPr>
          <p:spPr>
            <a:xfrm>
              <a:off x="9459704" y="478139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26" name="pt795">
              <a:extLst>
                <a:ext uri="{FF2B5EF4-FFF2-40B4-BE49-F238E27FC236}">
                  <a16:creationId xmlns:a16="http://schemas.microsoft.com/office/drawing/2014/main" id="{68D9CDD5-05A7-4933-B5BB-4F561E8D1400}"/>
                </a:ext>
              </a:extLst>
            </p:cNvPr>
            <p:cNvSpPr/>
            <p:nvPr/>
          </p:nvSpPr>
          <p:spPr>
            <a:xfrm>
              <a:off x="10285568" y="444986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27" name="pt796">
              <a:extLst>
                <a:ext uri="{FF2B5EF4-FFF2-40B4-BE49-F238E27FC236}">
                  <a16:creationId xmlns:a16="http://schemas.microsoft.com/office/drawing/2014/main" id="{C926F2B9-7BCD-4F5E-8219-7F5A66593702}"/>
                </a:ext>
              </a:extLst>
            </p:cNvPr>
            <p:cNvSpPr/>
            <p:nvPr/>
          </p:nvSpPr>
          <p:spPr>
            <a:xfrm>
              <a:off x="10262192" y="4455856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28" name="pt797">
              <a:extLst>
                <a:ext uri="{FF2B5EF4-FFF2-40B4-BE49-F238E27FC236}">
                  <a16:creationId xmlns:a16="http://schemas.microsoft.com/office/drawing/2014/main" id="{658A6C32-F987-4ADE-99C3-6518F8372BC3}"/>
                </a:ext>
              </a:extLst>
            </p:cNvPr>
            <p:cNvSpPr/>
            <p:nvPr/>
          </p:nvSpPr>
          <p:spPr>
            <a:xfrm>
              <a:off x="10096771" y="446812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29" name="pt798">
              <a:extLst>
                <a:ext uri="{FF2B5EF4-FFF2-40B4-BE49-F238E27FC236}">
                  <a16:creationId xmlns:a16="http://schemas.microsoft.com/office/drawing/2014/main" id="{C3179EA9-6FD4-4352-9BD9-13FD865F3204}"/>
                </a:ext>
              </a:extLst>
            </p:cNvPr>
            <p:cNvSpPr/>
            <p:nvPr/>
          </p:nvSpPr>
          <p:spPr>
            <a:xfrm>
              <a:off x="10042356" y="460387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30" name="pt799">
              <a:extLst>
                <a:ext uri="{FF2B5EF4-FFF2-40B4-BE49-F238E27FC236}">
                  <a16:creationId xmlns:a16="http://schemas.microsoft.com/office/drawing/2014/main" id="{B08C5D60-37AE-4CCF-8281-F2576EADDB84}"/>
                </a:ext>
              </a:extLst>
            </p:cNvPr>
            <p:cNvSpPr/>
            <p:nvPr/>
          </p:nvSpPr>
          <p:spPr>
            <a:xfrm>
              <a:off x="10023755" y="46168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31" name="pt800">
              <a:extLst>
                <a:ext uri="{FF2B5EF4-FFF2-40B4-BE49-F238E27FC236}">
                  <a16:creationId xmlns:a16="http://schemas.microsoft.com/office/drawing/2014/main" id="{E833EB05-1210-4CFC-86FE-F17452811637}"/>
                </a:ext>
              </a:extLst>
            </p:cNvPr>
            <p:cNvSpPr/>
            <p:nvPr/>
          </p:nvSpPr>
          <p:spPr>
            <a:xfrm>
              <a:off x="9763900" y="494265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32" name="pt801">
              <a:extLst>
                <a:ext uri="{FF2B5EF4-FFF2-40B4-BE49-F238E27FC236}">
                  <a16:creationId xmlns:a16="http://schemas.microsoft.com/office/drawing/2014/main" id="{EDBB25BD-36EA-49B1-8FA9-7480CDE56D21}"/>
                </a:ext>
              </a:extLst>
            </p:cNvPr>
            <p:cNvSpPr/>
            <p:nvPr/>
          </p:nvSpPr>
          <p:spPr>
            <a:xfrm>
              <a:off x="9751960" y="46516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33" name="pt802">
              <a:extLst>
                <a:ext uri="{FF2B5EF4-FFF2-40B4-BE49-F238E27FC236}">
                  <a16:creationId xmlns:a16="http://schemas.microsoft.com/office/drawing/2014/main" id="{2A672C37-4838-4913-901C-F16F96859D1C}"/>
                </a:ext>
              </a:extLst>
            </p:cNvPr>
            <p:cNvSpPr/>
            <p:nvPr/>
          </p:nvSpPr>
          <p:spPr>
            <a:xfrm>
              <a:off x="9748903" y="489898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34" name="pt803">
              <a:extLst>
                <a:ext uri="{FF2B5EF4-FFF2-40B4-BE49-F238E27FC236}">
                  <a16:creationId xmlns:a16="http://schemas.microsoft.com/office/drawing/2014/main" id="{02E09720-CC77-4A80-95F7-EE5B01413718}"/>
                </a:ext>
              </a:extLst>
            </p:cNvPr>
            <p:cNvSpPr/>
            <p:nvPr/>
          </p:nvSpPr>
          <p:spPr>
            <a:xfrm>
              <a:off x="9474730" y="465482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35" name="pt804">
              <a:extLst>
                <a:ext uri="{FF2B5EF4-FFF2-40B4-BE49-F238E27FC236}">
                  <a16:creationId xmlns:a16="http://schemas.microsoft.com/office/drawing/2014/main" id="{E03CBEE3-CF6E-4C88-ADB9-07E6488A7040}"/>
                </a:ext>
              </a:extLst>
            </p:cNvPr>
            <p:cNvSpPr/>
            <p:nvPr/>
          </p:nvSpPr>
          <p:spPr>
            <a:xfrm>
              <a:off x="9879933" y="47983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36" name="pt805">
              <a:extLst>
                <a:ext uri="{FF2B5EF4-FFF2-40B4-BE49-F238E27FC236}">
                  <a16:creationId xmlns:a16="http://schemas.microsoft.com/office/drawing/2014/main" id="{8A61BEB4-C8C5-49FA-952A-B98D2C1108AE}"/>
                </a:ext>
              </a:extLst>
            </p:cNvPr>
            <p:cNvSpPr/>
            <p:nvPr/>
          </p:nvSpPr>
          <p:spPr>
            <a:xfrm>
              <a:off x="9717563" y="460320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37" name="pt806">
              <a:extLst>
                <a:ext uri="{FF2B5EF4-FFF2-40B4-BE49-F238E27FC236}">
                  <a16:creationId xmlns:a16="http://schemas.microsoft.com/office/drawing/2014/main" id="{E3F15579-D475-47F4-AF25-14DE495700EA}"/>
                </a:ext>
              </a:extLst>
            </p:cNvPr>
            <p:cNvSpPr/>
            <p:nvPr/>
          </p:nvSpPr>
          <p:spPr>
            <a:xfrm>
              <a:off x="9320576" y="465896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38" name="pt807">
              <a:extLst>
                <a:ext uri="{FF2B5EF4-FFF2-40B4-BE49-F238E27FC236}">
                  <a16:creationId xmlns:a16="http://schemas.microsoft.com/office/drawing/2014/main" id="{1F44CC3C-6AE1-42D9-B04E-8375655F738F}"/>
                </a:ext>
              </a:extLst>
            </p:cNvPr>
            <p:cNvSpPr/>
            <p:nvPr/>
          </p:nvSpPr>
          <p:spPr>
            <a:xfrm>
              <a:off x="10261635" y="4446566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39" name="pt808">
              <a:extLst>
                <a:ext uri="{FF2B5EF4-FFF2-40B4-BE49-F238E27FC236}">
                  <a16:creationId xmlns:a16="http://schemas.microsoft.com/office/drawing/2014/main" id="{4A353AC6-3B5A-4EEC-99CE-A0B5E43982F3}"/>
                </a:ext>
              </a:extLst>
            </p:cNvPr>
            <p:cNvSpPr/>
            <p:nvPr/>
          </p:nvSpPr>
          <p:spPr>
            <a:xfrm>
              <a:off x="10107950" y="46585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40" name="pt809">
              <a:extLst>
                <a:ext uri="{FF2B5EF4-FFF2-40B4-BE49-F238E27FC236}">
                  <a16:creationId xmlns:a16="http://schemas.microsoft.com/office/drawing/2014/main" id="{9E981A1A-BD29-4760-A47D-411AB9630FF5}"/>
                </a:ext>
              </a:extLst>
            </p:cNvPr>
            <p:cNvSpPr/>
            <p:nvPr/>
          </p:nvSpPr>
          <p:spPr>
            <a:xfrm>
              <a:off x="9973667" y="490059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41" name="pt810">
              <a:extLst>
                <a:ext uri="{FF2B5EF4-FFF2-40B4-BE49-F238E27FC236}">
                  <a16:creationId xmlns:a16="http://schemas.microsoft.com/office/drawing/2014/main" id="{7E170259-BCB2-4D25-8711-8D69AA294A95}"/>
                </a:ext>
              </a:extLst>
            </p:cNvPr>
            <p:cNvSpPr/>
            <p:nvPr/>
          </p:nvSpPr>
          <p:spPr>
            <a:xfrm>
              <a:off x="9794667" y="470371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42" name="pt811">
              <a:extLst>
                <a:ext uri="{FF2B5EF4-FFF2-40B4-BE49-F238E27FC236}">
                  <a16:creationId xmlns:a16="http://schemas.microsoft.com/office/drawing/2014/main" id="{707E27C2-3CED-4815-89D5-35F6BF4F9FFF}"/>
                </a:ext>
              </a:extLst>
            </p:cNvPr>
            <p:cNvSpPr/>
            <p:nvPr/>
          </p:nvSpPr>
          <p:spPr>
            <a:xfrm>
              <a:off x="9793011" y="502140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43" name="pt812">
              <a:extLst>
                <a:ext uri="{FF2B5EF4-FFF2-40B4-BE49-F238E27FC236}">
                  <a16:creationId xmlns:a16="http://schemas.microsoft.com/office/drawing/2014/main" id="{5A9F1C75-558D-438F-A4F8-FDF4430A964F}"/>
                </a:ext>
              </a:extLst>
            </p:cNvPr>
            <p:cNvSpPr/>
            <p:nvPr/>
          </p:nvSpPr>
          <p:spPr>
            <a:xfrm>
              <a:off x="9935662" y="46474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44" name="pt813">
              <a:extLst>
                <a:ext uri="{FF2B5EF4-FFF2-40B4-BE49-F238E27FC236}">
                  <a16:creationId xmlns:a16="http://schemas.microsoft.com/office/drawing/2014/main" id="{CBA8356C-8C72-4915-A39E-991FF4EF933E}"/>
                </a:ext>
              </a:extLst>
            </p:cNvPr>
            <p:cNvSpPr/>
            <p:nvPr/>
          </p:nvSpPr>
          <p:spPr>
            <a:xfrm>
              <a:off x="9913881" y="465265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45" name="pt814">
              <a:extLst>
                <a:ext uri="{FF2B5EF4-FFF2-40B4-BE49-F238E27FC236}">
                  <a16:creationId xmlns:a16="http://schemas.microsoft.com/office/drawing/2014/main" id="{891928D9-4B04-457D-BD9F-4F57496376BB}"/>
                </a:ext>
              </a:extLst>
            </p:cNvPr>
            <p:cNvSpPr/>
            <p:nvPr/>
          </p:nvSpPr>
          <p:spPr>
            <a:xfrm>
              <a:off x="10108994" y="466411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46" name="pt815">
              <a:extLst>
                <a:ext uri="{FF2B5EF4-FFF2-40B4-BE49-F238E27FC236}">
                  <a16:creationId xmlns:a16="http://schemas.microsoft.com/office/drawing/2014/main" id="{34B06A4E-8F61-4A63-B26A-5D96A1173A5F}"/>
                </a:ext>
              </a:extLst>
            </p:cNvPr>
            <p:cNvSpPr/>
            <p:nvPr/>
          </p:nvSpPr>
          <p:spPr>
            <a:xfrm>
              <a:off x="9671236" y="490834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47" name="pt816">
              <a:extLst>
                <a:ext uri="{FF2B5EF4-FFF2-40B4-BE49-F238E27FC236}">
                  <a16:creationId xmlns:a16="http://schemas.microsoft.com/office/drawing/2014/main" id="{DFDF9BEF-723E-4C13-93CE-E0CB54FAA0AC}"/>
                </a:ext>
              </a:extLst>
            </p:cNvPr>
            <p:cNvSpPr/>
            <p:nvPr/>
          </p:nvSpPr>
          <p:spPr>
            <a:xfrm>
              <a:off x="9934101" y="44685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48" name="pt817">
              <a:extLst>
                <a:ext uri="{FF2B5EF4-FFF2-40B4-BE49-F238E27FC236}">
                  <a16:creationId xmlns:a16="http://schemas.microsoft.com/office/drawing/2014/main" id="{37B1D5BC-7266-4FC6-AC8F-9A9066FD5CF8}"/>
                </a:ext>
              </a:extLst>
            </p:cNvPr>
            <p:cNvSpPr/>
            <p:nvPr/>
          </p:nvSpPr>
          <p:spPr>
            <a:xfrm>
              <a:off x="9977177" y="44062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49" name="pt818">
              <a:extLst>
                <a:ext uri="{FF2B5EF4-FFF2-40B4-BE49-F238E27FC236}">
                  <a16:creationId xmlns:a16="http://schemas.microsoft.com/office/drawing/2014/main" id="{62470353-C794-4572-9AB9-4B1EF280A2C9}"/>
                </a:ext>
              </a:extLst>
            </p:cNvPr>
            <p:cNvSpPr/>
            <p:nvPr/>
          </p:nvSpPr>
          <p:spPr>
            <a:xfrm>
              <a:off x="10263845" y="444734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50" name="pt819">
              <a:extLst>
                <a:ext uri="{FF2B5EF4-FFF2-40B4-BE49-F238E27FC236}">
                  <a16:creationId xmlns:a16="http://schemas.microsoft.com/office/drawing/2014/main" id="{BD488845-1C02-4104-8A2F-8CDFEAD5E3C2}"/>
                </a:ext>
              </a:extLst>
            </p:cNvPr>
            <p:cNvSpPr/>
            <p:nvPr/>
          </p:nvSpPr>
          <p:spPr>
            <a:xfrm>
              <a:off x="9335096" y="484915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51" name="pt820">
              <a:extLst>
                <a:ext uri="{FF2B5EF4-FFF2-40B4-BE49-F238E27FC236}">
                  <a16:creationId xmlns:a16="http://schemas.microsoft.com/office/drawing/2014/main" id="{96D8F39A-B55C-4C59-B9FC-C63A1CD7E49C}"/>
                </a:ext>
              </a:extLst>
            </p:cNvPr>
            <p:cNvSpPr/>
            <p:nvPr/>
          </p:nvSpPr>
          <p:spPr>
            <a:xfrm>
              <a:off x="9788150" y="447795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52" name="pt821">
              <a:extLst>
                <a:ext uri="{FF2B5EF4-FFF2-40B4-BE49-F238E27FC236}">
                  <a16:creationId xmlns:a16="http://schemas.microsoft.com/office/drawing/2014/main" id="{34BD62BB-5A44-4A19-9C6A-D12EA796B392}"/>
                </a:ext>
              </a:extLst>
            </p:cNvPr>
            <p:cNvSpPr/>
            <p:nvPr/>
          </p:nvSpPr>
          <p:spPr>
            <a:xfrm>
              <a:off x="9656725" y="466786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53" name="pt822">
              <a:extLst>
                <a:ext uri="{FF2B5EF4-FFF2-40B4-BE49-F238E27FC236}">
                  <a16:creationId xmlns:a16="http://schemas.microsoft.com/office/drawing/2014/main" id="{7BDB1E00-8B18-416C-98D3-401D7E51ED57}"/>
                </a:ext>
              </a:extLst>
            </p:cNvPr>
            <p:cNvSpPr/>
            <p:nvPr/>
          </p:nvSpPr>
          <p:spPr>
            <a:xfrm>
              <a:off x="9563360" y="48029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54" name="pt823">
              <a:extLst>
                <a:ext uri="{FF2B5EF4-FFF2-40B4-BE49-F238E27FC236}">
                  <a16:creationId xmlns:a16="http://schemas.microsoft.com/office/drawing/2014/main" id="{3C957AF0-CD8D-4274-BFEA-08B9CA7F5B0D}"/>
                </a:ext>
              </a:extLst>
            </p:cNvPr>
            <p:cNvSpPr/>
            <p:nvPr/>
          </p:nvSpPr>
          <p:spPr>
            <a:xfrm>
              <a:off x="9502804" y="478914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55" name="pt824">
              <a:extLst>
                <a:ext uri="{FF2B5EF4-FFF2-40B4-BE49-F238E27FC236}">
                  <a16:creationId xmlns:a16="http://schemas.microsoft.com/office/drawing/2014/main" id="{3FB1881A-7DFA-42CA-977D-F519D7860BDF}"/>
                </a:ext>
              </a:extLst>
            </p:cNvPr>
            <p:cNvSpPr/>
            <p:nvPr/>
          </p:nvSpPr>
          <p:spPr>
            <a:xfrm>
              <a:off x="10208833" y="45231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56" name="pt825">
              <a:extLst>
                <a:ext uri="{FF2B5EF4-FFF2-40B4-BE49-F238E27FC236}">
                  <a16:creationId xmlns:a16="http://schemas.microsoft.com/office/drawing/2014/main" id="{D6575CE5-7B56-4CBF-923F-78E80B9575F0}"/>
                </a:ext>
              </a:extLst>
            </p:cNvPr>
            <p:cNvSpPr/>
            <p:nvPr/>
          </p:nvSpPr>
          <p:spPr>
            <a:xfrm>
              <a:off x="9181841" y="53820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57" name="pt826">
              <a:extLst>
                <a:ext uri="{FF2B5EF4-FFF2-40B4-BE49-F238E27FC236}">
                  <a16:creationId xmlns:a16="http://schemas.microsoft.com/office/drawing/2014/main" id="{BEFB91F6-DC17-4600-9534-0E556807E0D4}"/>
                </a:ext>
              </a:extLst>
            </p:cNvPr>
            <p:cNvSpPr/>
            <p:nvPr/>
          </p:nvSpPr>
          <p:spPr>
            <a:xfrm>
              <a:off x="8940483" y="521902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58" name="pt827">
              <a:extLst>
                <a:ext uri="{FF2B5EF4-FFF2-40B4-BE49-F238E27FC236}">
                  <a16:creationId xmlns:a16="http://schemas.microsoft.com/office/drawing/2014/main" id="{77CE5BA7-8BFA-4264-B154-3644830BE041}"/>
                </a:ext>
              </a:extLst>
            </p:cNvPr>
            <p:cNvSpPr/>
            <p:nvPr/>
          </p:nvSpPr>
          <p:spPr>
            <a:xfrm>
              <a:off x="10013920" y="482292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59" name="pt828">
              <a:extLst>
                <a:ext uri="{FF2B5EF4-FFF2-40B4-BE49-F238E27FC236}">
                  <a16:creationId xmlns:a16="http://schemas.microsoft.com/office/drawing/2014/main" id="{9DBF8838-C73C-4C6E-89BA-5B5FD56DCDE8}"/>
                </a:ext>
              </a:extLst>
            </p:cNvPr>
            <p:cNvSpPr/>
            <p:nvPr/>
          </p:nvSpPr>
          <p:spPr>
            <a:xfrm>
              <a:off x="10024548" y="477810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60" name="pt829">
              <a:extLst>
                <a:ext uri="{FF2B5EF4-FFF2-40B4-BE49-F238E27FC236}">
                  <a16:creationId xmlns:a16="http://schemas.microsoft.com/office/drawing/2014/main" id="{5E39E210-80B7-41E8-90C0-FBEBB8BB0518}"/>
                </a:ext>
              </a:extLst>
            </p:cNvPr>
            <p:cNvSpPr/>
            <p:nvPr/>
          </p:nvSpPr>
          <p:spPr>
            <a:xfrm>
              <a:off x="10267613" y="4446415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61" name="pt830">
              <a:extLst>
                <a:ext uri="{FF2B5EF4-FFF2-40B4-BE49-F238E27FC236}">
                  <a16:creationId xmlns:a16="http://schemas.microsoft.com/office/drawing/2014/main" id="{CC9A4E7F-B2B9-435F-8A7C-E151B2C0CEAF}"/>
                </a:ext>
              </a:extLst>
            </p:cNvPr>
            <p:cNvSpPr/>
            <p:nvPr/>
          </p:nvSpPr>
          <p:spPr>
            <a:xfrm>
              <a:off x="10015135" y="48827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62" name="pt831">
              <a:extLst>
                <a:ext uri="{FF2B5EF4-FFF2-40B4-BE49-F238E27FC236}">
                  <a16:creationId xmlns:a16="http://schemas.microsoft.com/office/drawing/2014/main" id="{038323E1-C8D1-4556-B72D-638A2FE54C5E}"/>
                </a:ext>
              </a:extLst>
            </p:cNvPr>
            <p:cNvSpPr/>
            <p:nvPr/>
          </p:nvSpPr>
          <p:spPr>
            <a:xfrm>
              <a:off x="9755225" y="490926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63" name="pt832">
              <a:extLst>
                <a:ext uri="{FF2B5EF4-FFF2-40B4-BE49-F238E27FC236}">
                  <a16:creationId xmlns:a16="http://schemas.microsoft.com/office/drawing/2014/main" id="{A29B9D58-F85C-4769-8B0E-ED4B8ACCBBAF}"/>
                </a:ext>
              </a:extLst>
            </p:cNvPr>
            <p:cNvSpPr/>
            <p:nvPr/>
          </p:nvSpPr>
          <p:spPr>
            <a:xfrm>
              <a:off x="9764146" y="486778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64" name="pt833">
              <a:extLst>
                <a:ext uri="{FF2B5EF4-FFF2-40B4-BE49-F238E27FC236}">
                  <a16:creationId xmlns:a16="http://schemas.microsoft.com/office/drawing/2014/main" id="{AE898A83-BAD0-460E-B340-268B7FB4FAE2}"/>
                </a:ext>
              </a:extLst>
            </p:cNvPr>
            <p:cNvSpPr/>
            <p:nvPr/>
          </p:nvSpPr>
          <p:spPr>
            <a:xfrm>
              <a:off x="9760031" y="47891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65" name="pt834">
              <a:extLst>
                <a:ext uri="{FF2B5EF4-FFF2-40B4-BE49-F238E27FC236}">
                  <a16:creationId xmlns:a16="http://schemas.microsoft.com/office/drawing/2014/main" id="{478C41A6-0991-4517-B538-FFE059EF9A65}"/>
                </a:ext>
              </a:extLst>
            </p:cNvPr>
            <p:cNvSpPr/>
            <p:nvPr/>
          </p:nvSpPr>
          <p:spPr>
            <a:xfrm>
              <a:off x="9775714" y="439450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66" name="pt835">
              <a:extLst>
                <a:ext uri="{FF2B5EF4-FFF2-40B4-BE49-F238E27FC236}">
                  <a16:creationId xmlns:a16="http://schemas.microsoft.com/office/drawing/2014/main" id="{901B6F08-67D4-4C4F-B1B6-A84B309191A1}"/>
                </a:ext>
              </a:extLst>
            </p:cNvPr>
            <p:cNvSpPr/>
            <p:nvPr/>
          </p:nvSpPr>
          <p:spPr>
            <a:xfrm>
              <a:off x="9946938" y="43863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67" name="pt836">
              <a:extLst>
                <a:ext uri="{FF2B5EF4-FFF2-40B4-BE49-F238E27FC236}">
                  <a16:creationId xmlns:a16="http://schemas.microsoft.com/office/drawing/2014/main" id="{D6472202-E652-4675-86F8-0F8393F2F00E}"/>
                </a:ext>
              </a:extLst>
            </p:cNvPr>
            <p:cNvSpPr/>
            <p:nvPr/>
          </p:nvSpPr>
          <p:spPr>
            <a:xfrm>
              <a:off x="9874537" y="46691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68" name="pt837">
              <a:extLst>
                <a:ext uri="{FF2B5EF4-FFF2-40B4-BE49-F238E27FC236}">
                  <a16:creationId xmlns:a16="http://schemas.microsoft.com/office/drawing/2014/main" id="{48C9072C-A9D0-476F-91CF-928CC49E0A77}"/>
                </a:ext>
              </a:extLst>
            </p:cNvPr>
            <p:cNvSpPr/>
            <p:nvPr/>
          </p:nvSpPr>
          <p:spPr>
            <a:xfrm>
              <a:off x="9823903" y="47365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69" name="pt838">
              <a:extLst>
                <a:ext uri="{FF2B5EF4-FFF2-40B4-BE49-F238E27FC236}">
                  <a16:creationId xmlns:a16="http://schemas.microsoft.com/office/drawing/2014/main" id="{942134F8-A5BD-44A0-99D4-FD14AC16B054}"/>
                </a:ext>
              </a:extLst>
            </p:cNvPr>
            <p:cNvSpPr/>
            <p:nvPr/>
          </p:nvSpPr>
          <p:spPr>
            <a:xfrm>
              <a:off x="9884405" y="489212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70" name="pt839">
              <a:extLst>
                <a:ext uri="{FF2B5EF4-FFF2-40B4-BE49-F238E27FC236}">
                  <a16:creationId xmlns:a16="http://schemas.microsoft.com/office/drawing/2014/main" id="{D78EA5CD-D3EB-4629-9DE6-7C80E9C6F827}"/>
                </a:ext>
              </a:extLst>
            </p:cNvPr>
            <p:cNvSpPr/>
            <p:nvPr/>
          </p:nvSpPr>
          <p:spPr>
            <a:xfrm>
              <a:off x="9543056" y="47137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71" name="pt840">
              <a:extLst>
                <a:ext uri="{FF2B5EF4-FFF2-40B4-BE49-F238E27FC236}">
                  <a16:creationId xmlns:a16="http://schemas.microsoft.com/office/drawing/2014/main" id="{9661ADDB-5AAF-4A2F-90BD-9C824FA8CDAD}"/>
                </a:ext>
              </a:extLst>
            </p:cNvPr>
            <p:cNvSpPr/>
            <p:nvPr/>
          </p:nvSpPr>
          <p:spPr>
            <a:xfrm>
              <a:off x="10250954" y="444777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72" name="pt841">
              <a:extLst>
                <a:ext uri="{FF2B5EF4-FFF2-40B4-BE49-F238E27FC236}">
                  <a16:creationId xmlns:a16="http://schemas.microsoft.com/office/drawing/2014/main" id="{A6DFF301-1663-42DF-AF01-DD2CC263B3EC}"/>
                </a:ext>
              </a:extLst>
            </p:cNvPr>
            <p:cNvSpPr/>
            <p:nvPr/>
          </p:nvSpPr>
          <p:spPr>
            <a:xfrm>
              <a:off x="9631229" y="48046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73" name="pt842">
              <a:extLst>
                <a:ext uri="{FF2B5EF4-FFF2-40B4-BE49-F238E27FC236}">
                  <a16:creationId xmlns:a16="http://schemas.microsoft.com/office/drawing/2014/main" id="{D1D83FBE-DDFE-4207-AA1A-71D89E6D7836}"/>
                </a:ext>
              </a:extLst>
            </p:cNvPr>
            <p:cNvSpPr/>
            <p:nvPr/>
          </p:nvSpPr>
          <p:spPr>
            <a:xfrm>
              <a:off x="9924072" y="46837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74" name="pt843">
              <a:extLst>
                <a:ext uri="{FF2B5EF4-FFF2-40B4-BE49-F238E27FC236}">
                  <a16:creationId xmlns:a16="http://schemas.microsoft.com/office/drawing/2014/main" id="{7FFA3969-82CB-4595-B8C0-0E58B5C25900}"/>
                </a:ext>
              </a:extLst>
            </p:cNvPr>
            <p:cNvSpPr/>
            <p:nvPr/>
          </p:nvSpPr>
          <p:spPr>
            <a:xfrm>
              <a:off x="10032208" y="475230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75" name="pt844">
              <a:extLst>
                <a:ext uri="{FF2B5EF4-FFF2-40B4-BE49-F238E27FC236}">
                  <a16:creationId xmlns:a16="http://schemas.microsoft.com/office/drawing/2014/main" id="{29AB27B1-DAAE-4319-9D62-8CF5D7EB2A4F}"/>
                </a:ext>
              </a:extLst>
            </p:cNvPr>
            <p:cNvSpPr/>
            <p:nvPr/>
          </p:nvSpPr>
          <p:spPr>
            <a:xfrm>
              <a:off x="9935449" y="463606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76" name="pt845">
              <a:extLst>
                <a:ext uri="{FF2B5EF4-FFF2-40B4-BE49-F238E27FC236}">
                  <a16:creationId xmlns:a16="http://schemas.microsoft.com/office/drawing/2014/main" id="{4E1621C4-6502-4E8A-9A65-B5CB64531051}"/>
                </a:ext>
              </a:extLst>
            </p:cNvPr>
            <p:cNvSpPr/>
            <p:nvPr/>
          </p:nvSpPr>
          <p:spPr>
            <a:xfrm>
              <a:off x="10139713" y="46392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77" name="pt846">
              <a:extLst>
                <a:ext uri="{FF2B5EF4-FFF2-40B4-BE49-F238E27FC236}">
                  <a16:creationId xmlns:a16="http://schemas.microsoft.com/office/drawing/2014/main" id="{EE4349D7-BBD0-47D1-9FFF-ECE58163F773}"/>
                </a:ext>
              </a:extLst>
            </p:cNvPr>
            <p:cNvSpPr/>
            <p:nvPr/>
          </p:nvSpPr>
          <p:spPr>
            <a:xfrm>
              <a:off x="9858756" y="48945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78" name="pt847">
              <a:extLst>
                <a:ext uri="{FF2B5EF4-FFF2-40B4-BE49-F238E27FC236}">
                  <a16:creationId xmlns:a16="http://schemas.microsoft.com/office/drawing/2014/main" id="{936DAF29-E646-4AE2-8297-03BC01A18E10}"/>
                </a:ext>
              </a:extLst>
            </p:cNvPr>
            <p:cNvSpPr/>
            <p:nvPr/>
          </p:nvSpPr>
          <p:spPr>
            <a:xfrm>
              <a:off x="9956913" y="48186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79" name="pt848">
              <a:extLst>
                <a:ext uri="{FF2B5EF4-FFF2-40B4-BE49-F238E27FC236}">
                  <a16:creationId xmlns:a16="http://schemas.microsoft.com/office/drawing/2014/main" id="{73760F5F-F9BB-4806-BBA6-A482A135BAF5}"/>
                </a:ext>
              </a:extLst>
            </p:cNvPr>
            <p:cNvSpPr/>
            <p:nvPr/>
          </p:nvSpPr>
          <p:spPr>
            <a:xfrm>
              <a:off x="10020378" y="490404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80" name="pt849">
              <a:extLst>
                <a:ext uri="{FF2B5EF4-FFF2-40B4-BE49-F238E27FC236}">
                  <a16:creationId xmlns:a16="http://schemas.microsoft.com/office/drawing/2014/main" id="{D1CF147E-F3BF-4678-9B00-5491E1AD5497}"/>
                </a:ext>
              </a:extLst>
            </p:cNvPr>
            <p:cNvSpPr/>
            <p:nvPr/>
          </p:nvSpPr>
          <p:spPr>
            <a:xfrm>
              <a:off x="9937816" y="49765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81" name="pt850">
              <a:extLst>
                <a:ext uri="{FF2B5EF4-FFF2-40B4-BE49-F238E27FC236}">
                  <a16:creationId xmlns:a16="http://schemas.microsoft.com/office/drawing/2014/main" id="{EA08C228-97D0-440D-B42B-3F973D8C7EC5}"/>
                </a:ext>
              </a:extLst>
            </p:cNvPr>
            <p:cNvSpPr/>
            <p:nvPr/>
          </p:nvSpPr>
          <p:spPr>
            <a:xfrm>
              <a:off x="9991427" y="49069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82" name="pt851">
              <a:extLst>
                <a:ext uri="{FF2B5EF4-FFF2-40B4-BE49-F238E27FC236}">
                  <a16:creationId xmlns:a16="http://schemas.microsoft.com/office/drawing/2014/main" id="{99D76667-2728-40A5-ADD7-FB2A155B0BC0}"/>
                </a:ext>
              </a:extLst>
            </p:cNvPr>
            <p:cNvSpPr/>
            <p:nvPr/>
          </p:nvSpPr>
          <p:spPr>
            <a:xfrm>
              <a:off x="10261009" y="4456320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83" name="pt852">
              <a:extLst>
                <a:ext uri="{FF2B5EF4-FFF2-40B4-BE49-F238E27FC236}">
                  <a16:creationId xmlns:a16="http://schemas.microsoft.com/office/drawing/2014/main" id="{12ECBE6A-D61F-4F6E-8676-5E2997575AE8}"/>
                </a:ext>
              </a:extLst>
            </p:cNvPr>
            <p:cNvSpPr/>
            <p:nvPr/>
          </p:nvSpPr>
          <p:spPr>
            <a:xfrm>
              <a:off x="9699306" y="46823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84" name="pt853">
              <a:extLst>
                <a:ext uri="{FF2B5EF4-FFF2-40B4-BE49-F238E27FC236}">
                  <a16:creationId xmlns:a16="http://schemas.microsoft.com/office/drawing/2014/main" id="{2C01933A-98A9-4FC3-9510-529E3BF3E70F}"/>
                </a:ext>
              </a:extLst>
            </p:cNvPr>
            <p:cNvSpPr/>
            <p:nvPr/>
          </p:nvSpPr>
          <p:spPr>
            <a:xfrm>
              <a:off x="10235261" y="459932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85" name="pt854">
              <a:extLst>
                <a:ext uri="{FF2B5EF4-FFF2-40B4-BE49-F238E27FC236}">
                  <a16:creationId xmlns:a16="http://schemas.microsoft.com/office/drawing/2014/main" id="{0A250FEE-21E6-4457-98A0-ACE449014D80}"/>
                </a:ext>
              </a:extLst>
            </p:cNvPr>
            <p:cNvSpPr/>
            <p:nvPr/>
          </p:nvSpPr>
          <p:spPr>
            <a:xfrm>
              <a:off x="9950159" y="482406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86" name="pt855">
              <a:extLst>
                <a:ext uri="{FF2B5EF4-FFF2-40B4-BE49-F238E27FC236}">
                  <a16:creationId xmlns:a16="http://schemas.microsoft.com/office/drawing/2014/main" id="{316B7E34-1724-44A0-AFEA-DECA5464B80C}"/>
                </a:ext>
              </a:extLst>
            </p:cNvPr>
            <p:cNvSpPr/>
            <p:nvPr/>
          </p:nvSpPr>
          <p:spPr>
            <a:xfrm>
              <a:off x="9957355" y="47231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87" name="pt856">
              <a:extLst>
                <a:ext uri="{FF2B5EF4-FFF2-40B4-BE49-F238E27FC236}">
                  <a16:creationId xmlns:a16="http://schemas.microsoft.com/office/drawing/2014/main" id="{6B515106-DB60-4522-8801-49FCDC0D9902}"/>
                </a:ext>
              </a:extLst>
            </p:cNvPr>
            <p:cNvSpPr/>
            <p:nvPr/>
          </p:nvSpPr>
          <p:spPr>
            <a:xfrm>
              <a:off x="10040653" y="45959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88" name="pt857">
              <a:extLst>
                <a:ext uri="{FF2B5EF4-FFF2-40B4-BE49-F238E27FC236}">
                  <a16:creationId xmlns:a16="http://schemas.microsoft.com/office/drawing/2014/main" id="{626F9BD1-2686-4B86-B3EB-538495843F57}"/>
                </a:ext>
              </a:extLst>
            </p:cNvPr>
            <p:cNvSpPr/>
            <p:nvPr/>
          </p:nvSpPr>
          <p:spPr>
            <a:xfrm>
              <a:off x="9899988" y="49008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89" name="pt858">
              <a:extLst>
                <a:ext uri="{FF2B5EF4-FFF2-40B4-BE49-F238E27FC236}">
                  <a16:creationId xmlns:a16="http://schemas.microsoft.com/office/drawing/2014/main" id="{DC7C1B10-0431-44B3-9EAC-2DB9E4C628D9}"/>
                </a:ext>
              </a:extLst>
            </p:cNvPr>
            <p:cNvSpPr/>
            <p:nvPr/>
          </p:nvSpPr>
          <p:spPr>
            <a:xfrm>
              <a:off x="9989537" y="49121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90" name="pt859">
              <a:extLst>
                <a:ext uri="{FF2B5EF4-FFF2-40B4-BE49-F238E27FC236}">
                  <a16:creationId xmlns:a16="http://schemas.microsoft.com/office/drawing/2014/main" id="{0F7053DF-F2E2-4871-A103-D1140DC975EE}"/>
                </a:ext>
              </a:extLst>
            </p:cNvPr>
            <p:cNvSpPr/>
            <p:nvPr/>
          </p:nvSpPr>
          <p:spPr>
            <a:xfrm>
              <a:off x="9994913" y="49278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91" name="pt860">
              <a:extLst>
                <a:ext uri="{FF2B5EF4-FFF2-40B4-BE49-F238E27FC236}">
                  <a16:creationId xmlns:a16="http://schemas.microsoft.com/office/drawing/2014/main" id="{89C75F42-AB52-4155-8C62-4AE0B6E88118}"/>
                </a:ext>
              </a:extLst>
            </p:cNvPr>
            <p:cNvSpPr/>
            <p:nvPr/>
          </p:nvSpPr>
          <p:spPr>
            <a:xfrm>
              <a:off x="9707770" y="500824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92" name="pt861">
              <a:extLst>
                <a:ext uri="{FF2B5EF4-FFF2-40B4-BE49-F238E27FC236}">
                  <a16:creationId xmlns:a16="http://schemas.microsoft.com/office/drawing/2014/main" id="{C90A6D51-B6B7-4C69-8C79-4FEE25110EF5}"/>
                </a:ext>
              </a:extLst>
            </p:cNvPr>
            <p:cNvSpPr/>
            <p:nvPr/>
          </p:nvSpPr>
          <p:spPr>
            <a:xfrm>
              <a:off x="10148553" y="46950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93" name="pt862">
              <a:extLst>
                <a:ext uri="{FF2B5EF4-FFF2-40B4-BE49-F238E27FC236}">
                  <a16:creationId xmlns:a16="http://schemas.microsoft.com/office/drawing/2014/main" id="{99DF9C2E-A698-4F07-8A75-DB6CC80468F5}"/>
                </a:ext>
              </a:extLst>
            </p:cNvPr>
            <p:cNvSpPr/>
            <p:nvPr/>
          </p:nvSpPr>
          <p:spPr>
            <a:xfrm>
              <a:off x="10257243" y="4441426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94" name="pt863">
              <a:extLst>
                <a:ext uri="{FF2B5EF4-FFF2-40B4-BE49-F238E27FC236}">
                  <a16:creationId xmlns:a16="http://schemas.microsoft.com/office/drawing/2014/main" id="{5EB9C76F-D7F4-4CBE-A8C7-E6E587EA5E2F}"/>
                </a:ext>
              </a:extLst>
            </p:cNvPr>
            <p:cNvSpPr/>
            <p:nvPr/>
          </p:nvSpPr>
          <p:spPr>
            <a:xfrm>
              <a:off x="10239967" y="44100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95" name="pt864">
              <a:extLst>
                <a:ext uri="{FF2B5EF4-FFF2-40B4-BE49-F238E27FC236}">
                  <a16:creationId xmlns:a16="http://schemas.microsoft.com/office/drawing/2014/main" id="{0B43CDBB-3C5B-4019-922C-89A6A739CBF5}"/>
                </a:ext>
              </a:extLst>
            </p:cNvPr>
            <p:cNvSpPr/>
            <p:nvPr/>
          </p:nvSpPr>
          <p:spPr>
            <a:xfrm>
              <a:off x="10194874" y="46561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96" name="pt865">
              <a:extLst>
                <a:ext uri="{FF2B5EF4-FFF2-40B4-BE49-F238E27FC236}">
                  <a16:creationId xmlns:a16="http://schemas.microsoft.com/office/drawing/2014/main" id="{6EF2A0EC-D5ED-4637-B770-19EAE48DE812}"/>
                </a:ext>
              </a:extLst>
            </p:cNvPr>
            <p:cNvSpPr/>
            <p:nvPr/>
          </p:nvSpPr>
          <p:spPr>
            <a:xfrm>
              <a:off x="9641245" y="46840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97" name="pt866">
              <a:extLst>
                <a:ext uri="{FF2B5EF4-FFF2-40B4-BE49-F238E27FC236}">
                  <a16:creationId xmlns:a16="http://schemas.microsoft.com/office/drawing/2014/main" id="{79281B12-8715-46A9-AC90-22972A0F368A}"/>
                </a:ext>
              </a:extLst>
            </p:cNvPr>
            <p:cNvSpPr/>
            <p:nvPr/>
          </p:nvSpPr>
          <p:spPr>
            <a:xfrm>
              <a:off x="10162111" y="46325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98" name="pt867">
              <a:extLst>
                <a:ext uri="{FF2B5EF4-FFF2-40B4-BE49-F238E27FC236}">
                  <a16:creationId xmlns:a16="http://schemas.microsoft.com/office/drawing/2014/main" id="{8484E2DE-64F5-4437-8BCC-3B3088FA3AAC}"/>
                </a:ext>
              </a:extLst>
            </p:cNvPr>
            <p:cNvSpPr/>
            <p:nvPr/>
          </p:nvSpPr>
          <p:spPr>
            <a:xfrm>
              <a:off x="10159610" y="46693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899" name="pt868">
              <a:extLst>
                <a:ext uri="{FF2B5EF4-FFF2-40B4-BE49-F238E27FC236}">
                  <a16:creationId xmlns:a16="http://schemas.microsoft.com/office/drawing/2014/main" id="{B51725D7-9CF7-4574-BD54-F3239EE677CB}"/>
                </a:ext>
              </a:extLst>
            </p:cNvPr>
            <p:cNvSpPr/>
            <p:nvPr/>
          </p:nvSpPr>
          <p:spPr>
            <a:xfrm>
              <a:off x="9980210" y="481526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00" name="pt869">
              <a:extLst>
                <a:ext uri="{FF2B5EF4-FFF2-40B4-BE49-F238E27FC236}">
                  <a16:creationId xmlns:a16="http://schemas.microsoft.com/office/drawing/2014/main" id="{BFEC98C9-8A1F-4376-8F25-4FCCE293D0C7}"/>
                </a:ext>
              </a:extLst>
            </p:cNvPr>
            <p:cNvSpPr/>
            <p:nvPr/>
          </p:nvSpPr>
          <p:spPr>
            <a:xfrm>
              <a:off x="10072980" y="44288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01" name="pt870">
              <a:extLst>
                <a:ext uri="{FF2B5EF4-FFF2-40B4-BE49-F238E27FC236}">
                  <a16:creationId xmlns:a16="http://schemas.microsoft.com/office/drawing/2014/main" id="{A8941FA0-9057-4A35-A850-3E0A6C7245B4}"/>
                </a:ext>
              </a:extLst>
            </p:cNvPr>
            <p:cNvSpPr/>
            <p:nvPr/>
          </p:nvSpPr>
          <p:spPr>
            <a:xfrm>
              <a:off x="10220360" y="472724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02" name="pt871">
              <a:extLst>
                <a:ext uri="{FF2B5EF4-FFF2-40B4-BE49-F238E27FC236}">
                  <a16:creationId xmlns:a16="http://schemas.microsoft.com/office/drawing/2014/main" id="{A1722EED-7521-44C6-AE9F-4BF04DA66DBD}"/>
                </a:ext>
              </a:extLst>
            </p:cNvPr>
            <p:cNvSpPr/>
            <p:nvPr/>
          </p:nvSpPr>
          <p:spPr>
            <a:xfrm>
              <a:off x="9659298" y="490261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03" name="pt872">
              <a:extLst>
                <a:ext uri="{FF2B5EF4-FFF2-40B4-BE49-F238E27FC236}">
                  <a16:creationId xmlns:a16="http://schemas.microsoft.com/office/drawing/2014/main" id="{934083F9-78EE-4635-B46E-370F1CE2151C}"/>
                </a:ext>
              </a:extLst>
            </p:cNvPr>
            <p:cNvSpPr/>
            <p:nvPr/>
          </p:nvSpPr>
          <p:spPr>
            <a:xfrm>
              <a:off x="9875969" y="433572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04" name="pt873">
              <a:extLst>
                <a:ext uri="{FF2B5EF4-FFF2-40B4-BE49-F238E27FC236}">
                  <a16:creationId xmlns:a16="http://schemas.microsoft.com/office/drawing/2014/main" id="{FCEA4AFF-DB3E-462E-88E5-155BA871A6EC}"/>
                </a:ext>
              </a:extLst>
            </p:cNvPr>
            <p:cNvSpPr/>
            <p:nvPr/>
          </p:nvSpPr>
          <p:spPr>
            <a:xfrm>
              <a:off x="10261329" y="445031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05" name="pt874">
              <a:extLst>
                <a:ext uri="{FF2B5EF4-FFF2-40B4-BE49-F238E27FC236}">
                  <a16:creationId xmlns:a16="http://schemas.microsoft.com/office/drawing/2014/main" id="{502702E2-582A-4636-8D57-5A6936868252}"/>
                </a:ext>
              </a:extLst>
            </p:cNvPr>
            <p:cNvSpPr/>
            <p:nvPr/>
          </p:nvSpPr>
          <p:spPr>
            <a:xfrm>
              <a:off x="10180068" y="479236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06" name="pt875">
              <a:extLst>
                <a:ext uri="{FF2B5EF4-FFF2-40B4-BE49-F238E27FC236}">
                  <a16:creationId xmlns:a16="http://schemas.microsoft.com/office/drawing/2014/main" id="{FC3C2F49-DCE8-4DD6-9D3F-AA8319EB2312}"/>
                </a:ext>
              </a:extLst>
            </p:cNvPr>
            <p:cNvSpPr/>
            <p:nvPr/>
          </p:nvSpPr>
          <p:spPr>
            <a:xfrm>
              <a:off x="10201286" y="452340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07" name="pt876">
              <a:extLst>
                <a:ext uri="{FF2B5EF4-FFF2-40B4-BE49-F238E27FC236}">
                  <a16:creationId xmlns:a16="http://schemas.microsoft.com/office/drawing/2014/main" id="{5E9799E5-A3C5-4239-B545-E284E8FA1C4A}"/>
                </a:ext>
              </a:extLst>
            </p:cNvPr>
            <p:cNvSpPr/>
            <p:nvPr/>
          </p:nvSpPr>
          <p:spPr>
            <a:xfrm>
              <a:off x="10021396" y="485831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08" name="pt877">
              <a:extLst>
                <a:ext uri="{FF2B5EF4-FFF2-40B4-BE49-F238E27FC236}">
                  <a16:creationId xmlns:a16="http://schemas.microsoft.com/office/drawing/2014/main" id="{CD6AC8CF-8609-4392-BE3A-AFC612A4017A}"/>
                </a:ext>
              </a:extLst>
            </p:cNvPr>
            <p:cNvSpPr/>
            <p:nvPr/>
          </p:nvSpPr>
          <p:spPr>
            <a:xfrm>
              <a:off x="10195624" y="46714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09" name="pt878">
              <a:extLst>
                <a:ext uri="{FF2B5EF4-FFF2-40B4-BE49-F238E27FC236}">
                  <a16:creationId xmlns:a16="http://schemas.microsoft.com/office/drawing/2014/main" id="{575889D8-760A-4C31-A700-764953C1E396}"/>
                </a:ext>
              </a:extLst>
            </p:cNvPr>
            <p:cNvSpPr/>
            <p:nvPr/>
          </p:nvSpPr>
          <p:spPr>
            <a:xfrm>
              <a:off x="9795191" y="499199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10" name="pt879">
              <a:extLst>
                <a:ext uri="{FF2B5EF4-FFF2-40B4-BE49-F238E27FC236}">
                  <a16:creationId xmlns:a16="http://schemas.microsoft.com/office/drawing/2014/main" id="{4CB13709-C988-4046-A0A5-BF59682BC88A}"/>
                </a:ext>
              </a:extLst>
            </p:cNvPr>
            <p:cNvSpPr/>
            <p:nvPr/>
          </p:nvSpPr>
          <p:spPr>
            <a:xfrm>
              <a:off x="10046566" y="46584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11" name="pt880">
              <a:extLst>
                <a:ext uri="{FF2B5EF4-FFF2-40B4-BE49-F238E27FC236}">
                  <a16:creationId xmlns:a16="http://schemas.microsoft.com/office/drawing/2014/main" id="{D559CAE5-3DE3-43FC-A7FB-97CE2BF8476A}"/>
                </a:ext>
              </a:extLst>
            </p:cNvPr>
            <p:cNvSpPr/>
            <p:nvPr/>
          </p:nvSpPr>
          <p:spPr>
            <a:xfrm>
              <a:off x="9827014" y="475780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12" name="pt881">
              <a:extLst>
                <a:ext uri="{FF2B5EF4-FFF2-40B4-BE49-F238E27FC236}">
                  <a16:creationId xmlns:a16="http://schemas.microsoft.com/office/drawing/2014/main" id="{0FD204E3-C43A-4590-8608-C7CDE48AE58D}"/>
                </a:ext>
              </a:extLst>
            </p:cNvPr>
            <p:cNvSpPr/>
            <p:nvPr/>
          </p:nvSpPr>
          <p:spPr>
            <a:xfrm>
              <a:off x="9910208" y="457575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13" name="pt882">
              <a:extLst>
                <a:ext uri="{FF2B5EF4-FFF2-40B4-BE49-F238E27FC236}">
                  <a16:creationId xmlns:a16="http://schemas.microsoft.com/office/drawing/2014/main" id="{73004904-3A73-42A5-898C-AD3C199516DB}"/>
                </a:ext>
              </a:extLst>
            </p:cNvPr>
            <p:cNvSpPr/>
            <p:nvPr/>
          </p:nvSpPr>
          <p:spPr>
            <a:xfrm>
              <a:off x="10048874" y="48216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14" name="pt883">
              <a:extLst>
                <a:ext uri="{FF2B5EF4-FFF2-40B4-BE49-F238E27FC236}">
                  <a16:creationId xmlns:a16="http://schemas.microsoft.com/office/drawing/2014/main" id="{CF4A5CA8-CCF9-46DF-B17B-AB7DF54F83A0}"/>
                </a:ext>
              </a:extLst>
            </p:cNvPr>
            <p:cNvSpPr/>
            <p:nvPr/>
          </p:nvSpPr>
          <p:spPr>
            <a:xfrm>
              <a:off x="10051006" y="460228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15" name="pt884">
              <a:extLst>
                <a:ext uri="{FF2B5EF4-FFF2-40B4-BE49-F238E27FC236}">
                  <a16:creationId xmlns:a16="http://schemas.microsoft.com/office/drawing/2014/main" id="{FB0A606E-C222-4D2B-A269-3F3C4D7E2A3F}"/>
                </a:ext>
              </a:extLst>
            </p:cNvPr>
            <p:cNvSpPr/>
            <p:nvPr/>
          </p:nvSpPr>
          <p:spPr>
            <a:xfrm>
              <a:off x="10257884" y="4444932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16" name="pt885">
              <a:extLst>
                <a:ext uri="{FF2B5EF4-FFF2-40B4-BE49-F238E27FC236}">
                  <a16:creationId xmlns:a16="http://schemas.microsoft.com/office/drawing/2014/main" id="{CEDAEF00-75D8-460E-9159-A0B9662CEA4B}"/>
                </a:ext>
              </a:extLst>
            </p:cNvPr>
            <p:cNvSpPr/>
            <p:nvPr/>
          </p:nvSpPr>
          <p:spPr>
            <a:xfrm>
              <a:off x="10042116" y="472523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17" name="pt886">
              <a:extLst>
                <a:ext uri="{FF2B5EF4-FFF2-40B4-BE49-F238E27FC236}">
                  <a16:creationId xmlns:a16="http://schemas.microsoft.com/office/drawing/2014/main" id="{D0BE023F-4406-4DC7-A7F3-91BD4666D61E}"/>
                </a:ext>
              </a:extLst>
            </p:cNvPr>
            <p:cNvSpPr/>
            <p:nvPr/>
          </p:nvSpPr>
          <p:spPr>
            <a:xfrm>
              <a:off x="9825176" y="48767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18" name="pt887">
              <a:extLst>
                <a:ext uri="{FF2B5EF4-FFF2-40B4-BE49-F238E27FC236}">
                  <a16:creationId xmlns:a16="http://schemas.microsoft.com/office/drawing/2014/main" id="{07E0E690-3DEA-41C8-9D61-4A031D183FCF}"/>
                </a:ext>
              </a:extLst>
            </p:cNvPr>
            <p:cNvSpPr/>
            <p:nvPr/>
          </p:nvSpPr>
          <p:spPr>
            <a:xfrm>
              <a:off x="9503819" y="488122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19" name="pt888">
              <a:extLst>
                <a:ext uri="{FF2B5EF4-FFF2-40B4-BE49-F238E27FC236}">
                  <a16:creationId xmlns:a16="http://schemas.microsoft.com/office/drawing/2014/main" id="{0DB70330-7DD3-4AE7-93F8-FE3992540C00}"/>
                </a:ext>
              </a:extLst>
            </p:cNvPr>
            <p:cNvSpPr/>
            <p:nvPr/>
          </p:nvSpPr>
          <p:spPr>
            <a:xfrm>
              <a:off x="9635073" y="492800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20" name="pt889">
              <a:extLst>
                <a:ext uri="{FF2B5EF4-FFF2-40B4-BE49-F238E27FC236}">
                  <a16:creationId xmlns:a16="http://schemas.microsoft.com/office/drawing/2014/main" id="{FF5FD84D-C208-4191-B47D-FECB5FC52A2C}"/>
                </a:ext>
              </a:extLst>
            </p:cNvPr>
            <p:cNvSpPr/>
            <p:nvPr/>
          </p:nvSpPr>
          <p:spPr>
            <a:xfrm>
              <a:off x="10026541" y="483559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21" name="pt890">
              <a:extLst>
                <a:ext uri="{FF2B5EF4-FFF2-40B4-BE49-F238E27FC236}">
                  <a16:creationId xmlns:a16="http://schemas.microsoft.com/office/drawing/2014/main" id="{B23C6AC7-630A-4770-9EDD-4863D2F28EBD}"/>
                </a:ext>
              </a:extLst>
            </p:cNvPr>
            <p:cNvSpPr/>
            <p:nvPr/>
          </p:nvSpPr>
          <p:spPr>
            <a:xfrm>
              <a:off x="10133353" y="45534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22" name="pt891">
              <a:extLst>
                <a:ext uri="{FF2B5EF4-FFF2-40B4-BE49-F238E27FC236}">
                  <a16:creationId xmlns:a16="http://schemas.microsoft.com/office/drawing/2014/main" id="{B2CF85B0-7038-48A5-AA8D-5F46EBE9AFF8}"/>
                </a:ext>
              </a:extLst>
            </p:cNvPr>
            <p:cNvSpPr/>
            <p:nvPr/>
          </p:nvSpPr>
          <p:spPr>
            <a:xfrm>
              <a:off x="10003861" y="443854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23" name="pt892">
              <a:extLst>
                <a:ext uri="{FF2B5EF4-FFF2-40B4-BE49-F238E27FC236}">
                  <a16:creationId xmlns:a16="http://schemas.microsoft.com/office/drawing/2014/main" id="{424AF029-5C6F-426B-9470-80EDB69DBF6F}"/>
                </a:ext>
              </a:extLst>
            </p:cNvPr>
            <p:cNvSpPr/>
            <p:nvPr/>
          </p:nvSpPr>
          <p:spPr>
            <a:xfrm>
              <a:off x="9973516" y="474909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24" name="pt893">
              <a:extLst>
                <a:ext uri="{FF2B5EF4-FFF2-40B4-BE49-F238E27FC236}">
                  <a16:creationId xmlns:a16="http://schemas.microsoft.com/office/drawing/2014/main" id="{C350CBFE-24F3-498F-8B43-084ADC0B6F81}"/>
                </a:ext>
              </a:extLst>
            </p:cNvPr>
            <p:cNvSpPr/>
            <p:nvPr/>
          </p:nvSpPr>
          <p:spPr>
            <a:xfrm>
              <a:off x="9396553" y="516619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25" name="pt894">
              <a:extLst>
                <a:ext uri="{FF2B5EF4-FFF2-40B4-BE49-F238E27FC236}">
                  <a16:creationId xmlns:a16="http://schemas.microsoft.com/office/drawing/2014/main" id="{6B6A10C7-536D-48DD-ADF1-24A1E8D4DB10}"/>
                </a:ext>
              </a:extLst>
            </p:cNvPr>
            <p:cNvSpPr/>
            <p:nvPr/>
          </p:nvSpPr>
          <p:spPr>
            <a:xfrm>
              <a:off x="10131316" y="497760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26" name="pt895">
              <a:extLst>
                <a:ext uri="{FF2B5EF4-FFF2-40B4-BE49-F238E27FC236}">
                  <a16:creationId xmlns:a16="http://schemas.microsoft.com/office/drawing/2014/main" id="{E766D2C8-CD45-4AF4-8B46-491FBD2DE084}"/>
                </a:ext>
              </a:extLst>
            </p:cNvPr>
            <p:cNvSpPr/>
            <p:nvPr/>
          </p:nvSpPr>
          <p:spPr>
            <a:xfrm>
              <a:off x="10257648" y="4437012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27" name="pt896">
              <a:extLst>
                <a:ext uri="{FF2B5EF4-FFF2-40B4-BE49-F238E27FC236}">
                  <a16:creationId xmlns:a16="http://schemas.microsoft.com/office/drawing/2014/main" id="{C85CB051-F589-45C7-AF6A-46B84A150A5F}"/>
                </a:ext>
              </a:extLst>
            </p:cNvPr>
            <p:cNvSpPr/>
            <p:nvPr/>
          </p:nvSpPr>
          <p:spPr>
            <a:xfrm>
              <a:off x="10156727" y="478540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28" name="pt897">
              <a:extLst>
                <a:ext uri="{FF2B5EF4-FFF2-40B4-BE49-F238E27FC236}">
                  <a16:creationId xmlns:a16="http://schemas.microsoft.com/office/drawing/2014/main" id="{21A76D3E-A05D-425D-908C-021C07638E12}"/>
                </a:ext>
              </a:extLst>
            </p:cNvPr>
            <p:cNvSpPr/>
            <p:nvPr/>
          </p:nvSpPr>
          <p:spPr>
            <a:xfrm>
              <a:off x="10077888" y="473324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29" name="pt898">
              <a:extLst>
                <a:ext uri="{FF2B5EF4-FFF2-40B4-BE49-F238E27FC236}">
                  <a16:creationId xmlns:a16="http://schemas.microsoft.com/office/drawing/2014/main" id="{BFF5A9C8-B20A-46AB-B7BE-C17AF0B99540}"/>
                </a:ext>
              </a:extLst>
            </p:cNvPr>
            <p:cNvSpPr/>
            <p:nvPr/>
          </p:nvSpPr>
          <p:spPr>
            <a:xfrm>
              <a:off x="10107106" y="483029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30" name="pt899">
              <a:extLst>
                <a:ext uri="{FF2B5EF4-FFF2-40B4-BE49-F238E27FC236}">
                  <a16:creationId xmlns:a16="http://schemas.microsoft.com/office/drawing/2014/main" id="{CBD331A6-4597-434C-8715-32C19F53B044}"/>
                </a:ext>
              </a:extLst>
            </p:cNvPr>
            <p:cNvSpPr/>
            <p:nvPr/>
          </p:nvSpPr>
          <p:spPr>
            <a:xfrm>
              <a:off x="10084037" y="483187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31" name="pt900">
              <a:extLst>
                <a:ext uri="{FF2B5EF4-FFF2-40B4-BE49-F238E27FC236}">
                  <a16:creationId xmlns:a16="http://schemas.microsoft.com/office/drawing/2014/main" id="{4F061048-BCB7-4C2A-A9F6-1C8EC877A5A9}"/>
                </a:ext>
              </a:extLst>
            </p:cNvPr>
            <p:cNvSpPr/>
            <p:nvPr/>
          </p:nvSpPr>
          <p:spPr>
            <a:xfrm>
              <a:off x="10191968" y="461243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32" name="pt901">
              <a:extLst>
                <a:ext uri="{FF2B5EF4-FFF2-40B4-BE49-F238E27FC236}">
                  <a16:creationId xmlns:a16="http://schemas.microsoft.com/office/drawing/2014/main" id="{42C67009-CEC7-4791-9576-40CD796D8EED}"/>
                </a:ext>
              </a:extLst>
            </p:cNvPr>
            <p:cNvSpPr/>
            <p:nvPr/>
          </p:nvSpPr>
          <p:spPr>
            <a:xfrm>
              <a:off x="10089359" y="448099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33" name="pt902">
              <a:extLst>
                <a:ext uri="{FF2B5EF4-FFF2-40B4-BE49-F238E27FC236}">
                  <a16:creationId xmlns:a16="http://schemas.microsoft.com/office/drawing/2014/main" id="{02B80A4C-38F1-4956-9446-4FC8DECDBDD6}"/>
                </a:ext>
              </a:extLst>
            </p:cNvPr>
            <p:cNvSpPr/>
            <p:nvPr/>
          </p:nvSpPr>
          <p:spPr>
            <a:xfrm>
              <a:off x="10114394" y="480120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34" name="pt903">
              <a:extLst>
                <a:ext uri="{FF2B5EF4-FFF2-40B4-BE49-F238E27FC236}">
                  <a16:creationId xmlns:a16="http://schemas.microsoft.com/office/drawing/2014/main" id="{26B141BC-C0C7-40F9-B3D3-6A4432D3881A}"/>
                </a:ext>
              </a:extLst>
            </p:cNvPr>
            <p:cNvSpPr/>
            <p:nvPr/>
          </p:nvSpPr>
          <p:spPr>
            <a:xfrm>
              <a:off x="10209627" y="465585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35" name="pt904">
              <a:extLst>
                <a:ext uri="{FF2B5EF4-FFF2-40B4-BE49-F238E27FC236}">
                  <a16:creationId xmlns:a16="http://schemas.microsoft.com/office/drawing/2014/main" id="{EC14E152-1189-4C6A-853B-8350B4F52057}"/>
                </a:ext>
              </a:extLst>
            </p:cNvPr>
            <p:cNvSpPr/>
            <p:nvPr/>
          </p:nvSpPr>
          <p:spPr>
            <a:xfrm>
              <a:off x="10025142" y="448857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36" name="pt905">
              <a:extLst>
                <a:ext uri="{FF2B5EF4-FFF2-40B4-BE49-F238E27FC236}">
                  <a16:creationId xmlns:a16="http://schemas.microsoft.com/office/drawing/2014/main" id="{63132BB4-8D31-4206-B0B6-D80344084713}"/>
                </a:ext>
              </a:extLst>
            </p:cNvPr>
            <p:cNvSpPr/>
            <p:nvPr/>
          </p:nvSpPr>
          <p:spPr>
            <a:xfrm>
              <a:off x="10041823" y="482831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37" name="pt906">
              <a:extLst>
                <a:ext uri="{FF2B5EF4-FFF2-40B4-BE49-F238E27FC236}">
                  <a16:creationId xmlns:a16="http://schemas.microsoft.com/office/drawing/2014/main" id="{A5F431B8-F302-4318-B30F-8235352C1F8E}"/>
                </a:ext>
              </a:extLst>
            </p:cNvPr>
            <p:cNvSpPr/>
            <p:nvPr/>
          </p:nvSpPr>
          <p:spPr>
            <a:xfrm>
              <a:off x="9432990" y="423536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38" name="pt907">
              <a:extLst>
                <a:ext uri="{FF2B5EF4-FFF2-40B4-BE49-F238E27FC236}">
                  <a16:creationId xmlns:a16="http://schemas.microsoft.com/office/drawing/2014/main" id="{334506FA-862F-4953-94F3-A39389D3CEF9}"/>
                </a:ext>
              </a:extLst>
            </p:cNvPr>
            <p:cNvSpPr/>
            <p:nvPr/>
          </p:nvSpPr>
          <p:spPr>
            <a:xfrm>
              <a:off x="10262025" y="4446535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39" name="pt908">
              <a:extLst>
                <a:ext uri="{FF2B5EF4-FFF2-40B4-BE49-F238E27FC236}">
                  <a16:creationId xmlns:a16="http://schemas.microsoft.com/office/drawing/2014/main" id="{DF79470F-7981-4662-A166-6BB87CD68ACC}"/>
                </a:ext>
              </a:extLst>
            </p:cNvPr>
            <p:cNvSpPr/>
            <p:nvPr/>
          </p:nvSpPr>
          <p:spPr>
            <a:xfrm>
              <a:off x="10012434" y="47141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40" name="pt909">
              <a:extLst>
                <a:ext uri="{FF2B5EF4-FFF2-40B4-BE49-F238E27FC236}">
                  <a16:creationId xmlns:a16="http://schemas.microsoft.com/office/drawing/2014/main" id="{E7B154EE-A8A9-4310-86C0-B58F8A6FE23C}"/>
                </a:ext>
              </a:extLst>
            </p:cNvPr>
            <p:cNvSpPr/>
            <p:nvPr/>
          </p:nvSpPr>
          <p:spPr>
            <a:xfrm>
              <a:off x="9789694" y="474959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41" name="pt910">
              <a:extLst>
                <a:ext uri="{FF2B5EF4-FFF2-40B4-BE49-F238E27FC236}">
                  <a16:creationId xmlns:a16="http://schemas.microsoft.com/office/drawing/2014/main" id="{F1C8829C-8269-47DE-89A2-D65E4EB5DC93}"/>
                </a:ext>
              </a:extLst>
            </p:cNvPr>
            <p:cNvSpPr/>
            <p:nvPr/>
          </p:nvSpPr>
          <p:spPr>
            <a:xfrm>
              <a:off x="9855574" y="493257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42" name="pt911">
              <a:extLst>
                <a:ext uri="{FF2B5EF4-FFF2-40B4-BE49-F238E27FC236}">
                  <a16:creationId xmlns:a16="http://schemas.microsoft.com/office/drawing/2014/main" id="{FD0CCE5E-B13D-43BC-A477-EA2B53B79D7C}"/>
                </a:ext>
              </a:extLst>
            </p:cNvPr>
            <p:cNvSpPr/>
            <p:nvPr/>
          </p:nvSpPr>
          <p:spPr>
            <a:xfrm>
              <a:off x="10180175" y="47779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43" name="pt912">
              <a:extLst>
                <a:ext uri="{FF2B5EF4-FFF2-40B4-BE49-F238E27FC236}">
                  <a16:creationId xmlns:a16="http://schemas.microsoft.com/office/drawing/2014/main" id="{3DDDDBC2-39B6-411B-B989-4C1DA14F43A1}"/>
                </a:ext>
              </a:extLst>
            </p:cNvPr>
            <p:cNvSpPr/>
            <p:nvPr/>
          </p:nvSpPr>
          <p:spPr>
            <a:xfrm>
              <a:off x="9990201" y="496457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44" name="pt913">
              <a:extLst>
                <a:ext uri="{FF2B5EF4-FFF2-40B4-BE49-F238E27FC236}">
                  <a16:creationId xmlns:a16="http://schemas.microsoft.com/office/drawing/2014/main" id="{633E7ACF-D03D-452F-BA78-29F000ED1A31}"/>
                </a:ext>
              </a:extLst>
            </p:cNvPr>
            <p:cNvSpPr/>
            <p:nvPr/>
          </p:nvSpPr>
          <p:spPr>
            <a:xfrm>
              <a:off x="10131374" y="473314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45" name="pt914">
              <a:extLst>
                <a:ext uri="{FF2B5EF4-FFF2-40B4-BE49-F238E27FC236}">
                  <a16:creationId xmlns:a16="http://schemas.microsoft.com/office/drawing/2014/main" id="{ED2D50B7-B4E3-47DB-9245-090869C443F8}"/>
                </a:ext>
              </a:extLst>
            </p:cNvPr>
            <p:cNvSpPr/>
            <p:nvPr/>
          </p:nvSpPr>
          <p:spPr>
            <a:xfrm>
              <a:off x="9866078" y="490842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46" name="pt915">
              <a:extLst>
                <a:ext uri="{FF2B5EF4-FFF2-40B4-BE49-F238E27FC236}">
                  <a16:creationId xmlns:a16="http://schemas.microsoft.com/office/drawing/2014/main" id="{8815B112-3982-449F-B121-FFFAD01D15D1}"/>
                </a:ext>
              </a:extLst>
            </p:cNvPr>
            <p:cNvSpPr/>
            <p:nvPr/>
          </p:nvSpPr>
          <p:spPr>
            <a:xfrm>
              <a:off x="10154799" y="47996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47" name="pt916">
              <a:extLst>
                <a:ext uri="{FF2B5EF4-FFF2-40B4-BE49-F238E27FC236}">
                  <a16:creationId xmlns:a16="http://schemas.microsoft.com/office/drawing/2014/main" id="{5507E6F3-0442-43A6-864E-F75C44F8F568}"/>
                </a:ext>
              </a:extLst>
            </p:cNvPr>
            <p:cNvSpPr/>
            <p:nvPr/>
          </p:nvSpPr>
          <p:spPr>
            <a:xfrm>
              <a:off x="10188121" y="47297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48" name="pt917">
              <a:extLst>
                <a:ext uri="{FF2B5EF4-FFF2-40B4-BE49-F238E27FC236}">
                  <a16:creationId xmlns:a16="http://schemas.microsoft.com/office/drawing/2014/main" id="{D9BDCFBA-FA2E-44FF-AB7F-B5CAAB78DC8B}"/>
                </a:ext>
              </a:extLst>
            </p:cNvPr>
            <p:cNvSpPr/>
            <p:nvPr/>
          </p:nvSpPr>
          <p:spPr>
            <a:xfrm>
              <a:off x="10107345" y="487252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49" name="pt918">
              <a:extLst>
                <a:ext uri="{FF2B5EF4-FFF2-40B4-BE49-F238E27FC236}">
                  <a16:creationId xmlns:a16="http://schemas.microsoft.com/office/drawing/2014/main" id="{74425543-2F2A-4644-9859-99E8C8915EBB}"/>
                </a:ext>
              </a:extLst>
            </p:cNvPr>
            <p:cNvSpPr/>
            <p:nvPr/>
          </p:nvSpPr>
          <p:spPr>
            <a:xfrm>
              <a:off x="10268538" y="4447061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50" name="pt919">
              <a:extLst>
                <a:ext uri="{FF2B5EF4-FFF2-40B4-BE49-F238E27FC236}">
                  <a16:creationId xmlns:a16="http://schemas.microsoft.com/office/drawing/2014/main" id="{D5336DDC-250B-448B-A4EE-982AD484F145}"/>
                </a:ext>
              </a:extLst>
            </p:cNvPr>
            <p:cNvSpPr/>
            <p:nvPr/>
          </p:nvSpPr>
          <p:spPr>
            <a:xfrm>
              <a:off x="9640756" y="452217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51" name="pt920">
              <a:extLst>
                <a:ext uri="{FF2B5EF4-FFF2-40B4-BE49-F238E27FC236}">
                  <a16:creationId xmlns:a16="http://schemas.microsoft.com/office/drawing/2014/main" id="{1A768640-5BB6-4EA2-9BF6-7D7C30773F7F}"/>
                </a:ext>
              </a:extLst>
            </p:cNvPr>
            <p:cNvSpPr/>
            <p:nvPr/>
          </p:nvSpPr>
          <p:spPr>
            <a:xfrm>
              <a:off x="10257878" y="456900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52" name="pt921">
              <a:extLst>
                <a:ext uri="{FF2B5EF4-FFF2-40B4-BE49-F238E27FC236}">
                  <a16:creationId xmlns:a16="http://schemas.microsoft.com/office/drawing/2014/main" id="{0C1613E6-57C4-4EDF-BCD8-99A8EEA0F468}"/>
                </a:ext>
              </a:extLst>
            </p:cNvPr>
            <p:cNvSpPr/>
            <p:nvPr/>
          </p:nvSpPr>
          <p:spPr>
            <a:xfrm>
              <a:off x="9715048" y="489764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53" name="pt922">
              <a:extLst>
                <a:ext uri="{FF2B5EF4-FFF2-40B4-BE49-F238E27FC236}">
                  <a16:creationId xmlns:a16="http://schemas.microsoft.com/office/drawing/2014/main" id="{F7C20471-8A27-495A-A525-7662CB11FD69}"/>
                </a:ext>
              </a:extLst>
            </p:cNvPr>
            <p:cNvSpPr/>
            <p:nvPr/>
          </p:nvSpPr>
          <p:spPr>
            <a:xfrm>
              <a:off x="9822134" y="446182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54" name="pt923">
              <a:extLst>
                <a:ext uri="{FF2B5EF4-FFF2-40B4-BE49-F238E27FC236}">
                  <a16:creationId xmlns:a16="http://schemas.microsoft.com/office/drawing/2014/main" id="{090F4894-FC19-4A2C-BEF3-BF13FA490185}"/>
                </a:ext>
              </a:extLst>
            </p:cNvPr>
            <p:cNvSpPr/>
            <p:nvPr/>
          </p:nvSpPr>
          <p:spPr>
            <a:xfrm>
              <a:off x="9931008" y="482445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55" name="pt924">
              <a:extLst>
                <a:ext uri="{FF2B5EF4-FFF2-40B4-BE49-F238E27FC236}">
                  <a16:creationId xmlns:a16="http://schemas.microsoft.com/office/drawing/2014/main" id="{BD52C43D-BE52-4874-951B-88A40A680589}"/>
                </a:ext>
              </a:extLst>
            </p:cNvPr>
            <p:cNvSpPr/>
            <p:nvPr/>
          </p:nvSpPr>
          <p:spPr>
            <a:xfrm>
              <a:off x="9722079" y="47018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56" name="pt925">
              <a:extLst>
                <a:ext uri="{FF2B5EF4-FFF2-40B4-BE49-F238E27FC236}">
                  <a16:creationId xmlns:a16="http://schemas.microsoft.com/office/drawing/2014/main" id="{F35DE5DA-6A6E-4EAE-B983-99A8A5AE0530}"/>
                </a:ext>
              </a:extLst>
            </p:cNvPr>
            <p:cNvSpPr/>
            <p:nvPr/>
          </p:nvSpPr>
          <p:spPr>
            <a:xfrm>
              <a:off x="10054026" y="46322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57" name="pt926">
              <a:extLst>
                <a:ext uri="{FF2B5EF4-FFF2-40B4-BE49-F238E27FC236}">
                  <a16:creationId xmlns:a16="http://schemas.microsoft.com/office/drawing/2014/main" id="{12BA6665-426B-44E9-8D7F-363512A60572}"/>
                </a:ext>
              </a:extLst>
            </p:cNvPr>
            <p:cNvSpPr/>
            <p:nvPr/>
          </p:nvSpPr>
          <p:spPr>
            <a:xfrm>
              <a:off x="10080888" y="445163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58" name="pt927">
              <a:extLst>
                <a:ext uri="{FF2B5EF4-FFF2-40B4-BE49-F238E27FC236}">
                  <a16:creationId xmlns:a16="http://schemas.microsoft.com/office/drawing/2014/main" id="{C0627261-19EC-4E48-BDE6-FB23D5AE2529}"/>
                </a:ext>
              </a:extLst>
            </p:cNvPr>
            <p:cNvSpPr/>
            <p:nvPr/>
          </p:nvSpPr>
          <p:spPr>
            <a:xfrm>
              <a:off x="9959116" y="47301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59" name="pt928">
              <a:extLst>
                <a:ext uri="{FF2B5EF4-FFF2-40B4-BE49-F238E27FC236}">
                  <a16:creationId xmlns:a16="http://schemas.microsoft.com/office/drawing/2014/main" id="{89FD8D6A-07DA-4BC5-A6FC-DFE6A3D46E41}"/>
                </a:ext>
              </a:extLst>
            </p:cNvPr>
            <p:cNvSpPr/>
            <p:nvPr/>
          </p:nvSpPr>
          <p:spPr>
            <a:xfrm>
              <a:off x="10263803" y="444789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60" name="pt929">
              <a:extLst>
                <a:ext uri="{FF2B5EF4-FFF2-40B4-BE49-F238E27FC236}">
                  <a16:creationId xmlns:a16="http://schemas.microsoft.com/office/drawing/2014/main" id="{3564D54E-C13B-4D06-BBA7-B6B25FCD16EA}"/>
                </a:ext>
              </a:extLst>
            </p:cNvPr>
            <p:cNvSpPr/>
            <p:nvPr/>
          </p:nvSpPr>
          <p:spPr>
            <a:xfrm>
              <a:off x="9819217" y="505536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61" name="pt930">
              <a:extLst>
                <a:ext uri="{FF2B5EF4-FFF2-40B4-BE49-F238E27FC236}">
                  <a16:creationId xmlns:a16="http://schemas.microsoft.com/office/drawing/2014/main" id="{D1690CBE-2184-4F98-A1C3-DC86D9D928DE}"/>
                </a:ext>
              </a:extLst>
            </p:cNvPr>
            <p:cNvSpPr/>
            <p:nvPr/>
          </p:nvSpPr>
          <p:spPr>
            <a:xfrm>
              <a:off x="10307238" y="484066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62" name="pt931">
              <a:extLst>
                <a:ext uri="{FF2B5EF4-FFF2-40B4-BE49-F238E27FC236}">
                  <a16:creationId xmlns:a16="http://schemas.microsoft.com/office/drawing/2014/main" id="{14EE8F00-3437-41B3-B0DF-332C8C2CC169}"/>
                </a:ext>
              </a:extLst>
            </p:cNvPr>
            <p:cNvSpPr/>
            <p:nvPr/>
          </p:nvSpPr>
          <p:spPr>
            <a:xfrm>
              <a:off x="9897036" y="506380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63" name="pt932">
              <a:extLst>
                <a:ext uri="{FF2B5EF4-FFF2-40B4-BE49-F238E27FC236}">
                  <a16:creationId xmlns:a16="http://schemas.microsoft.com/office/drawing/2014/main" id="{79ED834B-2DE3-4DC8-98ED-B5B6154B79CA}"/>
                </a:ext>
              </a:extLst>
            </p:cNvPr>
            <p:cNvSpPr/>
            <p:nvPr/>
          </p:nvSpPr>
          <p:spPr>
            <a:xfrm>
              <a:off x="10198104" y="465987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64" name="pt933">
              <a:extLst>
                <a:ext uri="{FF2B5EF4-FFF2-40B4-BE49-F238E27FC236}">
                  <a16:creationId xmlns:a16="http://schemas.microsoft.com/office/drawing/2014/main" id="{33BEF68B-327F-47A4-AA74-5A2F1C14B539}"/>
                </a:ext>
              </a:extLst>
            </p:cNvPr>
            <p:cNvSpPr/>
            <p:nvPr/>
          </p:nvSpPr>
          <p:spPr>
            <a:xfrm>
              <a:off x="10187685" y="478578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65" name="pt934">
              <a:extLst>
                <a:ext uri="{FF2B5EF4-FFF2-40B4-BE49-F238E27FC236}">
                  <a16:creationId xmlns:a16="http://schemas.microsoft.com/office/drawing/2014/main" id="{45C7468E-A5C4-4158-8C77-F08CCCBF85CD}"/>
                </a:ext>
              </a:extLst>
            </p:cNvPr>
            <p:cNvSpPr/>
            <p:nvPr/>
          </p:nvSpPr>
          <p:spPr>
            <a:xfrm>
              <a:off x="10046807" y="470037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66" name="pt935">
              <a:extLst>
                <a:ext uri="{FF2B5EF4-FFF2-40B4-BE49-F238E27FC236}">
                  <a16:creationId xmlns:a16="http://schemas.microsoft.com/office/drawing/2014/main" id="{61506485-0A0F-4499-BED6-7BF2297D6C6A}"/>
                </a:ext>
              </a:extLst>
            </p:cNvPr>
            <p:cNvSpPr/>
            <p:nvPr/>
          </p:nvSpPr>
          <p:spPr>
            <a:xfrm>
              <a:off x="10058594" y="492617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67" name="pt936">
              <a:extLst>
                <a:ext uri="{FF2B5EF4-FFF2-40B4-BE49-F238E27FC236}">
                  <a16:creationId xmlns:a16="http://schemas.microsoft.com/office/drawing/2014/main" id="{9D0FFFB3-2B8C-4C8B-858F-FB3652B9910C}"/>
                </a:ext>
              </a:extLst>
            </p:cNvPr>
            <p:cNvSpPr/>
            <p:nvPr/>
          </p:nvSpPr>
          <p:spPr>
            <a:xfrm>
              <a:off x="10208697" y="470772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68" name="pt937">
              <a:extLst>
                <a:ext uri="{FF2B5EF4-FFF2-40B4-BE49-F238E27FC236}">
                  <a16:creationId xmlns:a16="http://schemas.microsoft.com/office/drawing/2014/main" id="{BC80373D-80F5-45A0-A962-A6D6DE9DDBCC}"/>
                </a:ext>
              </a:extLst>
            </p:cNvPr>
            <p:cNvSpPr/>
            <p:nvPr/>
          </p:nvSpPr>
          <p:spPr>
            <a:xfrm>
              <a:off x="9735000" y="480736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69" name="pt938">
              <a:extLst>
                <a:ext uri="{FF2B5EF4-FFF2-40B4-BE49-F238E27FC236}">
                  <a16:creationId xmlns:a16="http://schemas.microsoft.com/office/drawing/2014/main" id="{6557E637-CC12-4234-BB7B-999BF700D788}"/>
                </a:ext>
              </a:extLst>
            </p:cNvPr>
            <p:cNvSpPr/>
            <p:nvPr/>
          </p:nvSpPr>
          <p:spPr>
            <a:xfrm>
              <a:off x="9671284" y="496893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70" name="pt939">
              <a:extLst>
                <a:ext uri="{FF2B5EF4-FFF2-40B4-BE49-F238E27FC236}">
                  <a16:creationId xmlns:a16="http://schemas.microsoft.com/office/drawing/2014/main" id="{38714841-3D8C-452B-B290-270C16C5E762}"/>
                </a:ext>
              </a:extLst>
            </p:cNvPr>
            <p:cNvSpPr/>
            <p:nvPr/>
          </p:nvSpPr>
          <p:spPr>
            <a:xfrm>
              <a:off x="10261342" y="445385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71" name="pt940">
              <a:extLst>
                <a:ext uri="{FF2B5EF4-FFF2-40B4-BE49-F238E27FC236}">
                  <a16:creationId xmlns:a16="http://schemas.microsoft.com/office/drawing/2014/main" id="{639A1F8D-8221-4526-9BC8-6C048CF4B79B}"/>
                </a:ext>
              </a:extLst>
            </p:cNvPr>
            <p:cNvSpPr/>
            <p:nvPr/>
          </p:nvSpPr>
          <p:spPr>
            <a:xfrm>
              <a:off x="9472532" y="46293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72" name="pt941">
              <a:extLst>
                <a:ext uri="{FF2B5EF4-FFF2-40B4-BE49-F238E27FC236}">
                  <a16:creationId xmlns:a16="http://schemas.microsoft.com/office/drawing/2014/main" id="{8E2379A3-AEF0-4523-9FB4-9C68F8DE17E4}"/>
                </a:ext>
              </a:extLst>
            </p:cNvPr>
            <p:cNvSpPr/>
            <p:nvPr/>
          </p:nvSpPr>
          <p:spPr>
            <a:xfrm>
              <a:off x="10206412" y="46020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73" name="pt942">
              <a:extLst>
                <a:ext uri="{FF2B5EF4-FFF2-40B4-BE49-F238E27FC236}">
                  <a16:creationId xmlns:a16="http://schemas.microsoft.com/office/drawing/2014/main" id="{2D46E568-473C-4F3A-BBA3-9E173D91C7F3}"/>
                </a:ext>
              </a:extLst>
            </p:cNvPr>
            <p:cNvSpPr/>
            <p:nvPr/>
          </p:nvSpPr>
          <p:spPr>
            <a:xfrm>
              <a:off x="10175008" y="47633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74" name="pt943">
              <a:extLst>
                <a:ext uri="{FF2B5EF4-FFF2-40B4-BE49-F238E27FC236}">
                  <a16:creationId xmlns:a16="http://schemas.microsoft.com/office/drawing/2014/main" id="{72DBD711-C270-4340-AA9B-53EDBE3A367F}"/>
                </a:ext>
              </a:extLst>
            </p:cNvPr>
            <p:cNvSpPr/>
            <p:nvPr/>
          </p:nvSpPr>
          <p:spPr>
            <a:xfrm>
              <a:off x="9507976" y="528195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75" name="pt944">
              <a:extLst>
                <a:ext uri="{FF2B5EF4-FFF2-40B4-BE49-F238E27FC236}">
                  <a16:creationId xmlns:a16="http://schemas.microsoft.com/office/drawing/2014/main" id="{7AE42A70-13AA-4102-BF34-3105F46CBF11}"/>
                </a:ext>
              </a:extLst>
            </p:cNvPr>
            <p:cNvSpPr/>
            <p:nvPr/>
          </p:nvSpPr>
          <p:spPr>
            <a:xfrm>
              <a:off x="10135749" y="47332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76" name="pt945">
              <a:extLst>
                <a:ext uri="{FF2B5EF4-FFF2-40B4-BE49-F238E27FC236}">
                  <a16:creationId xmlns:a16="http://schemas.microsoft.com/office/drawing/2014/main" id="{D47E1DE0-2983-4AF3-8586-43401E584E3F}"/>
                </a:ext>
              </a:extLst>
            </p:cNvPr>
            <p:cNvSpPr/>
            <p:nvPr/>
          </p:nvSpPr>
          <p:spPr>
            <a:xfrm>
              <a:off x="9809575" y="460950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77" name="pt946">
              <a:extLst>
                <a:ext uri="{FF2B5EF4-FFF2-40B4-BE49-F238E27FC236}">
                  <a16:creationId xmlns:a16="http://schemas.microsoft.com/office/drawing/2014/main" id="{7C1EA7A0-AC32-4616-BA9B-7DAADD491CCD}"/>
                </a:ext>
              </a:extLst>
            </p:cNvPr>
            <p:cNvSpPr/>
            <p:nvPr/>
          </p:nvSpPr>
          <p:spPr>
            <a:xfrm>
              <a:off x="9311652" y="461073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78" name="pt947">
              <a:extLst>
                <a:ext uri="{FF2B5EF4-FFF2-40B4-BE49-F238E27FC236}">
                  <a16:creationId xmlns:a16="http://schemas.microsoft.com/office/drawing/2014/main" id="{6196D077-0815-46F0-8509-A04E8EB2E282}"/>
                </a:ext>
              </a:extLst>
            </p:cNvPr>
            <p:cNvSpPr/>
            <p:nvPr/>
          </p:nvSpPr>
          <p:spPr>
            <a:xfrm>
              <a:off x="9967093" y="488378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79" name="pt948">
              <a:extLst>
                <a:ext uri="{FF2B5EF4-FFF2-40B4-BE49-F238E27FC236}">
                  <a16:creationId xmlns:a16="http://schemas.microsoft.com/office/drawing/2014/main" id="{49FDC985-CA84-4F60-B1BA-331149CDBDC7}"/>
                </a:ext>
              </a:extLst>
            </p:cNvPr>
            <p:cNvSpPr/>
            <p:nvPr/>
          </p:nvSpPr>
          <p:spPr>
            <a:xfrm>
              <a:off x="10198526" y="461577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80" name="pt949">
              <a:extLst>
                <a:ext uri="{FF2B5EF4-FFF2-40B4-BE49-F238E27FC236}">
                  <a16:creationId xmlns:a16="http://schemas.microsoft.com/office/drawing/2014/main" id="{D0F31CDD-EA60-4615-BC89-91FC7A234133}"/>
                </a:ext>
              </a:extLst>
            </p:cNvPr>
            <p:cNvSpPr/>
            <p:nvPr/>
          </p:nvSpPr>
          <p:spPr>
            <a:xfrm>
              <a:off x="9742291" y="48793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81" name="pt950">
              <a:extLst>
                <a:ext uri="{FF2B5EF4-FFF2-40B4-BE49-F238E27FC236}">
                  <a16:creationId xmlns:a16="http://schemas.microsoft.com/office/drawing/2014/main" id="{2060CF67-EA49-45B9-A166-2DE955F116E6}"/>
                </a:ext>
              </a:extLst>
            </p:cNvPr>
            <p:cNvSpPr/>
            <p:nvPr/>
          </p:nvSpPr>
          <p:spPr>
            <a:xfrm>
              <a:off x="10264560" y="4456113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82" name="pt951">
              <a:extLst>
                <a:ext uri="{FF2B5EF4-FFF2-40B4-BE49-F238E27FC236}">
                  <a16:creationId xmlns:a16="http://schemas.microsoft.com/office/drawing/2014/main" id="{4F917486-85DD-41F4-BA4B-184A86856868}"/>
                </a:ext>
              </a:extLst>
            </p:cNvPr>
            <p:cNvSpPr/>
            <p:nvPr/>
          </p:nvSpPr>
          <p:spPr>
            <a:xfrm>
              <a:off x="10144012" y="491805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83" name="pt952">
              <a:extLst>
                <a:ext uri="{FF2B5EF4-FFF2-40B4-BE49-F238E27FC236}">
                  <a16:creationId xmlns:a16="http://schemas.microsoft.com/office/drawing/2014/main" id="{3A202598-A0E7-4649-AB37-5D8CB703304F}"/>
                </a:ext>
              </a:extLst>
            </p:cNvPr>
            <p:cNvSpPr/>
            <p:nvPr/>
          </p:nvSpPr>
          <p:spPr>
            <a:xfrm>
              <a:off x="9795484" y="477157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84" name="pt953">
              <a:extLst>
                <a:ext uri="{FF2B5EF4-FFF2-40B4-BE49-F238E27FC236}">
                  <a16:creationId xmlns:a16="http://schemas.microsoft.com/office/drawing/2014/main" id="{EF6D5225-EE02-49F0-ABAE-DB725932D87C}"/>
                </a:ext>
              </a:extLst>
            </p:cNvPr>
            <p:cNvSpPr/>
            <p:nvPr/>
          </p:nvSpPr>
          <p:spPr>
            <a:xfrm>
              <a:off x="10308367" y="47842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85" name="pt954">
              <a:extLst>
                <a:ext uri="{FF2B5EF4-FFF2-40B4-BE49-F238E27FC236}">
                  <a16:creationId xmlns:a16="http://schemas.microsoft.com/office/drawing/2014/main" id="{DDCC93D9-9865-46A8-82A4-D9B8FCCCA738}"/>
                </a:ext>
              </a:extLst>
            </p:cNvPr>
            <p:cNvSpPr/>
            <p:nvPr/>
          </p:nvSpPr>
          <p:spPr>
            <a:xfrm>
              <a:off x="10245925" y="47938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86" name="pt955">
              <a:extLst>
                <a:ext uri="{FF2B5EF4-FFF2-40B4-BE49-F238E27FC236}">
                  <a16:creationId xmlns:a16="http://schemas.microsoft.com/office/drawing/2014/main" id="{EE48A289-6F59-4641-9406-27AF19999463}"/>
                </a:ext>
              </a:extLst>
            </p:cNvPr>
            <p:cNvSpPr/>
            <p:nvPr/>
          </p:nvSpPr>
          <p:spPr>
            <a:xfrm>
              <a:off x="10196084" y="483652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87" name="pt956">
              <a:extLst>
                <a:ext uri="{FF2B5EF4-FFF2-40B4-BE49-F238E27FC236}">
                  <a16:creationId xmlns:a16="http://schemas.microsoft.com/office/drawing/2014/main" id="{FF08FBC9-2256-4E5D-90B5-541F896AB764}"/>
                </a:ext>
              </a:extLst>
            </p:cNvPr>
            <p:cNvSpPr/>
            <p:nvPr/>
          </p:nvSpPr>
          <p:spPr>
            <a:xfrm>
              <a:off x="10203690" y="45126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88" name="pt957">
              <a:extLst>
                <a:ext uri="{FF2B5EF4-FFF2-40B4-BE49-F238E27FC236}">
                  <a16:creationId xmlns:a16="http://schemas.microsoft.com/office/drawing/2014/main" id="{DD145839-BAA8-4A5F-8D63-B9E2D296D320}"/>
                </a:ext>
              </a:extLst>
            </p:cNvPr>
            <p:cNvSpPr/>
            <p:nvPr/>
          </p:nvSpPr>
          <p:spPr>
            <a:xfrm>
              <a:off x="10134428" y="458363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89" name="pt958">
              <a:extLst>
                <a:ext uri="{FF2B5EF4-FFF2-40B4-BE49-F238E27FC236}">
                  <a16:creationId xmlns:a16="http://schemas.microsoft.com/office/drawing/2014/main" id="{8BEED783-AF7E-43A9-B54D-0C7914E11739}"/>
                </a:ext>
              </a:extLst>
            </p:cNvPr>
            <p:cNvSpPr/>
            <p:nvPr/>
          </p:nvSpPr>
          <p:spPr>
            <a:xfrm>
              <a:off x="10249815" y="441345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90" name="pt959">
              <a:extLst>
                <a:ext uri="{FF2B5EF4-FFF2-40B4-BE49-F238E27FC236}">
                  <a16:creationId xmlns:a16="http://schemas.microsoft.com/office/drawing/2014/main" id="{0B5EDC01-E56A-4861-B001-95178B00B090}"/>
                </a:ext>
              </a:extLst>
            </p:cNvPr>
            <p:cNvSpPr/>
            <p:nvPr/>
          </p:nvSpPr>
          <p:spPr>
            <a:xfrm>
              <a:off x="10169949" y="48934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91" name="pt960">
              <a:extLst>
                <a:ext uri="{FF2B5EF4-FFF2-40B4-BE49-F238E27FC236}">
                  <a16:creationId xmlns:a16="http://schemas.microsoft.com/office/drawing/2014/main" id="{722AD5F7-5478-4563-8C65-24A92A910CB4}"/>
                </a:ext>
              </a:extLst>
            </p:cNvPr>
            <p:cNvSpPr/>
            <p:nvPr/>
          </p:nvSpPr>
          <p:spPr>
            <a:xfrm>
              <a:off x="10225509" y="449427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92" name="pt961">
              <a:extLst>
                <a:ext uri="{FF2B5EF4-FFF2-40B4-BE49-F238E27FC236}">
                  <a16:creationId xmlns:a16="http://schemas.microsoft.com/office/drawing/2014/main" id="{D1AA0A3D-287C-4682-911A-448B01EFA618}"/>
                </a:ext>
              </a:extLst>
            </p:cNvPr>
            <p:cNvSpPr/>
            <p:nvPr/>
          </p:nvSpPr>
          <p:spPr>
            <a:xfrm>
              <a:off x="10274269" y="4449544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93" name="pt962">
              <a:extLst>
                <a:ext uri="{FF2B5EF4-FFF2-40B4-BE49-F238E27FC236}">
                  <a16:creationId xmlns:a16="http://schemas.microsoft.com/office/drawing/2014/main" id="{AFC195E9-8CA8-4AA6-84CE-914B5CED9CD2}"/>
                </a:ext>
              </a:extLst>
            </p:cNvPr>
            <p:cNvSpPr/>
            <p:nvPr/>
          </p:nvSpPr>
          <p:spPr>
            <a:xfrm>
              <a:off x="10054285" y="492678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94" name="pt963">
              <a:extLst>
                <a:ext uri="{FF2B5EF4-FFF2-40B4-BE49-F238E27FC236}">
                  <a16:creationId xmlns:a16="http://schemas.microsoft.com/office/drawing/2014/main" id="{9B8F2C8F-D197-47B3-8C7B-8E3733DCF021}"/>
                </a:ext>
              </a:extLst>
            </p:cNvPr>
            <p:cNvSpPr/>
            <p:nvPr/>
          </p:nvSpPr>
          <p:spPr>
            <a:xfrm>
              <a:off x="10205337" y="491864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95" name="pt964">
              <a:extLst>
                <a:ext uri="{FF2B5EF4-FFF2-40B4-BE49-F238E27FC236}">
                  <a16:creationId xmlns:a16="http://schemas.microsoft.com/office/drawing/2014/main" id="{F2CC6B67-04E2-4596-B913-336E6526A910}"/>
                </a:ext>
              </a:extLst>
            </p:cNvPr>
            <p:cNvSpPr/>
            <p:nvPr/>
          </p:nvSpPr>
          <p:spPr>
            <a:xfrm>
              <a:off x="10247272" y="469880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96" name="pt965">
              <a:extLst>
                <a:ext uri="{FF2B5EF4-FFF2-40B4-BE49-F238E27FC236}">
                  <a16:creationId xmlns:a16="http://schemas.microsoft.com/office/drawing/2014/main" id="{195AA0BB-0BE9-41BA-8819-16048B1F7803}"/>
                </a:ext>
              </a:extLst>
            </p:cNvPr>
            <p:cNvSpPr/>
            <p:nvPr/>
          </p:nvSpPr>
          <p:spPr>
            <a:xfrm>
              <a:off x="10050614" y="482707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97" name="pt966">
              <a:extLst>
                <a:ext uri="{FF2B5EF4-FFF2-40B4-BE49-F238E27FC236}">
                  <a16:creationId xmlns:a16="http://schemas.microsoft.com/office/drawing/2014/main" id="{DB8A59AE-30E9-4B09-A997-F735264E3EA8}"/>
                </a:ext>
              </a:extLst>
            </p:cNvPr>
            <p:cNvSpPr/>
            <p:nvPr/>
          </p:nvSpPr>
          <p:spPr>
            <a:xfrm>
              <a:off x="10243085" y="477648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98" name="pt967">
              <a:extLst>
                <a:ext uri="{FF2B5EF4-FFF2-40B4-BE49-F238E27FC236}">
                  <a16:creationId xmlns:a16="http://schemas.microsoft.com/office/drawing/2014/main" id="{CAA866EB-9F3F-46D5-AEE2-B9F40D10DE00}"/>
                </a:ext>
              </a:extLst>
            </p:cNvPr>
            <p:cNvSpPr/>
            <p:nvPr/>
          </p:nvSpPr>
          <p:spPr>
            <a:xfrm>
              <a:off x="10168367" y="47663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5999" name="pt968">
              <a:extLst>
                <a:ext uri="{FF2B5EF4-FFF2-40B4-BE49-F238E27FC236}">
                  <a16:creationId xmlns:a16="http://schemas.microsoft.com/office/drawing/2014/main" id="{D40ACECD-ED16-493E-8C34-FF252EDC00D2}"/>
                </a:ext>
              </a:extLst>
            </p:cNvPr>
            <p:cNvSpPr/>
            <p:nvPr/>
          </p:nvSpPr>
          <p:spPr>
            <a:xfrm>
              <a:off x="10113787" y="4901688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00" name="pt969">
              <a:extLst>
                <a:ext uri="{FF2B5EF4-FFF2-40B4-BE49-F238E27FC236}">
                  <a16:creationId xmlns:a16="http://schemas.microsoft.com/office/drawing/2014/main" id="{9E903C89-1BAA-4844-9126-9AE5FDD0332B}"/>
                </a:ext>
              </a:extLst>
            </p:cNvPr>
            <p:cNvSpPr/>
            <p:nvPr/>
          </p:nvSpPr>
          <p:spPr>
            <a:xfrm>
              <a:off x="10161200" y="485618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01" name="pt970">
              <a:extLst>
                <a:ext uri="{FF2B5EF4-FFF2-40B4-BE49-F238E27FC236}">
                  <a16:creationId xmlns:a16="http://schemas.microsoft.com/office/drawing/2014/main" id="{AB73B561-48D7-4EF4-96A0-D6A07C224100}"/>
                </a:ext>
              </a:extLst>
            </p:cNvPr>
            <p:cNvSpPr/>
            <p:nvPr/>
          </p:nvSpPr>
          <p:spPr>
            <a:xfrm>
              <a:off x="10120530" y="46809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02" name="pt971">
              <a:extLst>
                <a:ext uri="{FF2B5EF4-FFF2-40B4-BE49-F238E27FC236}">
                  <a16:creationId xmlns:a16="http://schemas.microsoft.com/office/drawing/2014/main" id="{2B5E3C93-1D2E-4542-AF9D-5DA3CACC4526}"/>
                </a:ext>
              </a:extLst>
            </p:cNvPr>
            <p:cNvSpPr/>
            <p:nvPr/>
          </p:nvSpPr>
          <p:spPr>
            <a:xfrm>
              <a:off x="9607830" y="5368711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03" name="pt972">
              <a:extLst>
                <a:ext uri="{FF2B5EF4-FFF2-40B4-BE49-F238E27FC236}">
                  <a16:creationId xmlns:a16="http://schemas.microsoft.com/office/drawing/2014/main" id="{1DD3638F-E7E6-4434-9E2F-78A43F2DF1AE}"/>
                </a:ext>
              </a:extLst>
            </p:cNvPr>
            <p:cNvSpPr/>
            <p:nvPr/>
          </p:nvSpPr>
          <p:spPr>
            <a:xfrm>
              <a:off x="10257986" y="444523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04" name="pt973">
              <a:extLst>
                <a:ext uri="{FF2B5EF4-FFF2-40B4-BE49-F238E27FC236}">
                  <a16:creationId xmlns:a16="http://schemas.microsoft.com/office/drawing/2014/main" id="{7280429F-BF6C-44E7-AB7F-B27FD3E21217}"/>
                </a:ext>
              </a:extLst>
            </p:cNvPr>
            <p:cNvSpPr/>
            <p:nvPr/>
          </p:nvSpPr>
          <p:spPr>
            <a:xfrm>
              <a:off x="10223616" y="466709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05" name="pt974">
              <a:extLst>
                <a:ext uri="{FF2B5EF4-FFF2-40B4-BE49-F238E27FC236}">
                  <a16:creationId xmlns:a16="http://schemas.microsoft.com/office/drawing/2014/main" id="{F5261108-FE20-40DC-8D92-E26E24A333ED}"/>
                </a:ext>
              </a:extLst>
            </p:cNvPr>
            <p:cNvSpPr/>
            <p:nvPr/>
          </p:nvSpPr>
          <p:spPr>
            <a:xfrm>
              <a:off x="10071034" y="505147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06" name="pt975">
              <a:extLst>
                <a:ext uri="{FF2B5EF4-FFF2-40B4-BE49-F238E27FC236}">
                  <a16:creationId xmlns:a16="http://schemas.microsoft.com/office/drawing/2014/main" id="{71B2A0C6-DDBD-4DA9-AE8D-B749C74CFE6C}"/>
                </a:ext>
              </a:extLst>
            </p:cNvPr>
            <p:cNvSpPr/>
            <p:nvPr/>
          </p:nvSpPr>
          <p:spPr>
            <a:xfrm>
              <a:off x="9882634" y="501375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07" name="pt976">
              <a:extLst>
                <a:ext uri="{FF2B5EF4-FFF2-40B4-BE49-F238E27FC236}">
                  <a16:creationId xmlns:a16="http://schemas.microsoft.com/office/drawing/2014/main" id="{AF0C2C3C-7C2F-425A-9596-9F7A3A1E0E0F}"/>
                </a:ext>
              </a:extLst>
            </p:cNvPr>
            <p:cNvSpPr/>
            <p:nvPr/>
          </p:nvSpPr>
          <p:spPr>
            <a:xfrm>
              <a:off x="10343171" y="467484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08" name="pt977">
              <a:extLst>
                <a:ext uri="{FF2B5EF4-FFF2-40B4-BE49-F238E27FC236}">
                  <a16:creationId xmlns:a16="http://schemas.microsoft.com/office/drawing/2014/main" id="{45E1310A-0E66-4A1F-9B96-D760940F1D0B}"/>
                </a:ext>
              </a:extLst>
            </p:cNvPr>
            <p:cNvSpPr/>
            <p:nvPr/>
          </p:nvSpPr>
          <p:spPr>
            <a:xfrm>
              <a:off x="10026785" y="457955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09" name="pt978">
              <a:extLst>
                <a:ext uri="{FF2B5EF4-FFF2-40B4-BE49-F238E27FC236}">
                  <a16:creationId xmlns:a16="http://schemas.microsoft.com/office/drawing/2014/main" id="{0FDEC009-A232-4CD2-885E-6748FFDA287A}"/>
                </a:ext>
              </a:extLst>
            </p:cNvPr>
            <p:cNvSpPr/>
            <p:nvPr/>
          </p:nvSpPr>
          <p:spPr>
            <a:xfrm>
              <a:off x="10229710" y="481607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10" name="pt979">
              <a:extLst>
                <a:ext uri="{FF2B5EF4-FFF2-40B4-BE49-F238E27FC236}">
                  <a16:creationId xmlns:a16="http://schemas.microsoft.com/office/drawing/2014/main" id="{052F8CF6-2B49-4DDA-A1F8-A0FA4DDABD8F}"/>
                </a:ext>
              </a:extLst>
            </p:cNvPr>
            <p:cNvSpPr/>
            <p:nvPr/>
          </p:nvSpPr>
          <p:spPr>
            <a:xfrm>
              <a:off x="9702624" y="496836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11" name="pt980">
              <a:extLst>
                <a:ext uri="{FF2B5EF4-FFF2-40B4-BE49-F238E27FC236}">
                  <a16:creationId xmlns:a16="http://schemas.microsoft.com/office/drawing/2014/main" id="{BF85C20B-5D5B-41F5-93CA-0FA545D5D25F}"/>
                </a:ext>
              </a:extLst>
            </p:cNvPr>
            <p:cNvSpPr/>
            <p:nvPr/>
          </p:nvSpPr>
          <p:spPr>
            <a:xfrm>
              <a:off x="10170209" y="47348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12" name="pt981">
              <a:extLst>
                <a:ext uri="{FF2B5EF4-FFF2-40B4-BE49-F238E27FC236}">
                  <a16:creationId xmlns:a16="http://schemas.microsoft.com/office/drawing/2014/main" id="{BE72EC3E-49C1-4A5E-A033-274E713F22B1}"/>
                </a:ext>
              </a:extLst>
            </p:cNvPr>
            <p:cNvSpPr/>
            <p:nvPr/>
          </p:nvSpPr>
          <p:spPr>
            <a:xfrm>
              <a:off x="10151499" y="463508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13" name="pt982">
              <a:extLst>
                <a:ext uri="{FF2B5EF4-FFF2-40B4-BE49-F238E27FC236}">
                  <a16:creationId xmlns:a16="http://schemas.microsoft.com/office/drawing/2014/main" id="{71B635D7-2ABA-43D4-B1FF-CD947B0B01D1}"/>
                </a:ext>
              </a:extLst>
            </p:cNvPr>
            <p:cNvSpPr/>
            <p:nvPr/>
          </p:nvSpPr>
          <p:spPr>
            <a:xfrm>
              <a:off x="10206588" y="478331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14" name="pt983">
              <a:extLst>
                <a:ext uri="{FF2B5EF4-FFF2-40B4-BE49-F238E27FC236}">
                  <a16:creationId xmlns:a16="http://schemas.microsoft.com/office/drawing/2014/main" id="{0320AA6B-2145-4C28-A100-6CF5C4CCE200}"/>
                </a:ext>
              </a:extLst>
            </p:cNvPr>
            <p:cNvSpPr/>
            <p:nvPr/>
          </p:nvSpPr>
          <p:spPr>
            <a:xfrm>
              <a:off x="10257963" y="4436777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15" name="pt984">
              <a:extLst>
                <a:ext uri="{FF2B5EF4-FFF2-40B4-BE49-F238E27FC236}">
                  <a16:creationId xmlns:a16="http://schemas.microsoft.com/office/drawing/2014/main" id="{F1957946-84B5-4389-AA0B-1DFBFCF7D8B3}"/>
                </a:ext>
              </a:extLst>
            </p:cNvPr>
            <p:cNvSpPr/>
            <p:nvPr/>
          </p:nvSpPr>
          <p:spPr>
            <a:xfrm>
              <a:off x="10118498" y="47599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16" name="pt985">
              <a:extLst>
                <a:ext uri="{FF2B5EF4-FFF2-40B4-BE49-F238E27FC236}">
                  <a16:creationId xmlns:a16="http://schemas.microsoft.com/office/drawing/2014/main" id="{E062F683-F7BA-4133-8B1B-BAC0A2E1F39D}"/>
                </a:ext>
              </a:extLst>
            </p:cNvPr>
            <p:cNvSpPr/>
            <p:nvPr/>
          </p:nvSpPr>
          <p:spPr>
            <a:xfrm>
              <a:off x="10055695" y="519085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17" name="pt986">
              <a:extLst>
                <a:ext uri="{FF2B5EF4-FFF2-40B4-BE49-F238E27FC236}">
                  <a16:creationId xmlns:a16="http://schemas.microsoft.com/office/drawing/2014/main" id="{35078419-5D0E-4A18-8C48-C87CF6EACE4E}"/>
                </a:ext>
              </a:extLst>
            </p:cNvPr>
            <p:cNvSpPr/>
            <p:nvPr/>
          </p:nvSpPr>
          <p:spPr>
            <a:xfrm>
              <a:off x="10209267" y="502823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18" name="pt987">
              <a:extLst>
                <a:ext uri="{FF2B5EF4-FFF2-40B4-BE49-F238E27FC236}">
                  <a16:creationId xmlns:a16="http://schemas.microsoft.com/office/drawing/2014/main" id="{15885404-1BDD-4190-B699-843F2338AF85}"/>
                </a:ext>
              </a:extLst>
            </p:cNvPr>
            <p:cNvSpPr/>
            <p:nvPr/>
          </p:nvSpPr>
          <p:spPr>
            <a:xfrm>
              <a:off x="9710332" y="49140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19" name="pt988">
              <a:extLst>
                <a:ext uri="{FF2B5EF4-FFF2-40B4-BE49-F238E27FC236}">
                  <a16:creationId xmlns:a16="http://schemas.microsoft.com/office/drawing/2014/main" id="{86A19E4B-D012-4CE2-801A-6C42E30E8C88}"/>
                </a:ext>
              </a:extLst>
            </p:cNvPr>
            <p:cNvSpPr/>
            <p:nvPr/>
          </p:nvSpPr>
          <p:spPr>
            <a:xfrm>
              <a:off x="9636192" y="462208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20" name="pt989">
              <a:extLst>
                <a:ext uri="{FF2B5EF4-FFF2-40B4-BE49-F238E27FC236}">
                  <a16:creationId xmlns:a16="http://schemas.microsoft.com/office/drawing/2014/main" id="{82583611-CA71-476E-AD6A-1BF92764A8D1}"/>
                </a:ext>
              </a:extLst>
            </p:cNvPr>
            <p:cNvSpPr/>
            <p:nvPr/>
          </p:nvSpPr>
          <p:spPr>
            <a:xfrm>
              <a:off x="10248361" y="458991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21" name="pt990">
              <a:extLst>
                <a:ext uri="{FF2B5EF4-FFF2-40B4-BE49-F238E27FC236}">
                  <a16:creationId xmlns:a16="http://schemas.microsoft.com/office/drawing/2014/main" id="{D375C614-F045-44C8-A289-FBF7A8E86B99}"/>
                </a:ext>
              </a:extLst>
            </p:cNvPr>
            <p:cNvSpPr/>
            <p:nvPr/>
          </p:nvSpPr>
          <p:spPr>
            <a:xfrm>
              <a:off x="10126396" y="493145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22" name="pt991">
              <a:extLst>
                <a:ext uri="{FF2B5EF4-FFF2-40B4-BE49-F238E27FC236}">
                  <a16:creationId xmlns:a16="http://schemas.microsoft.com/office/drawing/2014/main" id="{DEE087DE-1082-47DD-93AA-3258A7CDBB23}"/>
                </a:ext>
              </a:extLst>
            </p:cNvPr>
            <p:cNvSpPr/>
            <p:nvPr/>
          </p:nvSpPr>
          <p:spPr>
            <a:xfrm>
              <a:off x="10270142" y="4739206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23" name="pt992">
              <a:extLst>
                <a:ext uri="{FF2B5EF4-FFF2-40B4-BE49-F238E27FC236}">
                  <a16:creationId xmlns:a16="http://schemas.microsoft.com/office/drawing/2014/main" id="{8F5DD47E-C622-44A2-ACDE-0E442BE2438F}"/>
                </a:ext>
              </a:extLst>
            </p:cNvPr>
            <p:cNvSpPr/>
            <p:nvPr/>
          </p:nvSpPr>
          <p:spPr>
            <a:xfrm>
              <a:off x="9651017" y="476506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24" name="pt993">
              <a:extLst>
                <a:ext uri="{FF2B5EF4-FFF2-40B4-BE49-F238E27FC236}">
                  <a16:creationId xmlns:a16="http://schemas.microsoft.com/office/drawing/2014/main" id="{247EE10E-69AA-40FC-A7BB-6009F41474AC}"/>
                </a:ext>
              </a:extLst>
            </p:cNvPr>
            <p:cNvSpPr/>
            <p:nvPr/>
          </p:nvSpPr>
          <p:spPr>
            <a:xfrm>
              <a:off x="10186287" y="4716939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25" name="pt994">
              <a:extLst>
                <a:ext uri="{FF2B5EF4-FFF2-40B4-BE49-F238E27FC236}">
                  <a16:creationId xmlns:a16="http://schemas.microsoft.com/office/drawing/2014/main" id="{9EDF37CA-EFC8-4ADD-BDE1-C926E23A9AE0}"/>
                </a:ext>
              </a:extLst>
            </p:cNvPr>
            <p:cNvSpPr/>
            <p:nvPr/>
          </p:nvSpPr>
          <p:spPr>
            <a:xfrm>
              <a:off x="10259451" y="445325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26" name="pt995">
              <a:extLst>
                <a:ext uri="{FF2B5EF4-FFF2-40B4-BE49-F238E27FC236}">
                  <a16:creationId xmlns:a16="http://schemas.microsoft.com/office/drawing/2014/main" id="{1B1FED24-193D-493C-A3CD-33BB073EFBF7}"/>
                </a:ext>
              </a:extLst>
            </p:cNvPr>
            <p:cNvSpPr/>
            <p:nvPr/>
          </p:nvSpPr>
          <p:spPr>
            <a:xfrm>
              <a:off x="10088589" y="48465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27" name="pt996">
              <a:extLst>
                <a:ext uri="{FF2B5EF4-FFF2-40B4-BE49-F238E27FC236}">
                  <a16:creationId xmlns:a16="http://schemas.microsoft.com/office/drawing/2014/main" id="{06A01B68-672F-4B24-9938-BBD99DE4FEC4}"/>
                </a:ext>
              </a:extLst>
            </p:cNvPr>
            <p:cNvSpPr/>
            <p:nvPr/>
          </p:nvSpPr>
          <p:spPr>
            <a:xfrm>
              <a:off x="10245209" y="461566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28" name="pt997">
              <a:extLst>
                <a:ext uri="{FF2B5EF4-FFF2-40B4-BE49-F238E27FC236}">
                  <a16:creationId xmlns:a16="http://schemas.microsoft.com/office/drawing/2014/main" id="{54369239-8728-4737-BA7F-04FDD2955ACB}"/>
                </a:ext>
              </a:extLst>
            </p:cNvPr>
            <p:cNvSpPr/>
            <p:nvPr/>
          </p:nvSpPr>
          <p:spPr>
            <a:xfrm>
              <a:off x="10132513" y="492486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29" name="pt998">
              <a:extLst>
                <a:ext uri="{FF2B5EF4-FFF2-40B4-BE49-F238E27FC236}">
                  <a16:creationId xmlns:a16="http://schemas.microsoft.com/office/drawing/2014/main" id="{8060E85F-4871-4BE6-AAB7-BBDDBD6482E1}"/>
                </a:ext>
              </a:extLst>
            </p:cNvPr>
            <p:cNvSpPr/>
            <p:nvPr/>
          </p:nvSpPr>
          <p:spPr>
            <a:xfrm>
              <a:off x="10449159" y="4629830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30" name="pt999">
              <a:extLst>
                <a:ext uri="{FF2B5EF4-FFF2-40B4-BE49-F238E27FC236}">
                  <a16:creationId xmlns:a16="http://schemas.microsoft.com/office/drawing/2014/main" id="{39506441-1D1A-4FA6-B0C9-2BEA50D3C0B0}"/>
                </a:ext>
              </a:extLst>
            </p:cNvPr>
            <p:cNvSpPr/>
            <p:nvPr/>
          </p:nvSpPr>
          <p:spPr>
            <a:xfrm>
              <a:off x="10221645" y="4869702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31" name="pt1000">
              <a:extLst>
                <a:ext uri="{FF2B5EF4-FFF2-40B4-BE49-F238E27FC236}">
                  <a16:creationId xmlns:a16="http://schemas.microsoft.com/office/drawing/2014/main" id="{BAF31A55-400B-4353-8D83-676C8B87B19A}"/>
                </a:ext>
              </a:extLst>
            </p:cNvPr>
            <p:cNvSpPr/>
            <p:nvPr/>
          </p:nvSpPr>
          <p:spPr>
            <a:xfrm>
              <a:off x="9952057" y="490207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32" name="pt1001">
              <a:extLst>
                <a:ext uri="{FF2B5EF4-FFF2-40B4-BE49-F238E27FC236}">
                  <a16:creationId xmlns:a16="http://schemas.microsoft.com/office/drawing/2014/main" id="{8C2EB406-2778-41BA-88CD-6852FF40DA93}"/>
                </a:ext>
              </a:extLst>
            </p:cNvPr>
            <p:cNvSpPr/>
            <p:nvPr/>
          </p:nvSpPr>
          <p:spPr>
            <a:xfrm>
              <a:off x="10161577" y="4678785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33" name="pt1002">
              <a:extLst>
                <a:ext uri="{FF2B5EF4-FFF2-40B4-BE49-F238E27FC236}">
                  <a16:creationId xmlns:a16="http://schemas.microsoft.com/office/drawing/2014/main" id="{2F212959-BA9E-495A-BF52-038032A4579F}"/>
                </a:ext>
              </a:extLst>
            </p:cNvPr>
            <p:cNvSpPr/>
            <p:nvPr/>
          </p:nvSpPr>
          <p:spPr>
            <a:xfrm>
              <a:off x="10193580" y="462224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34" name="pt1003">
              <a:extLst>
                <a:ext uri="{FF2B5EF4-FFF2-40B4-BE49-F238E27FC236}">
                  <a16:creationId xmlns:a16="http://schemas.microsoft.com/office/drawing/2014/main" id="{6077EA56-A6BA-4BB7-A0ED-568DEE150C29}"/>
                </a:ext>
              </a:extLst>
            </p:cNvPr>
            <p:cNvSpPr/>
            <p:nvPr/>
          </p:nvSpPr>
          <p:spPr>
            <a:xfrm>
              <a:off x="10082805" y="457221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35" name="pt1004">
              <a:extLst>
                <a:ext uri="{FF2B5EF4-FFF2-40B4-BE49-F238E27FC236}">
                  <a16:creationId xmlns:a16="http://schemas.microsoft.com/office/drawing/2014/main" id="{B68A1917-DA17-4BDC-A478-EA0635BE849D}"/>
                </a:ext>
              </a:extLst>
            </p:cNvPr>
            <p:cNvSpPr/>
            <p:nvPr/>
          </p:nvSpPr>
          <p:spPr>
            <a:xfrm>
              <a:off x="10151212" y="4754897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36" name="pt1005">
              <a:extLst>
                <a:ext uri="{FF2B5EF4-FFF2-40B4-BE49-F238E27FC236}">
                  <a16:creationId xmlns:a16="http://schemas.microsoft.com/office/drawing/2014/main" id="{1BCB5CEB-A7B7-42F4-8C9B-74CFA7278985}"/>
                </a:ext>
              </a:extLst>
            </p:cNvPr>
            <p:cNvSpPr/>
            <p:nvPr/>
          </p:nvSpPr>
          <p:spPr>
            <a:xfrm>
              <a:off x="10263520" y="4447039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37" name="pt1006">
              <a:extLst>
                <a:ext uri="{FF2B5EF4-FFF2-40B4-BE49-F238E27FC236}">
                  <a16:creationId xmlns:a16="http://schemas.microsoft.com/office/drawing/2014/main" id="{E756AC4A-F10E-4EE3-AD67-C54E86AE5B6C}"/>
                </a:ext>
              </a:extLst>
            </p:cNvPr>
            <p:cNvSpPr/>
            <p:nvPr/>
          </p:nvSpPr>
          <p:spPr>
            <a:xfrm>
              <a:off x="10009507" y="508472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38" name="pt1007">
              <a:extLst>
                <a:ext uri="{FF2B5EF4-FFF2-40B4-BE49-F238E27FC236}">
                  <a16:creationId xmlns:a16="http://schemas.microsoft.com/office/drawing/2014/main" id="{4CE988D0-E858-429A-9EA4-888A29C5D048}"/>
                </a:ext>
              </a:extLst>
            </p:cNvPr>
            <p:cNvSpPr/>
            <p:nvPr/>
          </p:nvSpPr>
          <p:spPr>
            <a:xfrm>
              <a:off x="10039784" y="4942944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39" name="pt1008">
              <a:extLst>
                <a:ext uri="{FF2B5EF4-FFF2-40B4-BE49-F238E27FC236}">
                  <a16:creationId xmlns:a16="http://schemas.microsoft.com/office/drawing/2014/main" id="{03D70197-DCBB-4122-BDBB-E29F5C5AE31D}"/>
                </a:ext>
              </a:extLst>
            </p:cNvPr>
            <p:cNvSpPr/>
            <p:nvPr/>
          </p:nvSpPr>
          <p:spPr>
            <a:xfrm>
              <a:off x="10133535" y="4745113"/>
              <a:ext cx="45152" cy="45152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40" name="pt1009">
              <a:extLst>
                <a:ext uri="{FF2B5EF4-FFF2-40B4-BE49-F238E27FC236}">
                  <a16:creationId xmlns:a16="http://schemas.microsoft.com/office/drawing/2014/main" id="{BB0787F7-5616-4762-8720-6F3825A40329}"/>
                </a:ext>
              </a:extLst>
            </p:cNvPr>
            <p:cNvSpPr/>
            <p:nvPr/>
          </p:nvSpPr>
          <p:spPr>
            <a:xfrm>
              <a:off x="10265265" y="4457472"/>
              <a:ext cx="30101" cy="30101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41" name="pt1010">
              <a:extLst>
                <a:ext uri="{FF2B5EF4-FFF2-40B4-BE49-F238E27FC236}">
                  <a16:creationId xmlns:a16="http://schemas.microsoft.com/office/drawing/2014/main" id="{F246C770-57ED-4A0D-BE5B-221017355F5B}"/>
                </a:ext>
              </a:extLst>
            </p:cNvPr>
            <p:cNvSpPr/>
            <p:nvPr/>
          </p:nvSpPr>
          <p:spPr>
            <a:xfrm>
              <a:off x="10291452" y="447923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42" name="pt1011">
              <a:extLst>
                <a:ext uri="{FF2B5EF4-FFF2-40B4-BE49-F238E27FC236}">
                  <a16:creationId xmlns:a16="http://schemas.microsoft.com/office/drawing/2014/main" id="{32F8F68E-0A4C-45CF-B29F-078F1D7911A5}"/>
                </a:ext>
              </a:extLst>
            </p:cNvPr>
            <p:cNvSpPr/>
            <p:nvPr/>
          </p:nvSpPr>
          <p:spPr>
            <a:xfrm>
              <a:off x="10257094" y="485452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43" name="pt1012">
              <a:extLst>
                <a:ext uri="{FF2B5EF4-FFF2-40B4-BE49-F238E27FC236}">
                  <a16:creationId xmlns:a16="http://schemas.microsoft.com/office/drawing/2014/main" id="{6F656C27-1FED-465A-980D-33DBBB7CB01F}"/>
                </a:ext>
              </a:extLst>
            </p:cNvPr>
            <p:cNvSpPr/>
            <p:nvPr/>
          </p:nvSpPr>
          <p:spPr>
            <a:xfrm>
              <a:off x="10288682" y="493827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44" name="pt1013">
              <a:extLst>
                <a:ext uri="{FF2B5EF4-FFF2-40B4-BE49-F238E27FC236}">
                  <a16:creationId xmlns:a16="http://schemas.microsoft.com/office/drawing/2014/main" id="{BCD1B370-68CE-4E99-9638-A0C54CF9B7A0}"/>
                </a:ext>
              </a:extLst>
            </p:cNvPr>
            <p:cNvSpPr/>
            <p:nvPr/>
          </p:nvSpPr>
          <p:spPr>
            <a:xfrm>
              <a:off x="10205998" y="545533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45" name="pt1014">
              <a:extLst>
                <a:ext uri="{FF2B5EF4-FFF2-40B4-BE49-F238E27FC236}">
                  <a16:creationId xmlns:a16="http://schemas.microsoft.com/office/drawing/2014/main" id="{7213A02A-13C4-4E6F-8584-8B36937735A5}"/>
                </a:ext>
              </a:extLst>
            </p:cNvPr>
            <p:cNvSpPr/>
            <p:nvPr/>
          </p:nvSpPr>
          <p:spPr>
            <a:xfrm>
              <a:off x="10188840" y="532310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46" name="pt1015">
              <a:extLst>
                <a:ext uri="{FF2B5EF4-FFF2-40B4-BE49-F238E27FC236}">
                  <a16:creationId xmlns:a16="http://schemas.microsoft.com/office/drawing/2014/main" id="{734FBE70-3BB2-4DB5-8A84-C8E0C04BFB9F}"/>
                </a:ext>
              </a:extLst>
            </p:cNvPr>
            <p:cNvSpPr/>
            <p:nvPr/>
          </p:nvSpPr>
          <p:spPr>
            <a:xfrm>
              <a:off x="10247608" y="487722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47" name="pt1016">
              <a:extLst>
                <a:ext uri="{FF2B5EF4-FFF2-40B4-BE49-F238E27FC236}">
                  <a16:creationId xmlns:a16="http://schemas.microsoft.com/office/drawing/2014/main" id="{DF48CDA2-8C22-493D-B40D-DD3912E5B8A9}"/>
                </a:ext>
              </a:extLst>
            </p:cNvPr>
            <p:cNvSpPr/>
            <p:nvPr/>
          </p:nvSpPr>
          <p:spPr>
            <a:xfrm>
              <a:off x="10289869" y="509999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48" name="pt1017">
              <a:extLst>
                <a:ext uri="{FF2B5EF4-FFF2-40B4-BE49-F238E27FC236}">
                  <a16:creationId xmlns:a16="http://schemas.microsoft.com/office/drawing/2014/main" id="{568813CD-EE8E-4787-84A0-FDCE1AA1320A}"/>
                </a:ext>
              </a:extLst>
            </p:cNvPr>
            <p:cNvSpPr/>
            <p:nvPr/>
          </p:nvSpPr>
          <p:spPr>
            <a:xfrm>
              <a:off x="10365806" y="518536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49" name="pt1018">
              <a:extLst>
                <a:ext uri="{FF2B5EF4-FFF2-40B4-BE49-F238E27FC236}">
                  <a16:creationId xmlns:a16="http://schemas.microsoft.com/office/drawing/2014/main" id="{EFEA68C3-BF0C-4332-B6FE-57C1ECBDCAFD}"/>
                </a:ext>
              </a:extLst>
            </p:cNvPr>
            <p:cNvSpPr/>
            <p:nvPr/>
          </p:nvSpPr>
          <p:spPr>
            <a:xfrm>
              <a:off x="10398939" y="494968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50" name="pt1019">
              <a:extLst>
                <a:ext uri="{FF2B5EF4-FFF2-40B4-BE49-F238E27FC236}">
                  <a16:creationId xmlns:a16="http://schemas.microsoft.com/office/drawing/2014/main" id="{5E043DFF-AF68-4C77-8587-A92B09B0DD45}"/>
                </a:ext>
              </a:extLst>
            </p:cNvPr>
            <p:cNvSpPr/>
            <p:nvPr/>
          </p:nvSpPr>
          <p:spPr>
            <a:xfrm>
              <a:off x="10274611" y="516420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51" name="pt1020">
              <a:extLst>
                <a:ext uri="{FF2B5EF4-FFF2-40B4-BE49-F238E27FC236}">
                  <a16:creationId xmlns:a16="http://schemas.microsoft.com/office/drawing/2014/main" id="{F9CB6BF6-E30D-4E5A-8CEC-10EEA5D4D801}"/>
                </a:ext>
              </a:extLst>
            </p:cNvPr>
            <p:cNvSpPr/>
            <p:nvPr/>
          </p:nvSpPr>
          <p:spPr>
            <a:xfrm>
              <a:off x="10219986" y="50817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52" name="pt1021">
              <a:extLst>
                <a:ext uri="{FF2B5EF4-FFF2-40B4-BE49-F238E27FC236}">
                  <a16:creationId xmlns:a16="http://schemas.microsoft.com/office/drawing/2014/main" id="{62A994F7-E77B-46F4-9903-9B4B51A94E56}"/>
                </a:ext>
              </a:extLst>
            </p:cNvPr>
            <p:cNvSpPr/>
            <p:nvPr/>
          </p:nvSpPr>
          <p:spPr>
            <a:xfrm>
              <a:off x="10276508" y="498325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53" name="pt1022">
              <a:extLst>
                <a:ext uri="{FF2B5EF4-FFF2-40B4-BE49-F238E27FC236}">
                  <a16:creationId xmlns:a16="http://schemas.microsoft.com/office/drawing/2014/main" id="{08076B1F-39C2-41CA-92A3-1E60355733AB}"/>
                </a:ext>
              </a:extLst>
            </p:cNvPr>
            <p:cNvSpPr/>
            <p:nvPr/>
          </p:nvSpPr>
          <p:spPr>
            <a:xfrm>
              <a:off x="10294546" y="4523779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54" name="pt1023">
              <a:extLst>
                <a:ext uri="{FF2B5EF4-FFF2-40B4-BE49-F238E27FC236}">
                  <a16:creationId xmlns:a16="http://schemas.microsoft.com/office/drawing/2014/main" id="{13ABEE47-BA67-438B-B210-7410034CA245}"/>
                </a:ext>
              </a:extLst>
            </p:cNvPr>
            <p:cNvSpPr/>
            <p:nvPr/>
          </p:nvSpPr>
          <p:spPr>
            <a:xfrm>
              <a:off x="10316711" y="514577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55" name="pt1024">
              <a:extLst>
                <a:ext uri="{FF2B5EF4-FFF2-40B4-BE49-F238E27FC236}">
                  <a16:creationId xmlns:a16="http://schemas.microsoft.com/office/drawing/2014/main" id="{DA8A4C7F-4831-4F5E-B8B3-7969EED969E8}"/>
                </a:ext>
              </a:extLst>
            </p:cNvPr>
            <p:cNvSpPr/>
            <p:nvPr/>
          </p:nvSpPr>
          <p:spPr>
            <a:xfrm>
              <a:off x="10024668" y="536754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56" name="pt1025">
              <a:extLst>
                <a:ext uri="{FF2B5EF4-FFF2-40B4-BE49-F238E27FC236}">
                  <a16:creationId xmlns:a16="http://schemas.microsoft.com/office/drawing/2014/main" id="{7A4F1FBE-FFD6-4DB9-8704-8329B81006C9}"/>
                </a:ext>
              </a:extLst>
            </p:cNvPr>
            <p:cNvSpPr/>
            <p:nvPr/>
          </p:nvSpPr>
          <p:spPr>
            <a:xfrm>
              <a:off x="10156089" y="48468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57" name="pt1026">
              <a:extLst>
                <a:ext uri="{FF2B5EF4-FFF2-40B4-BE49-F238E27FC236}">
                  <a16:creationId xmlns:a16="http://schemas.microsoft.com/office/drawing/2014/main" id="{16F8E952-E4EB-406A-A74E-91ADE1288A2B}"/>
                </a:ext>
              </a:extLst>
            </p:cNvPr>
            <p:cNvSpPr/>
            <p:nvPr/>
          </p:nvSpPr>
          <p:spPr>
            <a:xfrm>
              <a:off x="10249503" y="520526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58" name="pt1027">
              <a:extLst>
                <a:ext uri="{FF2B5EF4-FFF2-40B4-BE49-F238E27FC236}">
                  <a16:creationId xmlns:a16="http://schemas.microsoft.com/office/drawing/2014/main" id="{7A458D8E-AAE8-4E5B-A0E7-6232FB2A6948}"/>
                </a:ext>
              </a:extLst>
            </p:cNvPr>
            <p:cNvSpPr/>
            <p:nvPr/>
          </p:nvSpPr>
          <p:spPr>
            <a:xfrm>
              <a:off x="10341261" y="534308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59" name="pt1028">
              <a:extLst>
                <a:ext uri="{FF2B5EF4-FFF2-40B4-BE49-F238E27FC236}">
                  <a16:creationId xmlns:a16="http://schemas.microsoft.com/office/drawing/2014/main" id="{9ECDA70C-BC3F-4B79-B6DA-C54C62BEDDCD}"/>
                </a:ext>
              </a:extLst>
            </p:cNvPr>
            <p:cNvSpPr/>
            <p:nvPr/>
          </p:nvSpPr>
          <p:spPr>
            <a:xfrm>
              <a:off x="10275665" y="507180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60" name="pt1029">
              <a:extLst>
                <a:ext uri="{FF2B5EF4-FFF2-40B4-BE49-F238E27FC236}">
                  <a16:creationId xmlns:a16="http://schemas.microsoft.com/office/drawing/2014/main" id="{A1A1FB58-486D-4095-926F-65C966F2BC18}"/>
                </a:ext>
              </a:extLst>
            </p:cNvPr>
            <p:cNvSpPr/>
            <p:nvPr/>
          </p:nvSpPr>
          <p:spPr>
            <a:xfrm>
              <a:off x="10328611" y="524720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61" name="pt1030">
              <a:extLst>
                <a:ext uri="{FF2B5EF4-FFF2-40B4-BE49-F238E27FC236}">
                  <a16:creationId xmlns:a16="http://schemas.microsoft.com/office/drawing/2014/main" id="{0882B096-E476-4727-8B2B-F4A01E7C4600}"/>
                </a:ext>
              </a:extLst>
            </p:cNvPr>
            <p:cNvSpPr/>
            <p:nvPr/>
          </p:nvSpPr>
          <p:spPr>
            <a:xfrm>
              <a:off x="10156170" y="528037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62" name="pt1031">
              <a:extLst>
                <a:ext uri="{FF2B5EF4-FFF2-40B4-BE49-F238E27FC236}">
                  <a16:creationId xmlns:a16="http://schemas.microsoft.com/office/drawing/2014/main" id="{C4B48940-A0E5-4858-AA4B-1F26E2A2D376}"/>
                </a:ext>
              </a:extLst>
            </p:cNvPr>
            <p:cNvSpPr/>
            <p:nvPr/>
          </p:nvSpPr>
          <p:spPr>
            <a:xfrm>
              <a:off x="10483906" y="502464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63" name="pt1032">
              <a:extLst>
                <a:ext uri="{FF2B5EF4-FFF2-40B4-BE49-F238E27FC236}">
                  <a16:creationId xmlns:a16="http://schemas.microsoft.com/office/drawing/2014/main" id="{86796BCF-460B-42AB-8605-FF9A4F801730}"/>
                </a:ext>
              </a:extLst>
            </p:cNvPr>
            <p:cNvSpPr/>
            <p:nvPr/>
          </p:nvSpPr>
          <p:spPr>
            <a:xfrm>
              <a:off x="10283855" y="4481315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64" name="pt1033">
              <a:extLst>
                <a:ext uri="{FF2B5EF4-FFF2-40B4-BE49-F238E27FC236}">
                  <a16:creationId xmlns:a16="http://schemas.microsoft.com/office/drawing/2014/main" id="{EB609219-B91B-4112-BD67-BC730B56F5AB}"/>
                </a:ext>
              </a:extLst>
            </p:cNvPr>
            <p:cNvSpPr/>
            <p:nvPr/>
          </p:nvSpPr>
          <p:spPr>
            <a:xfrm>
              <a:off x="10411761" y="513986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65" name="pt1034">
              <a:extLst>
                <a:ext uri="{FF2B5EF4-FFF2-40B4-BE49-F238E27FC236}">
                  <a16:creationId xmlns:a16="http://schemas.microsoft.com/office/drawing/2014/main" id="{5CC806E9-7C62-48A7-AD17-EEE9FCB5B501}"/>
                </a:ext>
              </a:extLst>
            </p:cNvPr>
            <p:cNvSpPr/>
            <p:nvPr/>
          </p:nvSpPr>
          <p:spPr>
            <a:xfrm>
              <a:off x="10339616" y="502327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66" name="pt1035">
              <a:extLst>
                <a:ext uri="{FF2B5EF4-FFF2-40B4-BE49-F238E27FC236}">
                  <a16:creationId xmlns:a16="http://schemas.microsoft.com/office/drawing/2014/main" id="{D055614B-885E-46D9-971F-9C919F5C8984}"/>
                </a:ext>
              </a:extLst>
            </p:cNvPr>
            <p:cNvSpPr/>
            <p:nvPr/>
          </p:nvSpPr>
          <p:spPr>
            <a:xfrm>
              <a:off x="10253040" y="50953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67" name="pt1036">
              <a:extLst>
                <a:ext uri="{FF2B5EF4-FFF2-40B4-BE49-F238E27FC236}">
                  <a16:creationId xmlns:a16="http://schemas.microsoft.com/office/drawing/2014/main" id="{85AB4587-34B3-4DEA-AEB2-FE4A7B254304}"/>
                </a:ext>
              </a:extLst>
            </p:cNvPr>
            <p:cNvSpPr/>
            <p:nvPr/>
          </p:nvSpPr>
          <p:spPr>
            <a:xfrm>
              <a:off x="10224665" y="50058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68" name="pt1037">
              <a:extLst>
                <a:ext uri="{FF2B5EF4-FFF2-40B4-BE49-F238E27FC236}">
                  <a16:creationId xmlns:a16="http://schemas.microsoft.com/office/drawing/2014/main" id="{A72BD51B-0C6B-48FA-ABC0-93E65CBDCF80}"/>
                </a:ext>
              </a:extLst>
            </p:cNvPr>
            <p:cNvSpPr/>
            <p:nvPr/>
          </p:nvSpPr>
          <p:spPr>
            <a:xfrm>
              <a:off x="10190036" y="494047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69" name="pt1038">
              <a:extLst>
                <a:ext uri="{FF2B5EF4-FFF2-40B4-BE49-F238E27FC236}">
                  <a16:creationId xmlns:a16="http://schemas.microsoft.com/office/drawing/2014/main" id="{93B4D6AA-CD72-4668-9E39-0351B17284B4}"/>
                </a:ext>
              </a:extLst>
            </p:cNvPr>
            <p:cNvSpPr/>
            <p:nvPr/>
          </p:nvSpPr>
          <p:spPr>
            <a:xfrm>
              <a:off x="10235593" y="500023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70" name="pt1039">
              <a:extLst>
                <a:ext uri="{FF2B5EF4-FFF2-40B4-BE49-F238E27FC236}">
                  <a16:creationId xmlns:a16="http://schemas.microsoft.com/office/drawing/2014/main" id="{5B50463F-592B-46EB-B6B4-0CB454965591}"/>
                </a:ext>
              </a:extLst>
            </p:cNvPr>
            <p:cNvSpPr/>
            <p:nvPr/>
          </p:nvSpPr>
          <p:spPr>
            <a:xfrm>
              <a:off x="10240635" y="514616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71" name="pt1040">
              <a:extLst>
                <a:ext uri="{FF2B5EF4-FFF2-40B4-BE49-F238E27FC236}">
                  <a16:creationId xmlns:a16="http://schemas.microsoft.com/office/drawing/2014/main" id="{107CBA36-44DA-4BD4-B145-1C1557BA88C2}"/>
                </a:ext>
              </a:extLst>
            </p:cNvPr>
            <p:cNvSpPr/>
            <p:nvPr/>
          </p:nvSpPr>
          <p:spPr>
            <a:xfrm>
              <a:off x="10486397" y="481426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72" name="pt1041">
              <a:extLst>
                <a:ext uri="{FF2B5EF4-FFF2-40B4-BE49-F238E27FC236}">
                  <a16:creationId xmlns:a16="http://schemas.microsoft.com/office/drawing/2014/main" id="{D1405963-AF38-4FDF-80F0-61C7D255C563}"/>
                </a:ext>
              </a:extLst>
            </p:cNvPr>
            <p:cNvSpPr/>
            <p:nvPr/>
          </p:nvSpPr>
          <p:spPr>
            <a:xfrm>
              <a:off x="10225189" y="51630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73" name="pt1042">
              <a:extLst>
                <a:ext uri="{FF2B5EF4-FFF2-40B4-BE49-F238E27FC236}">
                  <a16:creationId xmlns:a16="http://schemas.microsoft.com/office/drawing/2014/main" id="{01EBAE0D-C2FE-4D2B-BFFC-52B2850E83BA}"/>
                </a:ext>
              </a:extLst>
            </p:cNvPr>
            <p:cNvSpPr/>
            <p:nvPr/>
          </p:nvSpPr>
          <p:spPr>
            <a:xfrm>
              <a:off x="10139447" y="528165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74" name="pt1043">
              <a:extLst>
                <a:ext uri="{FF2B5EF4-FFF2-40B4-BE49-F238E27FC236}">
                  <a16:creationId xmlns:a16="http://schemas.microsoft.com/office/drawing/2014/main" id="{1735C0C2-25C4-46D5-85E4-B1F1E72B9E24}"/>
                </a:ext>
              </a:extLst>
            </p:cNvPr>
            <p:cNvSpPr/>
            <p:nvPr/>
          </p:nvSpPr>
          <p:spPr>
            <a:xfrm>
              <a:off x="10274728" y="4461083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75" name="pt1044">
              <a:extLst>
                <a:ext uri="{FF2B5EF4-FFF2-40B4-BE49-F238E27FC236}">
                  <a16:creationId xmlns:a16="http://schemas.microsoft.com/office/drawing/2014/main" id="{0B38278C-363E-4496-BE01-039B819520A0}"/>
                </a:ext>
              </a:extLst>
            </p:cNvPr>
            <p:cNvSpPr/>
            <p:nvPr/>
          </p:nvSpPr>
          <p:spPr>
            <a:xfrm>
              <a:off x="10249151" y="504000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76" name="pt1045">
              <a:extLst>
                <a:ext uri="{FF2B5EF4-FFF2-40B4-BE49-F238E27FC236}">
                  <a16:creationId xmlns:a16="http://schemas.microsoft.com/office/drawing/2014/main" id="{05FABAA4-A43A-4DF2-AF26-04B11310E545}"/>
                </a:ext>
              </a:extLst>
            </p:cNvPr>
            <p:cNvSpPr/>
            <p:nvPr/>
          </p:nvSpPr>
          <p:spPr>
            <a:xfrm>
              <a:off x="10499176" y="506003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77" name="pt1046">
              <a:extLst>
                <a:ext uri="{FF2B5EF4-FFF2-40B4-BE49-F238E27FC236}">
                  <a16:creationId xmlns:a16="http://schemas.microsoft.com/office/drawing/2014/main" id="{983610C0-4AD9-489F-86DD-3BDA1D3ABF7F}"/>
                </a:ext>
              </a:extLst>
            </p:cNvPr>
            <p:cNvSpPr/>
            <p:nvPr/>
          </p:nvSpPr>
          <p:spPr>
            <a:xfrm>
              <a:off x="10261860" y="513005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78" name="pt1047">
              <a:extLst>
                <a:ext uri="{FF2B5EF4-FFF2-40B4-BE49-F238E27FC236}">
                  <a16:creationId xmlns:a16="http://schemas.microsoft.com/office/drawing/2014/main" id="{54CA8758-2392-470E-BE5E-1E0C102324CA}"/>
                </a:ext>
              </a:extLst>
            </p:cNvPr>
            <p:cNvSpPr/>
            <p:nvPr/>
          </p:nvSpPr>
          <p:spPr>
            <a:xfrm>
              <a:off x="10311006" y="483516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79" name="pt1048">
              <a:extLst>
                <a:ext uri="{FF2B5EF4-FFF2-40B4-BE49-F238E27FC236}">
                  <a16:creationId xmlns:a16="http://schemas.microsoft.com/office/drawing/2014/main" id="{3912CEA6-0E2C-477D-8756-B61E0F3A2674}"/>
                </a:ext>
              </a:extLst>
            </p:cNvPr>
            <p:cNvSpPr/>
            <p:nvPr/>
          </p:nvSpPr>
          <p:spPr>
            <a:xfrm>
              <a:off x="10192462" y="523410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80" name="pt1049">
              <a:extLst>
                <a:ext uri="{FF2B5EF4-FFF2-40B4-BE49-F238E27FC236}">
                  <a16:creationId xmlns:a16="http://schemas.microsoft.com/office/drawing/2014/main" id="{E257D34F-FEB8-4979-A2B9-A59A1F43B09B}"/>
                </a:ext>
              </a:extLst>
            </p:cNvPr>
            <p:cNvSpPr/>
            <p:nvPr/>
          </p:nvSpPr>
          <p:spPr>
            <a:xfrm>
              <a:off x="10273321" y="504551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81" name="pt1050">
              <a:extLst>
                <a:ext uri="{FF2B5EF4-FFF2-40B4-BE49-F238E27FC236}">
                  <a16:creationId xmlns:a16="http://schemas.microsoft.com/office/drawing/2014/main" id="{AF6D741D-A420-4E03-84D2-01C5807BF49D}"/>
                </a:ext>
              </a:extLst>
            </p:cNvPr>
            <p:cNvSpPr/>
            <p:nvPr/>
          </p:nvSpPr>
          <p:spPr>
            <a:xfrm>
              <a:off x="10359053" y="512231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82" name="pt1051">
              <a:extLst>
                <a:ext uri="{FF2B5EF4-FFF2-40B4-BE49-F238E27FC236}">
                  <a16:creationId xmlns:a16="http://schemas.microsoft.com/office/drawing/2014/main" id="{95E8183C-7435-4617-BE60-A976B0E9B07C}"/>
                </a:ext>
              </a:extLst>
            </p:cNvPr>
            <p:cNvSpPr/>
            <p:nvPr/>
          </p:nvSpPr>
          <p:spPr>
            <a:xfrm>
              <a:off x="10129089" y="532115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83" name="pt1052">
              <a:extLst>
                <a:ext uri="{FF2B5EF4-FFF2-40B4-BE49-F238E27FC236}">
                  <a16:creationId xmlns:a16="http://schemas.microsoft.com/office/drawing/2014/main" id="{020C69A7-1AA2-416C-A0C6-95A33F06B9A7}"/>
                </a:ext>
              </a:extLst>
            </p:cNvPr>
            <p:cNvSpPr/>
            <p:nvPr/>
          </p:nvSpPr>
          <p:spPr>
            <a:xfrm>
              <a:off x="10203844" y="505263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84" name="pt1053">
              <a:extLst>
                <a:ext uri="{FF2B5EF4-FFF2-40B4-BE49-F238E27FC236}">
                  <a16:creationId xmlns:a16="http://schemas.microsoft.com/office/drawing/2014/main" id="{7C5FFB3B-D7A6-4AA7-A18F-E1BB5396995F}"/>
                </a:ext>
              </a:extLst>
            </p:cNvPr>
            <p:cNvSpPr/>
            <p:nvPr/>
          </p:nvSpPr>
          <p:spPr>
            <a:xfrm>
              <a:off x="10267646" y="4463295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85" name="pt1054">
              <a:extLst>
                <a:ext uri="{FF2B5EF4-FFF2-40B4-BE49-F238E27FC236}">
                  <a16:creationId xmlns:a16="http://schemas.microsoft.com/office/drawing/2014/main" id="{F5D7BBAF-9B8B-416E-81FF-F9D4348333CD}"/>
                </a:ext>
              </a:extLst>
            </p:cNvPr>
            <p:cNvSpPr/>
            <p:nvPr/>
          </p:nvSpPr>
          <p:spPr>
            <a:xfrm>
              <a:off x="10215920" y="520916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86" name="pt1055">
              <a:extLst>
                <a:ext uri="{FF2B5EF4-FFF2-40B4-BE49-F238E27FC236}">
                  <a16:creationId xmlns:a16="http://schemas.microsoft.com/office/drawing/2014/main" id="{7C84E0AB-70CC-4F21-9908-F7F69B83FAB7}"/>
                </a:ext>
              </a:extLst>
            </p:cNvPr>
            <p:cNvSpPr/>
            <p:nvPr/>
          </p:nvSpPr>
          <p:spPr>
            <a:xfrm>
              <a:off x="10247051" y="49410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87" name="pt1056">
              <a:extLst>
                <a:ext uri="{FF2B5EF4-FFF2-40B4-BE49-F238E27FC236}">
                  <a16:creationId xmlns:a16="http://schemas.microsoft.com/office/drawing/2014/main" id="{4B013934-E1D5-4697-9335-531C080BF995}"/>
                </a:ext>
              </a:extLst>
            </p:cNvPr>
            <p:cNvSpPr/>
            <p:nvPr/>
          </p:nvSpPr>
          <p:spPr>
            <a:xfrm>
              <a:off x="10174620" y="505209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88" name="pt1057">
              <a:extLst>
                <a:ext uri="{FF2B5EF4-FFF2-40B4-BE49-F238E27FC236}">
                  <a16:creationId xmlns:a16="http://schemas.microsoft.com/office/drawing/2014/main" id="{CDA2A0F6-11AA-494A-A69F-91DB8B6A110A}"/>
                </a:ext>
              </a:extLst>
            </p:cNvPr>
            <p:cNvSpPr/>
            <p:nvPr/>
          </p:nvSpPr>
          <p:spPr>
            <a:xfrm>
              <a:off x="10203234" y="509033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89" name="pt1058">
              <a:extLst>
                <a:ext uri="{FF2B5EF4-FFF2-40B4-BE49-F238E27FC236}">
                  <a16:creationId xmlns:a16="http://schemas.microsoft.com/office/drawing/2014/main" id="{321F0CD6-03EA-4487-9368-C95C80106B52}"/>
                </a:ext>
              </a:extLst>
            </p:cNvPr>
            <p:cNvSpPr/>
            <p:nvPr/>
          </p:nvSpPr>
          <p:spPr>
            <a:xfrm>
              <a:off x="10208196" y="520159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90" name="pt1059">
              <a:extLst>
                <a:ext uri="{FF2B5EF4-FFF2-40B4-BE49-F238E27FC236}">
                  <a16:creationId xmlns:a16="http://schemas.microsoft.com/office/drawing/2014/main" id="{C9B381B0-9112-4597-A676-64E4811072CC}"/>
                </a:ext>
              </a:extLst>
            </p:cNvPr>
            <p:cNvSpPr/>
            <p:nvPr/>
          </p:nvSpPr>
          <p:spPr>
            <a:xfrm>
              <a:off x="10219403" y="484279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91" name="pt1060">
              <a:extLst>
                <a:ext uri="{FF2B5EF4-FFF2-40B4-BE49-F238E27FC236}">
                  <a16:creationId xmlns:a16="http://schemas.microsoft.com/office/drawing/2014/main" id="{BC35E5C8-3300-48F5-BB29-9A9911386E9E}"/>
                </a:ext>
              </a:extLst>
            </p:cNvPr>
            <p:cNvSpPr/>
            <p:nvPr/>
          </p:nvSpPr>
          <p:spPr>
            <a:xfrm>
              <a:off x="10238908" y="492177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92" name="pt1061">
              <a:extLst>
                <a:ext uri="{FF2B5EF4-FFF2-40B4-BE49-F238E27FC236}">
                  <a16:creationId xmlns:a16="http://schemas.microsoft.com/office/drawing/2014/main" id="{23E81118-57D1-4A29-83EB-D1B37767B1AD}"/>
                </a:ext>
              </a:extLst>
            </p:cNvPr>
            <p:cNvSpPr/>
            <p:nvPr/>
          </p:nvSpPr>
          <p:spPr>
            <a:xfrm>
              <a:off x="10303012" y="50876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93" name="pt1062">
              <a:extLst>
                <a:ext uri="{FF2B5EF4-FFF2-40B4-BE49-F238E27FC236}">
                  <a16:creationId xmlns:a16="http://schemas.microsoft.com/office/drawing/2014/main" id="{ABA66975-9EC1-48C4-AE59-035586E02D4B}"/>
                </a:ext>
              </a:extLst>
            </p:cNvPr>
            <p:cNvSpPr/>
            <p:nvPr/>
          </p:nvSpPr>
          <p:spPr>
            <a:xfrm>
              <a:off x="10421634" y="509392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94" name="pt1063">
              <a:extLst>
                <a:ext uri="{FF2B5EF4-FFF2-40B4-BE49-F238E27FC236}">
                  <a16:creationId xmlns:a16="http://schemas.microsoft.com/office/drawing/2014/main" id="{A544CB50-1830-43A5-A196-C7EA0C105056}"/>
                </a:ext>
              </a:extLst>
            </p:cNvPr>
            <p:cNvSpPr/>
            <p:nvPr/>
          </p:nvSpPr>
          <p:spPr>
            <a:xfrm>
              <a:off x="10210748" y="483768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95" name="pt1064">
              <a:extLst>
                <a:ext uri="{FF2B5EF4-FFF2-40B4-BE49-F238E27FC236}">
                  <a16:creationId xmlns:a16="http://schemas.microsoft.com/office/drawing/2014/main" id="{86946101-17E0-4FCF-B91A-23C81F1F887B}"/>
                </a:ext>
              </a:extLst>
            </p:cNvPr>
            <p:cNvSpPr/>
            <p:nvPr/>
          </p:nvSpPr>
          <p:spPr>
            <a:xfrm>
              <a:off x="10253705" y="4445627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96" name="pt1065">
              <a:extLst>
                <a:ext uri="{FF2B5EF4-FFF2-40B4-BE49-F238E27FC236}">
                  <a16:creationId xmlns:a16="http://schemas.microsoft.com/office/drawing/2014/main" id="{BD61D496-89DD-41B8-8778-332B522FC0A9}"/>
                </a:ext>
              </a:extLst>
            </p:cNvPr>
            <p:cNvSpPr/>
            <p:nvPr/>
          </p:nvSpPr>
          <p:spPr>
            <a:xfrm>
              <a:off x="10387367" y="487118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97" name="pt1066">
              <a:extLst>
                <a:ext uri="{FF2B5EF4-FFF2-40B4-BE49-F238E27FC236}">
                  <a16:creationId xmlns:a16="http://schemas.microsoft.com/office/drawing/2014/main" id="{DC268082-58B8-4544-A55A-6086A3F44D86}"/>
                </a:ext>
              </a:extLst>
            </p:cNvPr>
            <p:cNvSpPr/>
            <p:nvPr/>
          </p:nvSpPr>
          <p:spPr>
            <a:xfrm>
              <a:off x="10311425" y="515542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98" name="pt1067">
              <a:extLst>
                <a:ext uri="{FF2B5EF4-FFF2-40B4-BE49-F238E27FC236}">
                  <a16:creationId xmlns:a16="http://schemas.microsoft.com/office/drawing/2014/main" id="{41E6F497-2044-4F2A-9913-A0841C5D0B85}"/>
                </a:ext>
              </a:extLst>
            </p:cNvPr>
            <p:cNvSpPr/>
            <p:nvPr/>
          </p:nvSpPr>
          <p:spPr>
            <a:xfrm>
              <a:off x="10132733" y="527022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099" name="pt1068">
              <a:extLst>
                <a:ext uri="{FF2B5EF4-FFF2-40B4-BE49-F238E27FC236}">
                  <a16:creationId xmlns:a16="http://schemas.microsoft.com/office/drawing/2014/main" id="{6095D175-DFF3-461C-B506-9A8E18B79567}"/>
                </a:ext>
              </a:extLst>
            </p:cNvPr>
            <p:cNvSpPr/>
            <p:nvPr/>
          </p:nvSpPr>
          <p:spPr>
            <a:xfrm>
              <a:off x="10097554" y="530318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00" name="pt1069">
              <a:extLst>
                <a:ext uri="{FF2B5EF4-FFF2-40B4-BE49-F238E27FC236}">
                  <a16:creationId xmlns:a16="http://schemas.microsoft.com/office/drawing/2014/main" id="{DC2E41DB-AFDD-4450-AA49-69BC6F7D8C94}"/>
                </a:ext>
              </a:extLst>
            </p:cNvPr>
            <p:cNvSpPr/>
            <p:nvPr/>
          </p:nvSpPr>
          <p:spPr>
            <a:xfrm>
              <a:off x="10166127" y="539008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01" name="pt1070">
              <a:extLst>
                <a:ext uri="{FF2B5EF4-FFF2-40B4-BE49-F238E27FC236}">
                  <a16:creationId xmlns:a16="http://schemas.microsoft.com/office/drawing/2014/main" id="{66FAB9A1-8F20-4DD3-81A7-7732CD49A1E1}"/>
                </a:ext>
              </a:extLst>
            </p:cNvPr>
            <p:cNvSpPr/>
            <p:nvPr/>
          </p:nvSpPr>
          <p:spPr>
            <a:xfrm>
              <a:off x="10281452" y="507957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02" name="pt1071">
              <a:extLst>
                <a:ext uri="{FF2B5EF4-FFF2-40B4-BE49-F238E27FC236}">
                  <a16:creationId xmlns:a16="http://schemas.microsoft.com/office/drawing/2014/main" id="{F09154C0-3107-49AB-AF3C-E869D0580358}"/>
                </a:ext>
              </a:extLst>
            </p:cNvPr>
            <p:cNvSpPr/>
            <p:nvPr/>
          </p:nvSpPr>
          <p:spPr>
            <a:xfrm>
              <a:off x="10291820" y="52568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03" name="pt1072">
              <a:extLst>
                <a:ext uri="{FF2B5EF4-FFF2-40B4-BE49-F238E27FC236}">
                  <a16:creationId xmlns:a16="http://schemas.microsoft.com/office/drawing/2014/main" id="{31B4151E-D727-433C-941C-189089AFB416}"/>
                </a:ext>
              </a:extLst>
            </p:cNvPr>
            <p:cNvSpPr/>
            <p:nvPr/>
          </p:nvSpPr>
          <p:spPr>
            <a:xfrm>
              <a:off x="10221236" y="498517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04" name="pt1073">
              <a:extLst>
                <a:ext uri="{FF2B5EF4-FFF2-40B4-BE49-F238E27FC236}">
                  <a16:creationId xmlns:a16="http://schemas.microsoft.com/office/drawing/2014/main" id="{C49E3CAA-CD89-4068-92F1-9A3BDC81586D}"/>
                </a:ext>
              </a:extLst>
            </p:cNvPr>
            <p:cNvSpPr/>
            <p:nvPr/>
          </p:nvSpPr>
          <p:spPr>
            <a:xfrm>
              <a:off x="10190140" y="524836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05" name="pt1074">
              <a:extLst>
                <a:ext uri="{FF2B5EF4-FFF2-40B4-BE49-F238E27FC236}">
                  <a16:creationId xmlns:a16="http://schemas.microsoft.com/office/drawing/2014/main" id="{6F8BED60-0429-4E51-AE20-4F017A421135}"/>
                </a:ext>
              </a:extLst>
            </p:cNvPr>
            <p:cNvSpPr/>
            <p:nvPr/>
          </p:nvSpPr>
          <p:spPr>
            <a:xfrm>
              <a:off x="10298135" y="50841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06" name="pt1075">
              <a:extLst>
                <a:ext uri="{FF2B5EF4-FFF2-40B4-BE49-F238E27FC236}">
                  <a16:creationId xmlns:a16="http://schemas.microsoft.com/office/drawing/2014/main" id="{27759AEE-4E4C-40F5-8E64-D2ABEFBBCFCB}"/>
                </a:ext>
              </a:extLst>
            </p:cNvPr>
            <p:cNvSpPr/>
            <p:nvPr/>
          </p:nvSpPr>
          <p:spPr>
            <a:xfrm>
              <a:off x="10262225" y="4426419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07" name="pt1076">
              <a:extLst>
                <a:ext uri="{FF2B5EF4-FFF2-40B4-BE49-F238E27FC236}">
                  <a16:creationId xmlns:a16="http://schemas.microsoft.com/office/drawing/2014/main" id="{50750484-D378-4BFA-A473-A27DD421BA8F}"/>
                </a:ext>
              </a:extLst>
            </p:cNvPr>
            <p:cNvSpPr/>
            <p:nvPr/>
          </p:nvSpPr>
          <p:spPr>
            <a:xfrm>
              <a:off x="10160996" y="546891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08" name="pt1077">
              <a:extLst>
                <a:ext uri="{FF2B5EF4-FFF2-40B4-BE49-F238E27FC236}">
                  <a16:creationId xmlns:a16="http://schemas.microsoft.com/office/drawing/2014/main" id="{51D51F1A-2FD2-4090-A262-657645FF0E8A}"/>
                </a:ext>
              </a:extLst>
            </p:cNvPr>
            <p:cNvSpPr/>
            <p:nvPr/>
          </p:nvSpPr>
          <p:spPr>
            <a:xfrm>
              <a:off x="10158033" y="501721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09" name="pt1078">
              <a:extLst>
                <a:ext uri="{FF2B5EF4-FFF2-40B4-BE49-F238E27FC236}">
                  <a16:creationId xmlns:a16="http://schemas.microsoft.com/office/drawing/2014/main" id="{53CA93EA-C00E-4849-AE79-E20F229C28AD}"/>
                </a:ext>
              </a:extLst>
            </p:cNvPr>
            <p:cNvSpPr/>
            <p:nvPr/>
          </p:nvSpPr>
          <p:spPr>
            <a:xfrm>
              <a:off x="10252357" y="485802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10" name="pt1079">
              <a:extLst>
                <a:ext uri="{FF2B5EF4-FFF2-40B4-BE49-F238E27FC236}">
                  <a16:creationId xmlns:a16="http://schemas.microsoft.com/office/drawing/2014/main" id="{155CE31A-A269-425C-B55E-806D131FE1E5}"/>
                </a:ext>
              </a:extLst>
            </p:cNvPr>
            <p:cNvSpPr/>
            <p:nvPr/>
          </p:nvSpPr>
          <p:spPr>
            <a:xfrm>
              <a:off x="10259027" y="497510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11" name="pt1080">
              <a:extLst>
                <a:ext uri="{FF2B5EF4-FFF2-40B4-BE49-F238E27FC236}">
                  <a16:creationId xmlns:a16="http://schemas.microsoft.com/office/drawing/2014/main" id="{07BB015D-FFAE-4450-882F-A9EE7510F847}"/>
                </a:ext>
              </a:extLst>
            </p:cNvPr>
            <p:cNvSpPr/>
            <p:nvPr/>
          </p:nvSpPr>
          <p:spPr>
            <a:xfrm>
              <a:off x="10245861" y="52167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12" name="pt1081">
              <a:extLst>
                <a:ext uri="{FF2B5EF4-FFF2-40B4-BE49-F238E27FC236}">
                  <a16:creationId xmlns:a16="http://schemas.microsoft.com/office/drawing/2014/main" id="{D386B7DE-E44F-4E7B-B7EE-A060C80D58C0}"/>
                </a:ext>
              </a:extLst>
            </p:cNvPr>
            <p:cNvSpPr/>
            <p:nvPr/>
          </p:nvSpPr>
          <p:spPr>
            <a:xfrm>
              <a:off x="10203017" y="507253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13" name="pt1082">
              <a:extLst>
                <a:ext uri="{FF2B5EF4-FFF2-40B4-BE49-F238E27FC236}">
                  <a16:creationId xmlns:a16="http://schemas.microsoft.com/office/drawing/2014/main" id="{44E264A7-2E98-40DA-BCDB-C7639DC11E71}"/>
                </a:ext>
              </a:extLst>
            </p:cNvPr>
            <p:cNvSpPr/>
            <p:nvPr/>
          </p:nvSpPr>
          <p:spPr>
            <a:xfrm>
              <a:off x="10168881" y="51956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14" name="pt1083">
              <a:extLst>
                <a:ext uri="{FF2B5EF4-FFF2-40B4-BE49-F238E27FC236}">
                  <a16:creationId xmlns:a16="http://schemas.microsoft.com/office/drawing/2014/main" id="{AE60FE55-7450-4324-A779-923FE4A19D5B}"/>
                </a:ext>
              </a:extLst>
            </p:cNvPr>
            <p:cNvSpPr/>
            <p:nvPr/>
          </p:nvSpPr>
          <p:spPr>
            <a:xfrm>
              <a:off x="10329578" y="489267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15" name="pt1084">
              <a:extLst>
                <a:ext uri="{FF2B5EF4-FFF2-40B4-BE49-F238E27FC236}">
                  <a16:creationId xmlns:a16="http://schemas.microsoft.com/office/drawing/2014/main" id="{52046CCF-E8B3-4756-AC69-003CEF8228D6}"/>
                </a:ext>
              </a:extLst>
            </p:cNvPr>
            <p:cNvSpPr/>
            <p:nvPr/>
          </p:nvSpPr>
          <p:spPr>
            <a:xfrm>
              <a:off x="10395850" y="484496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16" name="pt1085">
              <a:extLst>
                <a:ext uri="{FF2B5EF4-FFF2-40B4-BE49-F238E27FC236}">
                  <a16:creationId xmlns:a16="http://schemas.microsoft.com/office/drawing/2014/main" id="{5BE5BC77-A164-4352-A0C0-FA26A02BB76D}"/>
                </a:ext>
              </a:extLst>
            </p:cNvPr>
            <p:cNvSpPr/>
            <p:nvPr/>
          </p:nvSpPr>
          <p:spPr>
            <a:xfrm>
              <a:off x="10287458" y="489382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17" name="pt1086">
              <a:extLst>
                <a:ext uri="{FF2B5EF4-FFF2-40B4-BE49-F238E27FC236}">
                  <a16:creationId xmlns:a16="http://schemas.microsoft.com/office/drawing/2014/main" id="{6643C6BD-4A12-42D9-8ABB-806766EB07C1}"/>
                </a:ext>
              </a:extLst>
            </p:cNvPr>
            <p:cNvSpPr/>
            <p:nvPr/>
          </p:nvSpPr>
          <p:spPr>
            <a:xfrm>
              <a:off x="10261580" y="4468478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18" name="pt1087">
              <a:extLst>
                <a:ext uri="{FF2B5EF4-FFF2-40B4-BE49-F238E27FC236}">
                  <a16:creationId xmlns:a16="http://schemas.microsoft.com/office/drawing/2014/main" id="{A9C30B48-0E17-451C-AD3A-3421B3DDF2D7}"/>
                </a:ext>
              </a:extLst>
            </p:cNvPr>
            <p:cNvSpPr/>
            <p:nvPr/>
          </p:nvSpPr>
          <p:spPr>
            <a:xfrm>
              <a:off x="10225047" y="518927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19" name="pt1088">
              <a:extLst>
                <a:ext uri="{FF2B5EF4-FFF2-40B4-BE49-F238E27FC236}">
                  <a16:creationId xmlns:a16="http://schemas.microsoft.com/office/drawing/2014/main" id="{787D9EF0-E027-4C31-8065-3E51F3A38426}"/>
                </a:ext>
              </a:extLst>
            </p:cNvPr>
            <p:cNvSpPr/>
            <p:nvPr/>
          </p:nvSpPr>
          <p:spPr>
            <a:xfrm>
              <a:off x="10227746" y="508900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20" name="pt1089">
              <a:extLst>
                <a:ext uri="{FF2B5EF4-FFF2-40B4-BE49-F238E27FC236}">
                  <a16:creationId xmlns:a16="http://schemas.microsoft.com/office/drawing/2014/main" id="{05FA3235-4444-4D85-A8DC-E1D48044D57F}"/>
                </a:ext>
              </a:extLst>
            </p:cNvPr>
            <p:cNvSpPr/>
            <p:nvPr/>
          </p:nvSpPr>
          <p:spPr>
            <a:xfrm>
              <a:off x="10183642" y="535248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21" name="pt1090">
              <a:extLst>
                <a:ext uri="{FF2B5EF4-FFF2-40B4-BE49-F238E27FC236}">
                  <a16:creationId xmlns:a16="http://schemas.microsoft.com/office/drawing/2014/main" id="{785F942D-5799-4612-A42E-98DE2C0F9B04}"/>
                </a:ext>
              </a:extLst>
            </p:cNvPr>
            <p:cNvSpPr/>
            <p:nvPr/>
          </p:nvSpPr>
          <p:spPr>
            <a:xfrm>
              <a:off x="10264636" y="529162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22" name="pt1091">
              <a:extLst>
                <a:ext uri="{FF2B5EF4-FFF2-40B4-BE49-F238E27FC236}">
                  <a16:creationId xmlns:a16="http://schemas.microsoft.com/office/drawing/2014/main" id="{525EE27D-D4C5-4BF5-9BFE-98494639A63F}"/>
                </a:ext>
              </a:extLst>
            </p:cNvPr>
            <p:cNvSpPr/>
            <p:nvPr/>
          </p:nvSpPr>
          <p:spPr>
            <a:xfrm>
              <a:off x="10238192" y="499774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23" name="pt1092">
              <a:extLst>
                <a:ext uri="{FF2B5EF4-FFF2-40B4-BE49-F238E27FC236}">
                  <a16:creationId xmlns:a16="http://schemas.microsoft.com/office/drawing/2014/main" id="{6467D663-EA3F-4CC0-A916-E336AEAB873E}"/>
                </a:ext>
              </a:extLst>
            </p:cNvPr>
            <p:cNvSpPr/>
            <p:nvPr/>
          </p:nvSpPr>
          <p:spPr>
            <a:xfrm>
              <a:off x="10063481" y="53371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24" name="pt1093">
              <a:extLst>
                <a:ext uri="{FF2B5EF4-FFF2-40B4-BE49-F238E27FC236}">
                  <a16:creationId xmlns:a16="http://schemas.microsoft.com/office/drawing/2014/main" id="{E2ED94E5-D2DA-4F64-BFDF-C8B7F5CA66FD}"/>
                </a:ext>
              </a:extLst>
            </p:cNvPr>
            <p:cNvSpPr/>
            <p:nvPr/>
          </p:nvSpPr>
          <p:spPr>
            <a:xfrm>
              <a:off x="10250149" y="54713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25" name="pt1094">
              <a:extLst>
                <a:ext uri="{FF2B5EF4-FFF2-40B4-BE49-F238E27FC236}">
                  <a16:creationId xmlns:a16="http://schemas.microsoft.com/office/drawing/2014/main" id="{8B0A06F5-0067-4567-BFFD-3A4F5797D2D6}"/>
                </a:ext>
              </a:extLst>
            </p:cNvPr>
            <p:cNvSpPr/>
            <p:nvPr/>
          </p:nvSpPr>
          <p:spPr>
            <a:xfrm>
              <a:off x="9891604" y="531023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26" name="pt1095">
              <a:extLst>
                <a:ext uri="{FF2B5EF4-FFF2-40B4-BE49-F238E27FC236}">
                  <a16:creationId xmlns:a16="http://schemas.microsoft.com/office/drawing/2014/main" id="{976B5AE6-F14D-4227-B811-2413AB2A28C1}"/>
                </a:ext>
              </a:extLst>
            </p:cNvPr>
            <p:cNvSpPr/>
            <p:nvPr/>
          </p:nvSpPr>
          <p:spPr>
            <a:xfrm>
              <a:off x="10258361" y="53115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27" name="pt1096">
              <a:extLst>
                <a:ext uri="{FF2B5EF4-FFF2-40B4-BE49-F238E27FC236}">
                  <a16:creationId xmlns:a16="http://schemas.microsoft.com/office/drawing/2014/main" id="{DE4FFD4B-9E31-4705-94E7-C0625EA1178C}"/>
                </a:ext>
              </a:extLst>
            </p:cNvPr>
            <p:cNvSpPr/>
            <p:nvPr/>
          </p:nvSpPr>
          <p:spPr>
            <a:xfrm>
              <a:off x="10264459" y="4456720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28" name="pt1097">
              <a:extLst>
                <a:ext uri="{FF2B5EF4-FFF2-40B4-BE49-F238E27FC236}">
                  <a16:creationId xmlns:a16="http://schemas.microsoft.com/office/drawing/2014/main" id="{597FD8E7-4D3D-4BE5-AEF5-118F4E10FB3A}"/>
                </a:ext>
              </a:extLst>
            </p:cNvPr>
            <p:cNvSpPr/>
            <p:nvPr/>
          </p:nvSpPr>
          <p:spPr>
            <a:xfrm>
              <a:off x="10325654" y="513895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29" name="pt1098">
              <a:extLst>
                <a:ext uri="{FF2B5EF4-FFF2-40B4-BE49-F238E27FC236}">
                  <a16:creationId xmlns:a16="http://schemas.microsoft.com/office/drawing/2014/main" id="{9391C6F4-BFEB-4EE0-90D7-6F78D6AF5064}"/>
                </a:ext>
              </a:extLst>
            </p:cNvPr>
            <p:cNvSpPr/>
            <p:nvPr/>
          </p:nvSpPr>
          <p:spPr>
            <a:xfrm>
              <a:off x="10432053" y="495365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30" name="pt1099">
              <a:extLst>
                <a:ext uri="{FF2B5EF4-FFF2-40B4-BE49-F238E27FC236}">
                  <a16:creationId xmlns:a16="http://schemas.microsoft.com/office/drawing/2014/main" id="{FD374B6D-F865-4806-A4F8-155800AFF464}"/>
                </a:ext>
              </a:extLst>
            </p:cNvPr>
            <p:cNvSpPr/>
            <p:nvPr/>
          </p:nvSpPr>
          <p:spPr>
            <a:xfrm>
              <a:off x="10321893" y="540811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31" name="pt1100">
              <a:extLst>
                <a:ext uri="{FF2B5EF4-FFF2-40B4-BE49-F238E27FC236}">
                  <a16:creationId xmlns:a16="http://schemas.microsoft.com/office/drawing/2014/main" id="{A2E00478-E4FF-4493-AFBA-A4CFA52F2946}"/>
                </a:ext>
              </a:extLst>
            </p:cNvPr>
            <p:cNvSpPr/>
            <p:nvPr/>
          </p:nvSpPr>
          <p:spPr>
            <a:xfrm>
              <a:off x="10294513" y="512283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32" name="pt1101">
              <a:extLst>
                <a:ext uri="{FF2B5EF4-FFF2-40B4-BE49-F238E27FC236}">
                  <a16:creationId xmlns:a16="http://schemas.microsoft.com/office/drawing/2014/main" id="{EA8E04D0-5B54-4230-B18A-93F03E5F7430}"/>
                </a:ext>
              </a:extLst>
            </p:cNvPr>
            <p:cNvSpPr/>
            <p:nvPr/>
          </p:nvSpPr>
          <p:spPr>
            <a:xfrm>
              <a:off x="10007824" y="533303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33" name="pt1102">
              <a:extLst>
                <a:ext uri="{FF2B5EF4-FFF2-40B4-BE49-F238E27FC236}">
                  <a16:creationId xmlns:a16="http://schemas.microsoft.com/office/drawing/2014/main" id="{9042FA99-248D-4E0F-ADBC-9B090A09F0C3}"/>
                </a:ext>
              </a:extLst>
            </p:cNvPr>
            <p:cNvSpPr/>
            <p:nvPr/>
          </p:nvSpPr>
          <p:spPr>
            <a:xfrm>
              <a:off x="10276175" y="535503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34" name="pt1103">
              <a:extLst>
                <a:ext uri="{FF2B5EF4-FFF2-40B4-BE49-F238E27FC236}">
                  <a16:creationId xmlns:a16="http://schemas.microsoft.com/office/drawing/2014/main" id="{5CC759DA-B038-48B2-BA9E-AA8EC69D1B3A}"/>
                </a:ext>
              </a:extLst>
            </p:cNvPr>
            <p:cNvSpPr/>
            <p:nvPr/>
          </p:nvSpPr>
          <p:spPr>
            <a:xfrm>
              <a:off x="10310131" y="518143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35" name="pt1104">
              <a:extLst>
                <a:ext uri="{FF2B5EF4-FFF2-40B4-BE49-F238E27FC236}">
                  <a16:creationId xmlns:a16="http://schemas.microsoft.com/office/drawing/2014/main" id="{037AA1DB-2A18-4365-BB9E-7B4799812B74}"/>
                </a:ext>
              </a:extLst>
            </p:cNvPr>
            <p:cNvSpPr/>
            <p:nvPr/>
          </p:nvSpPr>
          <p:spPr>
            <a:xfrm>
              <a:off x="10014690" y="536740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36" name="pt1105">
              <a:extLst>
                <a:ext uri="{FF2B5EF4-FFF2-40B4-BE49-F238E27FC236}">
                  <a16:creationId xmlns:a16="http://schemas.microsoft.com/office/drawing/2014/main" id="{C6CEC578-DE85-41BA-8ED5-6508A076C519}"/>
                </a:ext>
              </a:extLst>
            </p:cNvPr>
            <p:cNvSpPr/>
            <p:nvPr/>
          </p:nvSpPr>
          <p:spPr>
            <a:xfrm>
              <a:off x="10358052" y="507251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37" name="pt1106">
              <a:extLst>
                <a:ext uri="{FF2B5EF4-FFF2-40B4-BE49-F238E27FC236}">
                  <a16:creationId xmlns:a16="http://schemas.microsoft.com/office/drawing/2014/main" id="{6461FFD6-C1CC-4E9F-9935-A1962B13D3B5}"/>
                </a:ext>
              </a:extLst>
            </p:cNvPr>
            <p:cNvSpPr/>
            <p:nvPr/>
          </p:nvSpPr>
          <p:spPr>
            <a:xfrm>
              <a:off x="10148135" y="545314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38" name="pt1107">
              <a:extLst>
                <a:ext uri="{FF2B5EF4-FFF2-40B4-BE49-F238E27FC236}">
                  <a16:creationId xmlns:a16="http://schemas.microsoft.com/office/drawing/2014/main" id="{16BEDE2E-0C79-4F91-91B9-264A39979094}"/>
                </a:ext>
              </a:extLst>
            </p:cNvPr>
            <p:cNvSpPr/>
            <p:nvPr/>
          </p:nvSpPr>
          <p:spPr>
            <a:xfrm>
              <a:off x="10269877" y="4440155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39" name="pt1108">
              <a:extLst>
                <a:ext uri="{FF2B5EF4-FFF2-40B4-BE49-F238E27FC236}">
                  <a16:creationId xmlns:a16="http://schemas.microsoft.com/office/drawing/2014/main" id="{3A98BCA6-841D-451E-B7B9-5B4D50FB6E02}"/>
                </a:ext>
              </a:extLst>
            </p:cNvPr>
            <p:cNvSpPr/>
            <p:nvPr/>
          </p:nvSpPr>
          <p:spPr>
            <a:xfrm>
              <a:off x="10090563" y="522206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0" name="pt1109">
              <a:extLst>
                <a:ext uri="{FF2B5EF4-FFF2-40B4-BE49-F238E27FC236}">
                  <a16:creationId xmlns:a16="http://schemas.microsoft.com/office/drawing/2014/main" id="{9722CB0C-6FA7-4666-A323-E5AD0C3B94B1}"/>
                </a:ext>
              </a:extLst>
            </p:cNvPr>
            <p:cNvSpPr/>
            <p:nvPr/>
          </p:nvSpPr>
          <p:spPr>
            <a:xfrm>
              <a:off x="10197778" y="523908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1" name="pt1110">
              <a:extLst>
                <a:ext uri="{FF2B5EF4-FFF2-40B4-BE49-F238E27FC236}">
                  <a16:creationId xmlns:a16="http://schemas.microsoft.com/office/drawing/2014/main" id="{75698CD7-DA9E-46E3-BC77-3A1F905616CB}"/>
                </a:ext>
              </a:extLst>
            </p:cNvPr>
            <p:cNvSpPr/>
            <p:nvPr/>
          </p:nvSpPr>
          <p:spPr>
            <a:xfrm>
              <a:off x="10301697" y="50451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2" name="pt1111">
              <a:extLst>
                <a:ext uri="{FF2B5EF4-FFF2-40B4-BE49-F238E27FC236}">
                  <a16:creationId xmlns:a16="http://schemas.microsoft.com/office/drawing/2014/main" id="{C80464E8-F93F-4601-82B2-18127CEED2C0}"/>
                </a:ext>
              </a:extLst>
            </p:cNvPr>
            <p:cNvSpPr/>
            <p:nvPr/>
          </p:nvSpPr>
          <p:spPr>
            <a:xfrm>
              <a:off x="10230159" y="524349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3" name="pt1112">
              <a:extLst>
                <a:ext uri="{FF2B5EF4-FFF2-40B4-BE49-F238E27FC236}">
                  <a16:creationId xmlns:a16="http://schemas.microsoft.com/office/drawing/2014/main" id="{7B5021D0-05BD-4DD5-AD14-8AB6DA36BF0A}"/>
                </a:ext>
              </a:extLst>
            </p:cNvPr>
            <p:cNvSpPr/>
            <p:nvPr/>
          </p:nvSpPr>
          <p:spPr>
            <a:xfrm>
              <a:off x="10195405" y="509492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4" name="pt1113">
              <a:extLst>
                <a:ext uri="{FF2B5EF4-FFF2-40B4-BE49-F238E27FC236}">
                  <a16:creationId xmlns:a16="http://schemas.microsoft.com/office/drawing/2014/main" id="{81079B1F-1846-4D86-950D-18AC7B608C6A}"/>
                </a:ext>
              </a:extLst>
            </p:cNvPr>
            <p:cNvSpPr/>
            <p:nvPr/>
          </p:nvSpPr>
          <p:spPr>
            <a:xfrm>
              <a:off x="10193397" y="468747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5" name="pt1114">
              <a:extLst>
                <a:ext uri="{FF2B5EF4-FFF2-40B4-BE49-F238E27FC236}">
                  <a16:creationId xmlns:a16="http://schemas.microsoft.com/office/drawing/2014/main" id="{88CAB708-DDDA-4094-8BA8-A97AB89664A9}"/>
                </a:ext>
              </a:extLst>
            </p:cNvPr>
            <p:cNvSpPr/>
            <p:nvPr/>
          </p:nvSpPr>
          <p:spPr>
            <a:xfrm>
              <a:off x="10232836" y="51122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6" name="pt1115">
              <a:extLst>
                <a:ext uri="{FF2B5EF4-FFF2-40B4-BE49-F238E27FC236}">
                  <a16:creationId xmlns:a16="http://schemas.microsoft.com/office/drawing/2014/main" id="{66E4B05C-437F-46A7-BD4F-4871590136A4}"/>
                </a:ext>
              </a:extLst>
            </p:cNvPr>
            <p:cNvSpPr/>
            <p:nvPr/>
          </p:nvSpPr>
          <p:spPr>
            <a:xfrm>
              <a:off x="10206235" y="499598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7" name="pt1116">
              <a:extLst>
                <a:ext uri="{FF2B5EF4-FFF2-40B4-BE49-F238E27FC236}">
                  <a16:creationId xmlns:a16="http://schemas.microsoft.com/office/drawing/2014/main" id="{371DC851-4FC8-4B28-945C-A4F2CA71F3A4}"/>
                </a:ext>
              </a:extLst>
            </p:cNvPr>
            <p:cNvSpPr/>
            <p:nvPr/>
          </p:nvSpPr>
          <p:spPr>
            <a:xfrm>
              <a:off x="10210783" y="49485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8" name="pt1117">
              <a:extLst>
                <a:ext uri="{FF2B5EF4-FFF2-40B4-BE49-F238E27FC236}">
                  <a16:creationId xmlns:a16="http://schemas.microsoft.com/office/drawing/2014/main" id="{0C65B21E-DEFA-44EF-9A80-B532CD0A737F}"/>
                </a:ext>
              </a:extLst>
            </p:cNvPr>
            <p:cNvSpPr/>
            <p:nvPr/>
          </p:nvSpPr>
          <p:spPr>
            <a:xfrm>
              <a:off x="10327651" y="49400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49" name="pt1118">
              <a:extLst>
                <a:ext uri="{FF2B5EF4-FFF2-40B4-BE49-F238E27FC236}">
                  <a16:creationId xmlns:a16="http://schemas.microsoft.com/office/drawing/2014/main" id="{343FE8F3-DB6D-4C46-9CCF-75E7EEDF9418}"/>
                </a:ext>
              </a:extLst>
            </p:cNvPr>
            <p:cNvSpPr/>
            <p:nvPr/>
          </p:nvSpPr>
          <p:spPr>
            <a:xfrm>
              <a:off x="10266438" y="4448108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50" name="pt1119">
              <a:extLst>
                <a:ext uri="{FF2B5EF4-FFF2-40B4-BE49-F238E27FC236}">
                  <a16:creationId xmlns:a16="http://schemas.microsoft.com/office/drawing/2014/main" id="{E2DCE7C3-8B11-4C19-AC40-EE6C1CF7821D}"/>
                </a:ext>
              </a:extLst>
            </p:cNvPr>
            <p:cNvSpPr/>
            <p:nvPr/>
          </p:nvSpPr>
          <p:spPr>
            <a:xfrm>
              <a:off x="10229475" y="489339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51" name="pt1120">
              <a:extLst>
                <a:ext uri="{FF2B5EF4-FFF2-40B4-BE49-F238E27FC236}">
                  <a16:creationId xmlns:a16="http://schemas.microsoft.com/office/drawing/2014/main" id="{C33A875C-5990-43A3-8483-BF8385E747D3}"/>
                </a:ext>
              </a:extLst>
            </p:cNvPr>
            <p:cNvSpPr/>
            <p:nvPr/>
          </p:nvSpPr>
          <p:spPr>
            <a:xfrm>
              <a:off x="10128134" y="510701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52" name="pt1121">
              <a:extLst>
                <a:ext uri="{FF2B5EF4-FFF2-40B4-BE49-F238E27FC236}">
                  <a16:creationId xmlns:a16="http://schemas.microsoft.com/office/drawing/2014/main" id="{E113DAF8-2653-4028-81A1-683F4CD0E410}"/>
                </a:ext>
              </a:extLst>
            </p:cNvPr>
            <p:cNvSpPr/>
            <p:nvPr/>
          </p:nvSpPr>
          <p:spPr>
            <a:xfrm>
              <a:off x="9968774" y="551579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53" name="pt1122">
              <a:extLst>
                <a:ext uri="{FF2B5EF4-FFF2-40B4-BE49-F238E27FC236}">
                  <a16:creationId xmlns:a16="http://schemas.microsoft.com/office/drawing/2014/main" id="{4CC5AEF8-6936-4549-A2E0-7B910B3D1C88}"/>
                </a:ext>
              </a:extLst>
            </p:cNvPr>
            <p:cNvSpPr/>
            <p:nvPr/>
          </p:nvSpPr>
          <p:spPr>
            <a:xfrm>
              <a:off x="10234610" y="470863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54" name="pt1123">
              <a:extLst>
                <a:ext uri="{FF2B5EF4-FFF2-40B4-BE49-F238E27FC236}">
                  <a16:creationId xmlns:a16="http://schemas.microsoft.com/office/drawing/2014/main" id="{B46725E7-E49F-4519-984C-C2B7C486E8FF}"/>
                </a:ext>
              </a:extLst>
            </p:cNvPr>
            <p:cNvSpPr/>
            <p:nvPr/>
          </p:nvSpPr>
          <p:spPr>
            <a:xfrm>
              <a:off x="10197429" y="496202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55" name="pt1124">
              <a:extLst>
                <a:ext uri="{FF2B5EF4-FFF2-40B4-BE49-F238E27FC236}">
                  <a16:creationId xmlns:a16="http://schemas.microsoft.com/office/drawing/2014/main" id="{149DC090-2D1D-4F35-9945-3832D03BFCB5}"/>
                </a:ext>
              </a:extLst>
            </p:cNvPr>
            <p:cNvSpPr/>
            <p:nvPr/>
          </p:nvSpPr>
          <p:spPr>
            <a:xfrm>
              <a:off x="10219904" y="49988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56" name="pt1125">
              <a:extLst>
                <a:ext uri="{FF2B5EF4-FFF2-40B4-BE49-F238E27FC236}">
                  <a16:creationId xmlns:a16="http://schemas.microsoft.com/office/drawing/2014/main" id="{1109FCB4-CE8C-4E2E-BDD6-CE0CDED21A8C}"/>
                </a:ext>
              </a:extLst>
            </p:cNvPr>
            <p:cNvSpPr/>
            <p:nvPr/>
          </p:nvSpPr>
          <p:spPr>
            <a:xfrm>
              <a:off x="10010689" y="534153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57" name="pt1126">
              <a:extLst>
                <a:ext uri="{FF2B5EF4-FFF2-40B4-BE49-F238E27FC236}">
                  <a16:creationId xmlns:a16="http://schemas.microsoft.com/office/drawing/2014/main" id="{2C22921B-0FE9-40A4-855A-237E17893B3F}"/>
                </a:ext>
              </a:extLst>
            </p:cNvPr>
            <p:cNvSpPr/>
            <p:nvPr/>
          </p:nvSpPr>
          <p:spPr>
            <a:xfrm>
              <a:off x="10293082" y="499851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58" name="pt1127">
              <a:extLst>
                <a:ext uri="{FF2B5EF4-FFF2-40B4-BE49-F238E27FC236}">
                  <a16:creationId xmlns:a16="http://schemas.microsoft.com/office/drawing/2014/main" id="{FC098BA1-DC4E-43D4-AD48-07D92E91DABB}"/>
                </a:ext>
              </a:extLst>
            </p:cNvPr>
            <p:cNvSpPr/>
            <p:nvPr/>
          </p:nvSpPr>
          <p:spPr>
            <a:xfrm>
              <a:off x="10289553" y="526093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59" name="pt1128">
              <a:extLst>
                <a:ext uri="{FF2B5EF4-FFF2-40B4-BE49-F238E27FC236}">
                  <a16:creationId xmlns:a16="http://schemas.microsoft.com/office/drawing/2014/main" id="{1E7DED78-FD4A-4B0A-AA83-467D7D4508CE}"/>
                </a:ext>
              </a:extLst>
            </p:cNvPr>
            <p:cNvSpPr/>
            <p:nvPr/>
          </p:nvSpPr>
          <p:spPr>
            <a:xfrm>
              <a:off x="10144725" y="486052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60" name="pt1129">
              <a:extLst>
                <a:ext uri="{FF2B5EF4-FFF2-40B4-BE49-F238E27FC236}">
                  <a16:creationId xmlns:a16="http://schemas.microsoft.com/office/drawing/2014/main" id="{194DDD8D-AADB-4A96-B345-A37CF1C42E5E}"/>
                </a:ext>
              </a:extLst>
            </p:cNvPr>
            <p:cNvSpPr/>
            <p:nvPr/>
          </p:nvSpPr>
          <p:spPr>
            <a:xfrm>
              <a:off x="10227783" y="512248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61" name="pt1130">
              <a:extLst>
                <a:ext uri="{FF2B5EF4-FFF2-40B4-BE49-F238E27FC236}">
                  <a16:creationId xmlns:a16="http://schemas.microsoft.com/office/drawing/2014/main" id="{1AEF487E-ACD8-4D40-81E5-73C8E01BD687}"/>
                </a:ext>
              </a:extLst>
            </p:cNvPr>
            <p:cNvSpPr/>
            <p:nvPr/>
          </p:nvSpPr>
          <p:spPr>
            <a:xfrm>
              <a:off x="10259634" y="4473802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62" name="pt1131">
              <a:extLst>
                <a:ext uri="{FF2B5EF4-FFF2-40B4-BE49-F238E27FC236}">
                  <a16:creationId xmlns:a16="http://schemas.microsoft.com/office/drawing/2014/main" id="{B0221F02-E753-44FF-B617-B96B55D77DCC}"/>
                </a:ext>
              </a:extLst>
            </p:cNvPr>
            <p:cNvSpPr/>
            <p:nvPr/>
          </p:nvSpPr>
          <p:spPr>
            <a:xfrm>
              <a:off x="10083144" y="496138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63" name="pt1132">
              <a:extLst>
                <a:ext uri="{FF2B5EF4-FFF2-40B4-BE49-F238E27FC236}">
                  <a16:creationId xmlns:a16="http://schemas.microsoft.com/office/drawing/2014/main" id="{C3518F32-943E-4653-8B6F-0D7CE4244E14}"/>
                </a:ext>
              </a:extLst>
            </p:cNvPr>
            <p:cNvSpPr/>
            <p:nvPr/>
          </p:nvSpPr>
          <p:spPr>
            <a:xfrm>
              <a:off x="10188098" y="491184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64" name="pt1133">
              <a:extLst>
                <a:ext uri="{FF2B5EF4-FFF2-40B4-BE49-F238E27FC236}">
                  <a16:creationId xmlns:a16="http://schemas.microsoft.com/office/drawing/2014/main" id="{6E581B4E-7CB3-484F-8EDF-BB5D374E7D60}"/>
                </a:ext>
              </a:extLst>
            </p:cNvPr>
            <p:cNvSpPr/>
            <p:nvPr/>
          </p:nvSpPr>
          <p:spPr>
            <a:xfrm>
              <a:off x="10270175" y="53521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65" name="pt1134">
              <a:extLst>
                <a:ext uri="{FF2B5EF4-FFF2-40B4-BE49-F238E27FC236}">
                  <a16:creationId xmlns:a16="http://schemas.microsoft.com/office/drawing/2014/main" id="{F1A68AB1-5499-4561-A413-3FCBE7B9103A}"/>
                </a:ext>
              </a:extLst>
            </p:cNvPr>
            <p:cNvSpPr/>
            <p:nvPr/>
          </p:nvSpPr>
          <p:spPr>
            <a:xfrm>
              <a:off x="10196891" y="516050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66" name="pt1135">
              <a:extLst>
                <a:ext uri="{FF2B5EF4-FFF2-40B4-BE49-F238E27FC236}">
                  <a16:creationId xmlns:a16="http://schemas.microsoft.com/office/drawing/2014/main" id="{1A7D3594-9764-4DD5-8368-C487BF8791E8}"/>
                </a:ext>
              </a:extLst>
            </p:cNvPr>
            <p:cNvSpPr/>
            <p:nvPr/>
          </p:nvSpPr>
          <p:spPr>
            <a:xfrm>
              <a:off x="10323408" y="471843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67" name="pt1136">
              <a:extLst>
                <a:ext uri="{FF2B5EF4-FFF2-40B4-BE49-F238E27FC236}">
                  <a16:creationId xmlns:a16="http://schemas.microsoft.com/office/drawing/2014/main" id="{D4631EA8-4926-4076-ACFD-41EEDDF02A78}"/>
                </a:ext>
              </a:extLst>
            </p:cNvPr>
            <p:cNvSpPr/>
            <p:nvPr/>
          </p:nvSpPr>
          <p:spPr>
            <a:xfrm>
              <a:off x="10208615" y="500550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68" name="pt1137">
              <a:extLst>
                <a:ext uri="{FF2B5EF4-FFF2-40B4-BE49-F238E27FC236}">
                  <a16:creationId xmlns:a16="http://schemas.microsoft.com/office/drawing/2014/main" id="{0821C709-4E15-4DEE-8726-36EED21AF483}"/>
                </a:ext>
              </a:extLst>
            </p:cNvPr>
            <p:cNvSpPr/>
            <p:nvPr/>
          </p:nvSpPr>
          <p:spPr>
            <a:xfrm>
              <a:off x="10219731" y="503694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69" name="pt1138">
              <a:extLst>
                <a:ext uri="{FF2B5EF4-FFF2-40B4-BE49-F238E27FC236}">
                  <a16:creationId xmlns:a16="http://schemas.microsoft.com/office/drawing/2014/main" id="{9CEB5F42-F601-449A-A64F-0F7D9ED7F615}"/>
                </a:ext>
              </a:extLst>
            </p:cNvPr>
            <p:cNvSpPr/>
            <p:nvPr/>
          </p:nvSpPr>
          <p:spPr>
            <a:xfrm>
              <a:off x="10230891" y="49092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70" name="pt1139">
              <a:extLst>
                <a:ext uri="{FF2B5EF4-FFF2-40B4-BE49-F238E27FC236}">
                  <a16:creationId xmlns:a16="http://schemas.microsoft.com/office/drawing/2014/main" id="{F112851D-BAFF-4809-8528-92621E1C1E74}"/>
                </a:ext>
              </a:extLst>
            </p:cNvPr>
            <p:cNvSpPr/>
            <p:nvPr/>
          </p:nvSpPr>
          <p:spPr>
            <a:xfrm>
              <a:off x="10216445" y="523125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71" name="pt1140">
              <a:extLst>
                <a:ext uri="{FF2B5EF4-FFF2-40B4-BE49-F238E27FC236}">
                  <a16:creationId xmlns:a16="http://schemas.microsoft.com/office/drawing/2014/main" id="{E23A2720-A6DA-464A-B369-29E17C282C13}"/>
                </a:ext>
              </a:extLst>
            </p:cNvPr>
            <p:cNvSpPr/>
            <p:nvPr/>
          </p:nvSpPr>
          <p:spPr>
            <a:xfrm>
              <a:off x="10227403" y="507507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72" name="pt1141">
              <a:extLst>
                <a:ext uri="{FF2B5EF4-FFF2-40B4-BE49-F238E27FC236}">
                  <a16:creationId xmlns:a16="http://schemas.microsoft.com/office/drawing/2014/main" id="{FE30D2B1-26CF-43B5-B085-B2F3560A895F}"/>
                </a:ext>
              </a:extLst>
            </p:cNvPr>
            <p:cNvSpPr/>
            <p:nvPr/>
          </p:nvSpPr>
          <p:spPr>
            <a:xfrm>
              <a:off x="10258965" y="4452646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73" name="pt1142">
              <a:extLst>
                <a:ext uri="{FF2B5EF4-FFF2-40B4-BE49-F238E27FC236}">
                  <a16:creationId xmlns:a16="http://schemas.microsoft.com/office/drawing/2014/main" id="{8528A3C7-40F0-493C-A2C7-9353D69749BB}"/>
                </a:ext>
              </a:extLst>
            </p:cNvPr>
            <p:cNvSpPr/>
            <p:nvPr/>
          </p:nvSpPr>
          <p:spPr>
            <a:xfrm>
              <a:off x="10132804" y="514216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74" name="pt1143">
              <a:extLst>
                <a:ext uri="{FF2B5EF4-FFF2-40B4-BE49-F238E27FC236}">
                  <a16:creationId xmlns:a16="http://schemas.microsoft.com/office/drawing/2014/main" id="{E7CFE98B-3761-4ABC-BA37-F4C18903F34B}"/>
                </a:ext>
              </a:extLst>
            </p:cNvPr>
            <p:cNvSpPr/>
            <p:nvPr/>
          </p:nvSpPr>
          <p:spPr>
            <a:xfrm>
              <a:off x="10132222" y="51177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75" name="pt1144">
              <a:extLst>
                <a:ext uri="{FF2B5EF4-FFF2-40B4-BE49-F238E27FC236}">
                  <a16:creationId xmlns:a16="http://schemas.microsoft.com/office/drawing/2014/main" id="{E106F551-C32B-475F-97E9-A1143C453AC6}"/>
                </a:ext>
              </a:extLst>
            </p:cNvPr>
            <p:cNvSpPr/>
            <p:nvPr/>
          </p:nvSpPr>
          <p:spPr>
            <a:xfrm>
              <a:off x="10219628" y="48964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76" name="pt1145">
              <a:extLst>
                <a:ext uri="{FF2B5EF4-FFF2-40B4-BE49-F238E27FC236}">
                  <a16:creationId xmlns:a16="http://schemas.microsoft.com/office/drawing/2014/main" id="{C530088C-B095-4BDF-A360-6632AAAA9378}"/>
                </a:ext>
              </a:extLst>
            </p:cNvPr>
            <p:cNvSpPr/>
            <p:nvPr/>
          </p:nvSpPr>
          <p:spPr>
            <a:xfrm>
              <a:off x="10202544" y="506667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77" name="pt1146">
              <a:extLst>
                <a:ext uri="{FF2B5EF4-FFF2-40B4-BE49-F238E27FC236}">
                  <a16:creationId xmlns:a16="http://schemas.microsoft.com/office/drawing/2014/main" id="{D6FA20CD-C48E-487E-8368-89C956F1DC1C}"/>
                </a:ext>
              </a:extLst>
            </p:cNvPr>
            <p:cNvSpPr/>
            <p:nvPr/>
          </p:nvSpPr>
          <p:spPr>
            <a:xfrm>
              <a:off x="10288127" y="512971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78" name="pt1147">
              <a:extLst>
                <a:ext uri="{FF2B5EF4-FFF2-40B4-BE49-F238E27FC236}">
                  <a16:creationId xmlns:a16="http://schemas.microsoft.com/office/drawing/2014/main" id="{85C88574-37D7-4E6C-B593-A8932990ADB5}"/>
                </a:ext>
              </a:extLst>
            </p:cNvPr>
            <p:cNvSpPr/>
            <p:nvPr/>
          </p:nvSpPr>
          <p:spPr>
            <a:xfrm>
              <a:off x="10227092" y="520843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79" name="pt1148">
              <a:extLst>
                <a:ext uri="{FF2B5EF4-FFF2-40B4-BE49-F238E27FC236}">
                  <a16:creationId xmlns:a16="http://schemas.microsoft.com/office/drawing/2014/main" id="{50AE6C47-1863-406E-953E-DF7098104F5E}"/>
                </a:ext>
              </a:extLst>
            </p:cNvPr>
            <p:cNvSpPr/>
            <p:nvPr/>
          </p:nvSpPr>
          <p:spPr>
            <a:xfrm>
              <a:off x="10154458" y="493971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80" name="pt1149">
              <a:extLst>
                <a:ext uri="{FF2B5EF4-FFF2-40B4-BE49-F238E27FC236}">
                  <a16:creationId xmlns:a16="http://schemas.microsoft.com/office/drawing/2014/main" id="{2E68F6AD-135E-4CAA-A150-B2A5AA9D154E}"/>
                </a:ext>
              </a:extLst>
            </p:cNvPr>
            <p:cNvSpPr/>
            <p:nvPr/>
          </p:nvSpPr>
          <p:spPr>
            <a:xfrm>
              <a:off x="10158677" y="511470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81" name="pt1150">
              <a:extLst>
                <a:ext uri="{FF2B5EF4-FFF2-40B4-BE49-F238E27FC236}">
                  <a16:creationId xmlns:a16="http://schemas.microsoft.com/office/drawing/2014/main" id="{76202032-E10B-426F-99D3-C833FBB0E165}"/>
                </a:ext>
              </a:extLst>
            </p:cNvPr>
            <p:cNvSpPr/>
            <p:nvPr/>
          </p:nvSpPr>
          <p:spPr>
            <a:xfrm>
              <a:off x="10175908" y="493481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82" name="pt1151">
              <a:extLst>
                <a:ext uri="{FF2B5EF4-FFF2-40B4-BE49-F238E27FC236}">
                  <a16:creationId xmlns:a16="http://schemas.microsoft.com/office/drawing/2014/main" id="{A556AB2B-8039-4DD2-8EA5-F9468BCD66B6}"/>
                </a:ext>
              </a:extLst>
            </p:cNvPr>
            <p:cNvSpPr/>
            <p:nvPr/>
          </p:nvSpPr>
          <p:spPr>
            <a:xfrm>
              <a:off x="10238917" y="547132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83" name="pt1152">
              <a:extLst>
                <a:ext uri="{FF2B5EF4-FFF2-40B4-BE49-F238E27FC236}">
                  <a16:creationId xmlns:a16="http://schemas.microsoft.com/office/drawing/2014/main" id="{C3D0F501-457C-403E-8F21-02F3DAD9A511}"/>
                </a:ext>
              </a:extLst>
            </p:cNvPr>
            <p:cNvSpPr/>
            <p:nvPr/>
          </p:nvSpPr>
          <p:spPr>
            <a:xfrm>
              <a:off x="10271952" y="4453835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84" name="pt1153">
              <a:extLst>
                <a:ext uri="{FF2B5EF4-FFF2-40B4-BE49-F238E27FC236}">
                  <a16:creationId xmlns:a16="http://schemas.microsoft.com/office/drawing/2014/main" id="{D2895B4C-45DE-4BA9-AC52-DA2CB6A53702}"/>
                </a:ext>
              </a:extLst>
            </p:cNvPr>
            <p:cNvSpPr/>
            <p:nvPr/>
          </p:nvSpPr>
          <p:spPr>
            <a:xfrm>
              <a:off x="10110948" y="499045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85" name="pt1154">
              <a:extLst>
                <a:ext uri="{FF2B5EF4-FFF2-40B4-BE49-F238E27FC236}">
                  <a16:creationId xmlns:a16="http://schemas.microsoft.com/office/drawing/2014/main" id="{C8EE1ECC-A222-403F-87C7-3FA9A874D526}"/>
                </a:ext>
              </a:extLst>
            </p:cNvPr>
            <p:cNvSpPr/>
            <p:nvPr/>
          </p:nvSpPr>
          <p:spPr>
            <a:xfrm>
              <a:off x="10244273" y="496707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86" name="pt1155">
              <a:extLst>
                <a:ext uri="{FF2B5EF4-FFF2-40B4-BE49-F238E27FC236}">
                  <a16:creationId xmlns:a16="http://schemas.microsoft.com/office/drawing/2014/main" id="{6A8F60C2-4626-48EF-AF7C-1A0F79B54E7A}"/>
                </a:ext>
              </a:extLst>
            </p:cNvPr>
            <p:cNvSpPr/>
            <p:nvPr/>
          </p:nvSpPr>
          <p:spPr>
            <a:xfrm>
              <a:off x="10357828" y="508571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87" name="pt1156">
              <a:extLst>
                <a:ext uri="{FF2B5EF4-FFF2-40B4-BE49-F238E27FC236}">
                  <a16:creationId xmlns:a16="http://schemas.microsoft.com/office/drawing/2014/main" id="{E51E6E10-C7D3-46D6-8EC1-07DDBB901665}"/>
                </a:ext>
              </a:extLst>
            </p:cNvPr>
            <p:cNvSpPr/>
            <p:nvPr/>
          </p:nvSpPr>
          <p:spPr>
            <a:xfrm>
              <a:off x="10068665" y="521565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88" name="pt1157">
              <a:extLst>
                <a:ext uri="{FF2B5EF4-FFF2-40B4-BE49-F238E27FC236}">
                  <a16:creationId xmlns:a16="http://schemas.microsoft.com/office/drawing/2014/main" id="{0FAE5D7E-66A7-46E3-AD1E-E9A3ACA38A8A}"/>
                </a:ext>
              </a:extLst>
            </p:cNvPr>
            <p:cNvSpPr/>
            <p:nvPr/>
          </p:nvSpPr>
          <p:spPr>
            <a:xfrm>
              <a:off x="10221524" y="515203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89" name="pt1158">
              <a:extLst>
                <a:ext uri="{FF2B5EF4-FFF2-40B4-BE49-F238E27FC236}">
                  <a16:creationId xmlns:a16="http://schemas.microsoft.com/office/drawing/2014/main" id="{6ADD7421-6BEC-4387-A2C7-C6C306C07FBC}"/>
                </a:ext>
              </a:extLst>
            </p:cNvPr>
            <p:cNvSpPr/>
            <p:nvPr/>
          </p:nvSpPr>
          <p:spPr>
            <a:xfrm>
              <a:off x="10332595" y="473944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90" name="pt1159">
              <a:extLst>
                <a:ext uri="{FF2B5EF4-FFF2-40B4-BE49-F238E27FC236}">
                  <a16:creationId xmlns:a16="http://schemas.microsoft.com/office/drawing/2014/main" id="{0CE61B87-E7CD-4229-92E7-1F445CF85B50}"/>
                </a:ext>
              </a:extLst>
            </p:cNvPr>
            <p:cNvSpPr/>
            <p:nvPr/>
          </p:nvSpPr>
          <p:spPr>
            <a:xfrm>
              <a:off x="10012538" y="56249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91" name="pt1160">
              <a:extLst>
                <a:ext uri="{FF2B5EF4-FFF2-40B4-BE49-F238E27FC236}">
                  <a16:creationId xmlns:a16="http://schemas.microsoft.com/office/drawing/2014/main" id="{AEAE6FC2-FACF-4AB8-86A9-73C624EC4CD8}"/>
                </a:ext>
              </a:extLst>
            </p:cNvPr>
            <p:cNvSpPr/>
            <p:nvPr/>
          </p:nvSpPr>
          <p:spPr>
            <a:xfrm>
              <a:off x="10073764" y="552735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92" name="pt1161">
              <a:extLst>
                <a:ext uri="{FF2B5EF4-FFF2-40B4-BE49-F238E27FC236}">
                  <a16:creationId xmlns:a16="http://schemas.microsoft.com/office/drawing/2014/main" id="{6E9A954A-BE78-4A0D-9797-2921CB6B7137}"/>
                </a:ext>
              </a:extLst>
            </p:cNvPr>
            <p:cNvSpPr/>
            <p:nvPr/>
          </p:nvSpPr>
          <p:spPr>
            <a:xfrm>
              <a:off x="10308162" y="49899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93" name="pt1162">
              <a:extLst>
                <a:ext uri="{FF2B5EF4-FFF2-40B4-BE49-F238E27FC236}">
                  <a16:creationId xmlns:a16="http://schemas.microsoft.com/office/drawing/2014/main" id="{DEEC855D-26B1-4BD9-8069-59EF7B08917E}"/>
                </a:ext>
              </a:extLst>
            </p:cNvPr>
            <p:cNvSpPr/>
            <p:nvPr/>
          </p:nvSpPr>
          <p:spPr>
            <a:xfrm>
              <a:off x="10082625" y="526940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94" name="pt1163">
              <a:extLst>
                <a:ext uri="{FF2B5EF4-FFF2-40B4-BE49-F238E27FC236}">
                  <a16:creationId xmlns:a16="http://schemas.microsoft.com/office/drawing/2014/main" id="{9E2B0EC4-80FE-4387-BEF4-C69F0BAFDDDD}"/>
                </a:ext>
              </a:extLst>
            </p:cNvPr>
            <p:cNvSpPr/>
            <p:nvPr/>
          </p:nvSpPr>
          <p:spPr>
            <a:xfrm>
              <a:off x="10265311" y="4454808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95" name="pt1164">
              <a:extLst>
                <a:ext uri="{FF2B5EF4-FFF2-40B4-BE49-F238E27FC236}">
                  <a16:creationId xmlns:a16="http://schemas.microsoft.com/office/drawing/2014/main" id="{6F9C86A9-B708-46D7-8A07-C8552D2F9A53}"/>
                </a:ext>
              </a:extLst>
            </p:cNvPr>
            <p:cNvSpPr/>
            <p:nvPr/>
          </p:nvSpPr>
          <p:spPr>
            <a:xfrm>
              <a:off x="10418595" y="502947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96" name="pt1165">
              <a:extLst>
                <a:ext uri="{FF2B5EF4-FFF2-40B4-BE49-F238E27FC236}">
                  <a16:creationId xmlns:a16="http://schemas.microsoft.com/office/drawing/2014/main" id="{27284DC5-47DD-4956-A7EC-84DA8C61DDD9}"/>
                </a:ext>
              </a:extLst>
            </p:cNvPr>
            <p:cNvSpPr/>
            <p:nvPr/>
          </p:nvSpPr>
          <p:spPr>
            <a:xfrm>
              <a:off x="10026175" y="53860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97" name="pt1166">
              <a:extLst>
                <a:ext uri="{FF2B5EF4-FFF2-40B4-BE49-F238E27FC236}">
                  <a16:creationId xmlns:a16="http://schemas.microsoft.com/office/drawing/2014/main" id="{908242EA-A13E-453B-88B3-5A541CA42423}"/>
                </a:ext>
              </a:extLst>
            </p:cNvPr>
            <p:cNvSpPr/>
            <p:nvPr/>
          </p:nvSpPr>
          <p:spPr>
            <a:xfrm>
              <a:off x="10293920" y="494244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98" name="pt1167">
              <a:extLst>
                <a:ext uri="{FF2B5EF4-FFF2-40B4-BE49-F238E27FC236}">
                  <a16:creationId xmlns:a16="http://schemas.microsoft.com/office/drawing/2014/main" id="{FF37D679-F597-4733-8AD3-7AA3B31A2880}"/>
                </a:ext>
              </a:extLst>
            </p:cNvPr>
            <p:cNvSpPr/>
            <p:nvPr/>
          </p:nvSpPr>
          <p:spPr>
            <a:xfrm>
              <a:off x="10171789" y="492824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199" name="pt1168">
              <a:extLst>
                <a:ext uri="{FF2B5EF4-FFF2-40B4-BE49-F238E27FC236}">
                  <a16:creationId xmlns:a16="http://schemas.microsoft.com/office/drawing/2014/main" id="{294BE51F-0A17-4546-915A-CC7B99FC733A}"/>
                </a:ext>
              </a:extLst>
            </p:cNvPr>
            <p:cNvSpPr/>
            <p:nvPr/>
          </p:nvSpPr>
          <p:spPr>
            <a:xfrm>
              <a:off x="10254385" y="518938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00" name="pt1169">
              <a:extLst>
                <a:ext uri="{FF2B5EF4-FFF2-40B4-BE49-F238E27FC236}">
                  <a16:creationId xmlns:a16="http://schemas.microsoft.com/office/drawing/2014/main" id="{4BADEEA5-ECE7-41C2-949D-FBCBDEE127A5}"/>
                </a:ext>
              </a:extLst>
            </p:cNvPr>
            <p:cNvSpPr/>
            <p:nvPr/>
          </p:nvSpPr>
          <p:spPr>
            <a:xfrm>
              <a:off x="10297641" y="529908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01" name="pt1170">
              <a:extLst>
                <a:ext uri="{FF2B5EF4-FFF2-40B4-BE49-F238E27FC236}">
                  <a16:creationId xmlns:a16="http://schemas.microsoft.com/office/drawing/2014/main" id="{D77335F6-401C-4635-8258-928D9B994310}"/>
                </a:ext>
              </a:extLst>
            </p:cNvPr>
            <p:cNvSpPr/>
            <p:nvPr/>
          </p:nvSpPr>
          <p:spPr>
            <a:xfrm>
              <a:off x="10148987" y="533079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02" name="pt1171">
              <a:extLst>
                <a:ext uri="{FF2B5EF4-FFF2-40B4-BE49-F238E27FC236}">
                  <a16:creationId xmlns:a16="http://schemas.microsoft.com/office/drawing/2014/main" id="{C97402E0-43C8-4611-8B56-E2D066EA5C21}"/>
                </a:ext>
              </a:extLst>
            </p:cNvPr>
            <p:cNvSpPr/>
            <p:nvPr/>
          </p:nvSpPr>
          <p:spPr>
            <a:xfrm>
              <a:off x="10196783" y="497625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03" name="pt1172">
              <a:extLst>
                <a:ext uri="{FF2B5EF4-FFF2-40B4-BE49-F238E27FC236}">
                  <a16:creationId xmlns:a16="http://schemas.microsoft.com/office/drawing/2014/main" id="{71F6A95E-7298-4ADA-B004-03F4D6DA180A}"/>
                </a:ext>
              </a:extLst>
            </p:cNvPr>
            <p:cNvSpPr/>
            <p:nvPr/>
          </p:nvSpPr>
          <p:spPr>
            <a:xfrm>
              <a:off x="10198869" y="488578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04" name="pt1173">
              <a:extLst>
                <a:ext uri="{FF2B5EF4-FFF2-40B4-BE49-F238E27FC236}">
                  <a16:creationId xmlns:a16="http://schemas.microsoft.com/office/drawing/2014/main" id="{B3531A35-2E3F-4CBF-9C47-152954230DF7}"/>
                </a:ext>
              </a:extLst>
            </p:cNvPr>
            <p:cNvSpPr/>
            <p:nvPr/>
          </p:nvSpPr>
          <p:spPr>
            <a:xfrm>
              <a:off x="9255346" y="534392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05" name="pt1174">
              <a:extLst>
                <a:ext uri="{FF2B5EF4-FFF2-40B4-BE49-F238E27FC236}">
                  <a16:creationId xmlns:a16="http://schemas.microsoft.com/office/drawing/2014/main" id="{C3FC6ABA-3EF4-4E3B-80B0-71A9C96BBE59}"/>
                </a:ext>
              </a:extLst>
            </p:cNvPr>
            <p:cNvSpPr/>
            <p:nvPr/>
          </p:nvSpPr>
          <p:spPr>
            <a:xfrm>
              <a:off x="10250704" y="4449544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06" name="pt1175">
              <a:extLst>
                <a:ext uri="{FF2B5EF4-FFF2-40B4-BE49-F238E27FC236}">
                  <a16:creationId xmlns:a16="http://schemas.microsoft.com/office/drawing/2014/main" id="{A708F5DE-A720-406B-8783-5E926D8E6D31}"/>
                </a:ext>
              </a:extLst>
            </p:cNvPr>
            <p:cNvSpPr/>
            <p:nvPr/>
          </p:nvSpPr>
          <p:spPr>
            <a:xfrm>
              <a:off x="10192909" y="518734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07" name="pt1176">
              <a:extLst>
                <a:ext uri="{FF2B5EF4-FFF2-40B4-BE49-F238E27FC236}">
                  <a16:creationId xmlns:a16="http://schemas.microsoft.com/office/drawing/2014/main" id="{866F5A39-523A-4AE3-841B-087BCEA9D189}"/>
                </a:ext>
              </a:extLst>
            </p:cNvPr>
            <p:cNvSpPr/>
            <p:nvPr/>
          </p:nvSpPr>
          <p:spPr>
            <a:xfrm>
              <a:off x="10224786" y="475895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08" name="pt1177">
              <a:extLst>
                <a:ext uri="{FF2B5EF4-FFF2-40B4-BE49-F238E27FC236}">
                  <a16:creationId xmlns:a16="http://schemas.microsoft.com/office/drawing/2014/main" id="{87B34DEE-56DD-4412-9688-1EDD04F94094}"/>
                </a:ext>
              </a:extLst>
            </p:cNvPr>
            <p:cNvSpPr/>
            <p:nvPr/>
          </p:nvSpPr>
          <p:spPr>
            <a:xfrm>
              <a:off x="10282479" y="49667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09" name="pt1178">
              <a:extLst>
                <a:ext uri="{FF2B5EF4-FFF2-40B4-BE49-F238E27FC236}">
                  <a16:creationId xmlns:a16="http://schemas.microsoft.com/office/drawing/2014/main" id="{F302D6E7-7BB9-475E-BBD4-94947164D745}"/>
                </a:ext>
              </a:extLst>
            </p:cNvPr>
            <p:cNvSpPr/>
            <p:nvPr/>
          </p:nvSpPr>
          <p:spPr>
            <a:xfrm>
              <a:off x="10340143" y="51549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10" name="pt1179">
              <a:extLst>
                <a:ext uri="{FF2B5EF4-FFF2-40B4-BE49-F238E27FC236}">
                  <a16:creationId xmlns:a16="http://schemas.microsoft.com/office/drawing/2014/main" id="{E832D859-A894-46B7-9B8B-456DA6B57738}"/>
                </a:ext>
              </a:extLst>
            </p:cNvPr>
            <p:cNvSpPr/>
            <p:nvPr/>
          </p:nvSpPr>
          <p:spPr>
            <a:xfrm>
              <a:off x="10093146" y="518056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11" name="pt1180">
              <a:extLst>
                <a:ext uri="{FF2B5EF4-FFF2-40B4-BE49-F238E27FC236}">
                  <a16:creationId xmlns:a16="http://schemas.microsoft.com/office/drawing/2014/main" id="{81E76073-091A-45D9-888B-E8EA84852CAA}"/>
                </a:ext>
              </a:extLst>
            </p:cNvPr>
            <p:cNvSpPr/>
            <p:nvPr/>
          </p:nvSpPr>
          <p:spPr>
            <a:xfrm>
              <a:off x="10223947" y="494650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12" name="pt1181">
              <a:extLst>
                <a:ext uri="{FF2B5EF4-FFF2-40B4-BE49-F238E27FC236}">
                  <a16:creationId xmlns:a16="http://schemas.microsoft.com/office/drawing/2014/main" id="{E814E0D9-FB61-4AA1-8F08-36D2A1BC9CC0}"/>
                </a:ext>
              </a:extLst>
            </p:cNvPr>
            <p:cNvSpPr/>
            <p:nvPr/>
          </p:nvSpPr>
          <p:spPr>
            <a:xfrm>
              <a:off x="10051835" y="50470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13" name="pt1182">
              <a:extLst>
                <a:ext uri="{FF2B5EF4-FFF2-40B4-BE49-F238E27FC236}">
                  <a16:creationId xmlns:a16="http://schemas.microsoft.com/office/drawing/2014/main" id="{2DE1A12D-FE22-4EBC-BB2C-6A95D9526202}"/>
                </a:ext>
              </a:extLst>
            </p:cNvPr>
            <p:cNvSpPr/>
            <p:nvPr/>
          </p:nvSpPr>
          <p:spPr>
            <a:xfrm>
              <a:off x="9899063" y="517775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14" name="pt1183">
              <a:extLst>
                <a:ext uri="{FF2B5EF4-FFF2-40B4-BE49-F238E27FC236}">
                  <a16:creationId xmlns:a16="http://schemas.microsoft.com/office/drawing/2014/main" id="{3D083452-108A-4A78-8807-9844838C4171}"/>
                </a:ext>
              </a:extLst>
            </p:cNvPr>
            <p:cNvSpPr/>
            <p:nvPr/>
          </p:nvSpPr>
          <p:spPr>
            <a:xfrm>
              <a:off x="10265618" y="4459883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15" name="pt1184">
              <a:extLst>
                <a:ext uri="{FF2B5EF4-FFF2-40B4-BE49-F238E27FC236}">
                  <a16:creationId xmlns:a16="http://schemas.microsoft.com/office/drawing/2014/main" id="{238FD1A7-DC8C-4DC6-A092-156DECF618D5}"/>
                </a:ext>
              </a:extLst>
            </p:cNvPr>
            <p:cNvSpPr/>
            <p:nvPr/>
          </p:nvSpPr>
          <p:spPr>
            <a:xfrm>
              <a:off x="10254478" y="45040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16" name="pt1185">
              <a:extLst>
                <a:ext uri="{FF2B5EF4-FFF2-40B4-BE49-F238E27FC236}">
                  <a16:creationId xmlns:a16="http://schemas.microsoft.com/office/drawing/2014/main" id="{025A85E2-CCDA-4BB3-A19B-B4F4D44C2403}"/>
                </a:ext>
              </a:extLst>
            </p:cNvPr>
            <p:cNvSpPr/>
            <p:nvPr/>
          </p:nvSpPr>
          <p:spPr>
            <a:xfrm>
              <a:off x="10072917" y="507739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17" name="pt1186">
              <a:extLst>
                <a:ext uri="{FF2B5EF4-FFF2-40B4-BE49-F238E27FC236}">
                  <a16:creationId xmlns:a16="http://schemas.microsoft.com/office/drawing/2014/main" id="{42EE5DE6-0A26-416B-AA9E-5D3068558202}"/>
                </a:ext>
              </a:extLst>
            </p:cNvPr>
            <p:cNvSpPr/>
            <p:nvPr/>
          </p:nvSpPr>
          <p:spPr>
            <a:xfrm>
              <a:off x="10161924" y="51363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18" name="pt1187">
              <a:extLst>
                <a:ext uri="{FF2B5EF4-FFF2-40B4-BE49-F238E27FC236}">
                  <a16:creationId xmlns:a16="http://schemas.microsoft.com/office/drawing/2014/main" id="{5C32428E-1101-4FF6-B279-883B42E12356}"/>
                </a:ext>
              </a:extLst>
            </p:cNvPr>
            <p:cNvSpPr/>
            <p:nvPr/>
          </p:nvSpPr>
          <p:spPr>
            <a:xfrm>
              <a:off x="10146688" y="520497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19" name="pt1188">
              <a:extLst>
                <a:ext uri="{FF2B5EF4-FFF2-40B4-BE49-F238E27FC236}">
                  <a16:creationId xmlns:a16="http://schemas.microsoft.com/office/drawing/2014/main" id="{FDF7EEF5-5294-4532-9501-90B50817959C}"/>
                </a:ext>
              </a:extLst>
            </p:cNvPr>
            <p:cNvSpPr/>
            <p:nvPr/>
          </p:nvSpPr>
          <p:spPr>
            <a:xfrm>
              <a:off x="10271185" y="469322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20" name="pt1189">
              <a:extLst>
                <a:ext uri="{FF2B5EF4-FFF2-40B4-BE49-F238E27FC236}">
                  <a16:creationId xmlns:a16="http://schemas.microsoft.com/office/drawing/2014/main" id="{F854CFDC-02FF-4753-8EEC-2983EBBC57A2}"/>
                </a:ext>
              </a:extLst>
            </p:cNvPr>
            <p:cNvSpPr/>
            <p:nvPr/>
          </p:nvSpPr>
          <p:spPr>
            <a:xfrm>
              <a:off x="10142570" y="490254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21" name="pt1190">
              <a:extLst>
                <a:ext uri="{FF2B5EF4-FFF2-40B4-BE49-F238E27FC236}">
                  <a16:creationId xmlns:a16="http://schemas.microsoft.com/office/drawing/2014/main" id="{63ADDA15-2698-4F6D-9F87-C07A9C070135}"/>
                </a:ext>
              </a:extLst>
            </p:cNvPr>
            <p:cNvSpPr/>
            <p:nvPr/>
          </p:nvSpPr>
          <p:spPr>
            <a:xfrm>
              <a:off x="9885456" y="54758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22" name="pt1191">
              <a:extLst>
                <a:ext uri="{FF2B5EF4-FFF2-40B4-BE49-F238E27FC236}">
                  <a16:creationId xmlns:a16="http://schemas.microsoft.com/office/drawing/2014/main" id="{9093F0CD-FFAB-4C71-ADE8-5685CF816A7C}"/>
                </a:ext>
              </a:extLst>
            </p:cNvPr>
            <p:cNvSpPr/>
            <p:nvPr/>
          </p:nvSpPr>
          <p:spPr>
            <a:xfrm>
              <a:off x="10078453" y="546725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23" name="pt1192">
              <a:extLst>
                <a:ext uri="{FF2B5EF4-FFF2-40B4-BE49-F238E27FC236}">
                  <a16:creationId xmlns:a16="http://schemas.microsoft.com/office/drawing/2014/main" id="{6B87C38C-6FF9-4C9B-B7B7-2CB8AC8EEA0C}"/>
                </a:ext>
              </a:extLst>
            </p:cNvPr>
            <p:cNvSpPr/>
            <p:nvPr/>
          </p:nvSpPr>
          <p:spPr>
            <a:xfrm>
              <a:off x="10157553" y="516285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24" name="pt1193">
              <a:extLst>
                <a:ext uri="{FF2B5EF4-FFF2-40B4-BE49-F238E27FC236}">
                  <a16:creationId xmlns:a16="http://schemas.microsoft.com/office/drawing/2014/main" id="{2AF3FECB-7F83-4F8F-A566-DF95B2D56042}"/>
                </a:ext>
              </a:extLst>
            </p:cNvPr>
            <p:cNvSpPr/>
            <p:nvPr/>
          </p:nvSpPr>
          <p:spPr>
            <a:xfrm>
              <a:off x="10070085" y="531498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25" name="pt1194">
              <a:extLst>
                <a:ext uri="{FF2B5EF4-FFF2-40B4-BE49-F238E27FC236}">
                  <a16:creationId xmlns:a16="http://schemas.microsoft.com/office/drawing/2014/main" id="{D92D44DF-34EF-436B-9D8A-5914ED3E107E}"/>
                </a:ext>
              </a:extLst>
            </p:cNvPr>
            <p:cNvSpPr/>
            <p:nvPr/>
          </p:nvSpPr>
          <p:spPr>
            <a:xfrm>
              <a:off x="10267427" y="4448256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26" name="pt1195">
              <a:extLst>
                <a:ext uri="{FF2B5EF4-FFF2-40B4-BE49-F238E27FC236}">
                  <a16:creationId xmlns:a16="http://schemas.microsoft.com/office/drawing/2014/main" id="{95E027EA-0394-4654-BA3A-CAA234DBDBEE}"/>
                </a:ext>
              </a:extLst>
            </p:cNvPr>
            <p:cNvSpPr/>
            <p:nvPr/>
          </p:nvSpPr>
          <p:spPr>
            <a:xfrm>
              <a:off x="10234135" y="487670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27" name="pt1196">
              <a:extLst>
                <a:ext uri="{FF2B5EF4-FFF2-40B4-BE49-F238E27FC236}">
                  <a16:creationId xmlns:a16="http://schemas.microsoft.com/office/drawing/2014/main" id="{D4CD87D2-3254-4AC1-AD97-965D99E6E38F}"/>
                </a:ext>
              </a:extLst>
            </p:cNvPr>
            <p:cNvSpPr/>
            <p:nvPr/>
          </p:nvSpPr>
          <p:spPr>
            <a:xfrm>
              <a:off x="10137836" y="504482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28" name="pt1197">
              <a:extLst>
                <a:ext uri="{FF2B5EF4-FFF2-40B4-BE49-F238E27FC236}">
                  <a16:creationId xmlns:a16="http://schemas.microsoft.com/office/drawing/2014/main" id="{BE1589C6-6034-4E98-B7F8-C4CCB7ACDB66}"/>
                </a:ext>
              </a:extLst>
            </p:cNvPr>
            <p:cNvSpPr/>
            <p:nvPr/>
          </p:nvSpPr>
          <p:spPr>
            <a:xfrm>
              <a:off x="10237504" y="509278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29" name="pt1198">
              <a:extLst>
                <a:ext uri="{FF2B5EF4-FFF2-40B4-BE49-F238E27FC236}">
                  <a16:creationId xmlns:a16="http://schemas.microsoft.com/office/drawing/2014/main" id="{D5713126-09C6-4FF0-8ED1-B8E72EC05621}"/>
                </a:ext>
              </a:extLst>
            </p:cNvPr>
            <p:cNvSpPr/>
            <p:nvPr/>
          </p:nvSpPr>
          <p:spPr>
            <a:xfrm>
              <a:off x="10121496" y="467988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30" name="pt1199">
              <a:extLst>
                <a:ext uri="{FF2B5EF4-FFF2-40B4-BE49-F238E27FC236}">
                  <a16:creationId xmlns:a16="http://schemas.microsoft.com/office/drawing/2014/main" id="{ACD3E798-B76A-4835-997A-75628E9F1C4D}"/>
                </a:ext>
              </a:extLst>
            </p:cNvPr>
            <p:cNvSpPr/>
            <p:nvPr/>
          </p:nvSpPr>
          <p:spPr>
            <a:xfrm>
              <a:off x="10094202" y="525643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31" name="pt1200">
              <a:extLst>
                <a:ext uri="{FF2B5EF4-FFF2-40B4-BE49-F238E27FC236}">
                  <a16:creationId xmlns:a16="http://schemas.microsoft.com/office/drawing/2014/main" id="{180ABAFC-29CB-4DD1-BD58-EA4E6AAD9E7A}"/>
                </a:ext>
              </a:extLst>
            </p:cNvPr>
            <p:cNvSpPr/>
            <p:nvPr/>
          </p:nvSpPr>
          <p:spPr>
            <a:xfrm>
              <a:off x="10201705" y="495271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32" name="pt1201">
              <a:extLst>
                <a:ext uri="{FF2B5EF4-FFF2-40B4-BE49-F238E27FC236}">
                  <a16:creationId xmlns:a16="http://schemas.microsoft.com/office/drawing/2014/main" id="{24DBA625-DC21-423B-A870-9C9E3DC24BB2}"/>
                </a:ext>
              </a:extLst>
            </p:cNvPr>
            <p:cNvSpPr/>
            <p:nvPr/>
          </p:nvSpPr>
          <p:spPr>
            <a:xfrm>
              <a:off x="10145339" y="515995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33" name="pt1202">
              <a:extLst>
                <a:ext uri="{FF2B5EF4-FFF2-40B4-BE49-F238E27FC236}">
                  <a16:creationId xmlns:a16="http://schemas.microsoft.com/office/drawing/2014/main" id="{BD5A6FAE-3CD3-4F71-A297-F66FA5204611}"/>
                </a:ext>
              </a:extLst>
            </p:cNvPr>
            <p:cNvSpPr/>
            <p:nvPr/>
          </p:nvSpPr>
          <p:spPr>
            <a:xfrm>
              <a:off x="10188050" y="505424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34" name="pt1203">
              <a:extLst>
                <a:ext uri="{FF2B5EF4-FFF2-40B4-BE49-F238E27FC236}">
                  <a16:creationId xmlns:a16="http://schemas.microsoft.com/office/drawing/2014/main" id="{1DF4D081-AE57-49C0-96DC-4719F947475E}"/>
                </a:ext>
              </a:extLst>
            </p:cNvPr>
            <p:cNvSpPr/>
            <p:nvPr/>
          </p:nvSpPr>
          <p:spPr>
            <a:xfrm>
              <a:off x="8929516" y="602971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35" name="pt1204">
              <a:extLst>
                <a:ext uri="{FF2B5EF4-FFF2-40B4-BE49-F238E27FC236}">
                  <a16:creationId xmlns:a16="http://schemas.microsoft.com/office/drawing/2014/main" id="{952EE2C6-25F8-4947-9DF2-B73CBC15888B}"/>
                </a:ext>
              </a:extLst>
            </p:cNvPr>
            <p:cNvSpPr/>
            <p:nvPr/>
          </p:nvSpPr>
          <p:spPr>
            <a:xfrm>
              <a:off x="10201131" y="491065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36" name="pt1205">
              <a:extLst>
                <a:ext uri="{FF2B5EF4-FFF2-40B4-BE49-F238E27FC236}">
                  <a16:creationId xmlns:a16="http://schemas.microsoft.com/office/drawing/2014/main" id="{BBC96E10-65B6-41C2-804E-5F26F883281F}"/>
                </a:ext>
              </a:extLst>
            </p:cNvPr>
            <p:cNvSpPr/>
            <p:nvPr/>
          </p:nvSpPr>
          <p:spPr>
            <a:xfrm>
              <a:off x="10259256" y="4459275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37" name="pt1206">
              <a:extLst>
                <a:ext uri="{FF2B5EF4-FFF2-40B4-BE49-F238E27FC236}">
                  <a16:creationId xmlns:a16="http://schemas.microsoft.com/office/drawing/2014/main" id="{B7DE2B5A-B283-4B6B-825A-C21030F45B23}"/>
                </a:ext>
              </a:extLst>
            </p:cNvPr>
            <p:cNvSpPr/>
            <p:nvPr/>
          </p:nvSpPr>
          <p:spPr>
            <a:xfrm>
              <a:off x="10236282" y="51255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38" name="pt1207">
              <a:extLst>
                <a:ext uri="{FF2B5EF4-FFF2-40B4-BE49-F238E27FC236}">
                  <a16:creationId xmlns:a16="http://schemas.microsoft.com/office/drawing/2014/main" id="{B68A1599-630A-440D-8CDC-623E8EFCD7DD}"/>
                </a:ext>
              </a:extLst>
            </p:cNvPr>
            <p:cNvSpPr/>
            <p:nvPr/>
          </p:nvSpPr>
          <p:spPr>
            <a:xfrm>
              <a:off x="10232074" y="510626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39" name="pt1208">
              <a:extLst>
                <a:ext uri="{FF2B5EF4-FFF2-40B4-BE49-F238E27FC236}">
                  <a16:creationId xmlns:a16="http://schemas.microsoft.com/office/drawing/2014/main" id="{FC47F094-1EC0-4B7E-A940-01EED4AE2BD6}"/>
                </a:ext>
              </a:extLst>
            </p:cNvPr>
            <p:cNvSpPr/>
            <p:nvPr/>
          </p:nvSpPr>
          <p:spPr>
            <a:xfrm>
              <a:off x="10129409" y="522438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40" name="pt1209">
              <a:extLst>
                <a:ext uri="{FF2B5EF4-FFF2-40B4-BE49-F238E27FC236}">
                  <a16:creationId xmlns:a16="http://schemas.microsoft.com/office/drawing/2014/main" id="{9DFE61C1-2698-4261-9544-CD25727DBC2F}"/>
                </a:ext>
              </a:extLst>
            </p:cNvPr>
            <p:cNvSpPr/>
            <p:nvPr/>
          </p:nvSpPr>
          <p:spPr>
            <a:xfrm>
              <a:off x="10051717" y="519340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41" name="pt1210">
              <a:extLst>
                <a:ext uri="{FF2B5EF4-FFF2-40B4-BE49-F238E27FC236}">
                  <a16:creationId xmlns:a16="http://schemas.microsoft.com/office/drawing/2014/main" id="{A10032DE-9315-463A-A47D-54D41159DFB5}"/>
                </a:ext>
              </a:extLst>
            </p:cNvPr>
            <p:cNvSpPr/>
            <p:nvPr/>
          </p:nvSpPr>
          <p:spPr>
            <a:xfrm>
              <a:off x="10326439" y="510166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42" name="pt1211">
              <a:extLst>
                <a:ext uri="{FF2B5EF4-FFF2-40B4-BE49-F238E27FC236}">
                  <a16:creationId xmlns:a16="http://schemas.microsoft.com/office/drawing/2014/main" id="{DD0D5006-B910-4626-B95E-AE55504709E7}"/>
                </a:ext>
              </a:extLst>
            </p:cNvPr>
            <p:cNvSpPr/>
            <p:nvPr/>
          </p:nvSpPr>
          <p:spPr>
            <a:xfrm>
              <a:off x="10076306" y="505024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43" name="pt1212">
              <a:extLst>
                <a:ext uri="{FF2B5EF4-FFF2-40B4-BE49-F238E27FC236}">
                  <a16:creationId xmlns:a16="http://schemas.microsoft.com/office/drawing/2014/main" id="{E8F61542-A1BD-40A7-8003-BC71E03F8576}"/>
                </a:ext>
              </a:extLst>
            </p:cNvPr>
            <p:cNvSpPr/>
            <p:nvPr/>
          </p:nvSpPr>
          <p:spPr>
            <a:xfrm>
              <a:off x="10548596" y="501405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44" name="pt1213">
              <a:extLst>
                <a:ext uri="{FF2B5EF4-FFF2-40B4-BE49-F238E27FC236}">
                  <a16:creationId xmlns:a16="http://schemas.microsoft.com/office/drawing/2014/main" id="{9741FE6C-8E46-4245-BBD1-F3446B4925D0}"/>
                </a:ext>
              </a:extLst>
            </p:cNvPr>
            <p:cNvSpPr/>
            <p:nvPr/>
          </p:nvSpPr>
          <p:spPr>
            <a:xfrm>
              <a:off x="10121679" y="51530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45" name="pt1214">
              <a:extLst>
                <a:ext uri="{FF2B5EF4-FFF2-40B4-BE49-F238E27FC236}">
                  <a16:creationId xmlns:a16="http://schemas.microsoft.com/office/drawing/2014/main" id="{1E05F6D3-F1B0-45BD-86DE-AA05F8D12ED2}"/>
                </a:ext>
              </a:extLst>
            </p:cNvPr>
            <p:cNvSpPr/>
            <p:nvPr/>
          </p:nvSpPr>
          <p:spPr>
            <a:xfrm>
              <a:off x="10273669" y="496558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46" name="pt1215">
              <a:extLst>
                <a:ext uri="{FF2B5EF4-FFF2-40B4-BE49-F238E27FC236}">
                  <a16:creationId xmlns:a16="http://schemas.microsoft.com/office/drawing/2014/main" id="{4A921EAD-795E-4828-8ED7-CDC4417419F3}"/>
                </a:ext>
              </a:extLst>
            </p:cNvPr>
            <p:cNvSpPr/>
            <p:nvPr/>
          </p:nvSpPr>
          <p:spPr>
            <a:xfrm>
              <a:off x="10254351" y="479453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47" name="pt1216">
              <a:extLst>
                <a:ext uri="{FF2B5EF4-FFF2-40B4-BE49-F238E27FC236}">
                  <a16:creationId xmlns:a16="http://schemas.microsoft.com/office/drawing/2014/main" id="{57602822-9697-4DB5-98A8-1091D9B80F5B}"/>
                </a:ext>
              </a:extLst>
            </p:cNvPr>
            <p:cNvSpPr/>
            <p:nvPr/>
          </p:nvSpPr>
          <p:spPr>
            <a:xfrm>
              <a:off x="10260879" y="4451997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48" name="pt1217">
              <a:extLst>
                <a:ext uri="{FF2B5EF4-FFF2-40B4-BE49-F238E27FC236}">
                  <a16:creationId xmlns:a16="http://schemas.microsoft.com/office/drawing/2014/main" id="{1E581761-C46D-4E76-A28A-11A03750A235}"/>
                </a:ext>
              </a:extLst>
            </p:cNvPr>
            <p:cNvSpPr/>
            <p:nvPr/>
          </p:nvSpPr>
          <p:spPr>
            <a:xfrm>
              <a:off x="10203810" y="50652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49" name="pt1218">
              <a:extLst>
                <a:ext uri="{FF2B5EF4-FFF2-40B4-BE49-F238E27FC236}">
                  <a16:creationId xmlns:a16="http://schemas.microsoft.com/office/drawing/2014/main" id="{88DF2E57-13BC-476F-B472-E588F50E4223}"/>
                </a:ext>
              </a:extLst>
            </p:cNvPr>
            <p:cNvSpPr/>
            <p:nvPr/>
          </p:nvSpPr>
          <p:spPr>
            <a:xfrm>
              <a:off x="10307063" y="52317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50" name="pt1219">
              <a:extLst>
                <a:ext uri="{FF2B5EF4-FFF2-40B4-BE49-F238E27FC236}">
                  <a16:creationId xmlns:a16="http://schemas.microsoft.com/office/drawing/2014/main" id="{B233F1C3-2E52-475F-B51F-1409E797598C}"/>
                </a:ext>
              </a:extLst>
            </p:cNvPr>
            <p:cNvSpPr/>
            <p:nvPr/>
          </p:nvSpPr>
          <p:spPr>
            <a:xfrm>
              <a:off x="10239206" y="517570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51" name="pt1220">
              <a:extLst>
                <a:ext uri="{FF2B5EF4-FFF2-40B4-BE49-F238E27FC236}">
                  <a16:creationId xmlns:a16="http://schemas.microsoft.com/office/drawing/2014/main" id="{4ECC3D0E-991D-4DC9-A0E8-F7E0261CF7A2}"/>
                </a:ext>
              </a:extLst>
            </p:cNvPr>
            <p:cNvSpPr/>
            <p:nvPr/>
          </p:nvSpPr>
          <p:spPr>
            <a:xfrm>
              <a:off x="10181173" y="53513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52" name="pt1221">
              <a:extLst>
                <a:ext uri="{FF2B5EF4-FFF2-40B4-BE49-F238E27FC236}">
                  <a16:creationId xmlns:a16="http://schemas.microsoft.com/office/drawing/2014/main" id="{F06477F5-ED1D-495A-BDA0-F216567979A4}"/>
                </a:ext>
              </a:extLst>
            </p:cNvPr>
            <p:cNvSpPr/>
            <p:nvPr/>
          </p:nvSpPr>
          <p:spPr>
            <a:xfrm>
              <a:off x="10177181" y="501711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53" name="pt1222">
              <a:extLst>
                <a:ext uri="{FF2B5EF4-FFF2-40B4-BE49-F238E27FC236}">
                  <a16:creationId xmlns:a16="http://schemas.microsoft.com/office/drawing/2014/main" id="{0CE305B8-8C67-422B-A0BA-320372FA6E1A}"/>
                </a:ext>
              </a:extLst>
            </p:cNvPr>
            <p:cNvSpPr/>
            <p:nvPr/>
          </p:nvSpPr>
          <p:spPr>
            <a:xfrm>
              <a:off x="10002175" y="51905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54" name="pt1223">
              <a:extLst>
                <a:ext uri="{FF2B5EF4-FFF2-40B4-BE49-F238E27FC236}">
                  <a16:creationId xmlns:a16="http://schemas.microsoft.com/office/drawing/2014/main" id="{85D542E2-0DE8-410D-93EC-158FEBA09326}"/>
                </a:ext>
              </a:extLst>
            </p:cNvPr>
            <p:cNvSpPr/>
            <p:nvPr/>
          </p:nvSpPr>
          <p:spPr>
            <a:xfrm>
              <a:off x="9996026" y="54687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55" name="pt1224">
              <a:extLst>
                <a:ext uri="{FF2B5EF4-FFF2-40B4-BE49-F238E27FC236}">
                  <a16:creationId xmlns:a16="http://schemas.microsoft.com/office/drawing/2014/main" id="{C119CD0E-E7C6-4038-A643-C13B478E7D6E}"/>
                </a:ext>
              </a:extLst>
            </p:cNvPr>
            <p:cNvSpPr/>
            <p:nvPr/>
          </p:nvSpPr>
          <p:spPr>
            <a:xfrm>
              <a:off x="10142623" y="491360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56" name="pt1225">
              <a:extLst>
                <a:ext uri="{FF2B5EF4-FFF2-40B4-BE49-F238E27FC236}">
                  <a16:creationId xmlns:a16="http://schemas.microsoft.com/office/drawing/2014/main" id="{8B6B49A5-80EA-40D1-96BB-FE54937F1B5D}"/>
                </a:ext>
              </a:extLst>
            </p:cNvPr>
            <p:cNvSpPr/>
            <p:nvPr/>
          </p:nvSpPr>
          <p:spPr>
            <a:xfrm>
              <a:off x="10296820" y="501973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57" name="pt1226">
              <a:extLst>
                <a:ext uri="{FF2B5EF4-FFF2-40B4-BE49-F238E27FC236}">
                  <a16:creationId xmlns:a16="http://schemas.microsoft.com/office/drawing/2014/main" id="{CB190659-C54E-45F8-8D7C-0FB642E9B243}"/>
                </a:ext>
              </a:extLst>
            </p:cNvPr>
            <p:cNvSpPr/>
            <p:nvPr/>
          </p:nvSpPr>
          <p:spPr>
            <a:xfrm>
              <a:off x="10214088" y="530544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58" name="pt1227">
              <a:extLst>
                <a:ext uri="{FF2B5EF4-FFF2-40B4-BE49-F238E27FC236}">
                  <a16:creationId xmlns:a16="http://schemas.microsoft.com/office/drawing/2014/main" id="{FA893E9A-F6D5-4978-A615-345CA6958873}"/>
                </a:ext>
              </a:extLst>
            </p:cNvPr>
            <p:cNvSpPr/>
            <p:nvPr/>
          </p:nvSpPr>
          <p:spPr>
            <a:xfrm>
              <a:off x="10254593" y="4459352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59" name="pt1228">
              <a:extLst>
                <a:ext uri="{FF2B5EF4-FFF2-40B4-BE49-F238E27FC236}">
                  <a16:creationId xmlns:a16="http://schemas.microsoft.com/office/drawing/2014/main" id="{EBCC0169-0972-4860-8CFB-60C658637E02}"/>
                </a:ext>
              </a:extLst>
            </p:cNvPr>
            <p:cNvSpPr/>
            <p:nvPr/>
          </p:nvSpPr>
          <p:spPr>
            <a:xfrm>
              <a:off x="10198771" y="493828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60" name="pt1229">
              <a:extLst>
                <a:ext uri="{FF2B5EF4-FFF2-40B4-BE49-F238E27FC236}">
                  <a16:creationId xmlns:a16="http://schemas.microsoft.com/office/drawing/2014/main" id="{DAA6CA0B-EF9D-413D-9BEA-282F4D974962}"/>
                </a:ext>
              </a:extLst>
            </p:cNvPr>
            <p:cNvSpPr/>
            <p:nvPr/>
          </p:nvSpPr>
          <p:spPr>
            <a:xfrm>
              <a:off x="10236970" y="516325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61" name="pt1230">
              <a:extLst>
                <a:ext uri="{FF2B5EF4-FFF2-40B4-BE49-F238E27FC236}">
                  <a16:creationId xmlns:a16="http://schemas.microsoft.com/office/drawing/2014/main" id="{2AC81CA8-F9ED-4753-A498-5110BA68FAB7}"/>
                </a:ext>
              </a:extLst>
            </p:cNvPr>
            <p:cNvSpPr/>
            <p:nvPr/>
          </p:nvSpPr>
          <p:spPr>
            <a:xfrm>
              <a:off x="10099404" y="533955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62" name="pt1231">
              <a:extLst>
                <a:ext uri="{FF2B5EF4-FFF2-40B4-BE49-F238E27FC236}">
                  <a16:creationId xmlns:a16="http://schemas.microsoft.com/office/drawing/2014/main" id="{72D3F330-3A70-4D39-BE7F-E0AD15F64EDF}"/>
                </a:ext>
              </a:extLst>
            </p:cNvPr>
            <p:cNvSpPr/>
            <p:nvPr/>
          </p:nvSpPr>
          <p:spPr>
            <a:xfrm>
              <a:off x="10357760" y="487994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63" name="pt1232">
              <a:extLst>
                <a:ext uri="{FF2B5EF4-FFF2-40B4-BE49-F238E27FC236}">
                  <a16:creationId xmlns:a16="http://schemas.microsoft.com/office/drawing/2014/main" id="{F3A1B56F-6897-4871-900C-24842508D740}"/>
                </a:ext>
              </a:extLst>
            </p:cNvPr>
            <p:cNvSpPr/>
            <p:nvPr/>
          </p:nvSpPr>
          <p:spPr>
            <a:xfrm>
              <a:off x="10212703" y="498083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64" name="pt1233">
              <a:extLst>
                <a:ext uri="{FF2B5EF4-FFF2-40B4-BE49-F238E27FC236}">
                  <a16:creationId xmlns:a16="http://schemas.microsoft.com/office/drawing/2014/main" id="{64CD87A3-A810-4B9C-A486-5B16E00392FE}"/>
                </a:ext>
              </a:extLst>
            </p:cNvPr>
            <p:cNvSpPr/>
            <p:nvPr/>
          </p:nvSpPr>
          <p:spPr>
            <a:xfrm>
              <a:off x="10246907" y="513385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65" name="pt1234">
              <a:extLst>
                <a:ext uri="{FF2B5EF4-FFF2-40B4-BE49-F238E27FC236}">
                  <a16:creationId xmlns:a16="http://schemas.microsoft.com/office/drawing/2014/main" id="{87E16A3B-6037-4FEF-AE78-F8A3C74AB44A}"/>
                </a:ext>
              </a:extLst>
            </p:cNvPr>
            <p:cNvSpPr/>
            <p:nvPr/>
          </p:nvSpPr>
          <p:spPr>
            <a:xfrm>
              <a:off x="10276536" y="506124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66" name="pt1235">
              <a:extLst>
                <a:ext uri="{FF2B5EF4-FFF2-40B4-BE49-F238E27FC236}">
                  <a16:creationId xmlns:a16="http://schemas.microsoft.com/office/drawing/2014/main" id="{B6950C5C-DA2C-4815-B72E-4FAD7A8DA678}"/>
                </a:ext>
              </a:extLst>
            </p:cNvPr>
            <p:cNvSpPr/>
            <p:nvPr/>
          </p:nvSpPr>
          <p:spPr>
            <a:xfrm>
              <a:off x="10253888" y="514711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67" name="pt1236">
              <a:extLst>
                <a:ext uri="{FF2B5EF4-FFF2-40B4-BE49-F238E27FC236}">
                  <a16:creationId xmlns:a16="http://schemas.microsoft.com/office/drawing/2014/main" id="{9608C8E6-CAD4-4D24-851F-D6B1B2DB4D68}"/>
                </a:ext>
              </a:extLst>
            </p:cNvPr>
            <p:cNvSpPr/>
            <p:nvPr/>
          </p:nvSpPr>
          <p:spPr>
            <a:xfrm>
              <a:off x="10204917" y="512713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68" name="pt1237">
              <a:extLst>
                <a:ext uri="{FF2B5EF4-FFF2-40B4-BE49-F238E27FC236}">
                  <a16:creationId xmlns:a16="http://schemas.microsoft.com/office/drawing/2014/main" id="{7A48C889-ED3B-4FD0-94A0-ADC9C70552EC}"/>
                </a:ext>
              </a:extLst>
            </p:cNvPr>
            <p:cNvSpPr/>
            <p:nvPr/>
          </p:nvSpPr>
          <p:spPr>
            <a:xfrm>
              <a:off x="10232799" y="499430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69" name="pt1238">
              <a:extLst>
                <a:ext uri="{FF2B5EF4-FFF2-40B4-BE49-F238E27FC236}">
                  <a16:creationId xmlns:a16="http://schemas.microsoft.com/office/drawing/2014/main" id="{7C6D65F5-424D-4FAD-B731-7CC033FA56B7}"/>
                </a:ext>
              </a:extLst>
            </p:cNvPr>
            <p:cNvSpPr/>
            <p:nvPr/>
          </p:nvSpPr>
          <p:spPr>
            <a:xfrm>
              <a:off x="10258713" y="500249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70" name="pt1239">
              <a:extLst>
                <a:ext uri="{FF2B5EF4-FFF2-40B4-BE49-F238E27FC236}">
                  <a16:creationId xmlns:a16="http://schemas.microsoft.com/office/drawing/2014/main" id="{390AC438-41C9-4A82-8C49-C07247E2CEC6}"/>
                </a:ext>
              </a:extLst>
            </p:cNvPr>
            <p:cNvSpPr/>
            <p:nvPr/>
          </p:nvSpPr>
          <p:spPr>
            <a:xfrm>
              <a:off x="10260186" y="4443301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71" name="pt1240">
              <a:extLst>
                <a:ext uri="{FF2B5EF4-FFF2-40B4-BE49-F238E27FC236}">
                  <a16:creationId xmlns:a16="http://schemas.microsoft.com/office/drawing/2014/main" id="{C9C7F10B-F262-46CE-8F43-E87502B78209}"/>
                </a:ext>
              </a:extLst>
            </p:cNvPr>
            <p:cNvSpPr/>
            <p:nvPr/>
          </p:nvSpPr>
          <p:spPr>
            <a:xfrm>
              <a:off x="10373675" y="490101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72" name="pt1241">
              <a:extLst>
                <a:ext uri="{FF2B5EF4-FFF2-40B4-BE49-F238E27FC236}">
                  <a16:creationId xmlns:a16="http://schemas.microsoft.com/office/drawing/2014/main" id="{1BBE2427-6D29-4D26-ABB0-4141B5B11A1B}"/>
                </a:ext>
              </a:extLst>
            </p:cNvPr>
            <p:cNvSpPr/>
            <p:nvPr/>
          </p:nvSpPr>
          <p:spPr>
            <a:xfrm>
              <a:off x="10228599" y="498940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73" name="pt1242">
              <a:extLst>
                <a:ext uri="{FF2B5EF4-FFF2-40B4-BE49-F238E27FC236}">
                  <a16:creationId xmlns:a16="http://schemas.microsoft.com/office/drawing/2014/main" id="{21EAFB5E-319E-4888-A984-F5A4869653CB}"/>
                </a:ext>
              </a:extLst>
            </p:cNvPr>
            <p:cNvSpPr/>
            <p:nvPr/>
          </p:nvSpPr>
          <p:spPr>
            <a:xfrm>
              <a:off x="10113239" y="510863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74" name="pt1243">
              <a:extLst>
                <a:ext uri="{FF2B5EF4-FFF2-40B4-BE49-F238E27FC236}">
                  <a16:creationId xmlns:a16="http://schemas.microsoft.com/office/drawing/2014/main" id="{441D3CF1-2572-4EFB-A4A3-192BD961443B}"/>
                </a:ext>
              </a:extLst>
            </p:cNvPr>
            <p:cNvSpPr/>
            <p:nvPr/>
          </p:nvSpPr>
          <p:spPr>
            <a:xfrm>
              <a:off x="10121412" y="525144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75" name="pt1244">
              <a:extLst>
                <a:ext uri="{FF2B5EF4-FFF2-40B4-BE49-F238E27FC236}">
                  <a16:creationId xmlns:a16="http://schemas.microsoft.com/office/drawing/2014/main" id="{F994050E-A3DF-422F-9181-CC362B5E17B5}"/>
                </a:ext>
              </a:extLst>
            </p:cNvPr>
            <p:cNvSpPr/>
            <p:nvPr/>
          </p:nvSpPr>
          <p:spPr>
            <a:xfrm>
              <a:off x="10226578" y="527792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76" name="pt1245">
              <a:extLst>
                <a:ext uri="{FF2B5EF4-FFF2-40B4-BE49-F238E27FC236}">
                  <a16:creationId xmlns:a16="http://schemas.microsoft.com/office/drawing/2014/main" id="{3FF64608-7737-4A8B-8B03-C088298C0067}"/>
                </a:ext>
              </a:extLst>
            </p:cNvPr>
            <p:cNvSpPr/>
            <p:nvPr/>
          </p:nvSpPr>
          <p:spPr>
            <a:xfrm>
              <a:off x="10184993" y="486751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77" name="pt1246">
              <a:extLst>
                <a:ext uri="{FF2B5EF4-FFF2-40B4-BE49-F238E27FC236}">
                  <a16:creationId xmlns:a16="http://schemas.microsoft.com/office/drawing/2014/main" id="{3E48ED1F-DEC5-42DA-94B6-5E01B9430BF9}"/>
                </a:ext>
              </a:extLst>
            </p:cNvPr>
            <p:cNvSpPr/>
            <p:nvPr/>
          </p:nvSpPr>
          <p:spPr>
            <a:xfrm>
              <a:off x="10316624" y="511671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78" name="pt1247">
              <a:extLst>
                <a:ext uri="{FF2B5EF4-FFF2-40B4-BE49-F238E27FC236}">
                  <a16:creationId xmlns:a16="http://schemas.microsoft.com/office/drawing/2014/main" id="{853153F9-779E-4E69-9F51-F30F6E13B37D}"/>
                </a:ext>
              </a:extLst>
            </p:cNvPr>
            <p:cNvSpPr/>
            <p:nvPr/>
          </p:nvSpPr>
          <p:spPr>
            <a:xfrm>
              <a:off x="10249932" y="503565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79" name="pt1248">
              <a:extLst>
                <a:ext uri="{FF2B5EF4-FFF2-40B4-BE49-F238E27FC236}">
                  <a16:creationId xmlns:a16="http://schemas.microsoft.com/office/drawing/2014/main" id="{64DF8F0D-7CF1-48D4-8552-4F3625D455B8}"/>
                </a:ext>
              </a:extLst>
            </p:cNvPr>
            <p:cNvSpPr/>
            <p:nvPr/>
          </p:nvSpPr>
          <p:spPr>
            <a:xfrm>
              <a:off x="10245551" y="484748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80" name="pt1249">
              <a:extLst>
                <a:ext uri="{FF2B5EF4-FFF2-40B4-BE49-F238E27FC236}">
                  <a16:creationId xmlns:a16="http://schemas.microsoft.com/office/drawing/2014/main" id="{2FD3217D-E564-43F6-B2E1-0B9086429944}"/>
                </a:ext>
              </a:extLst>
            </p:cNvPr>
            <p:cNvSpPr/>
            <p:nvPr/>
          </p:nvSpPr>
          <p:spPr>
            <a:xfrm>
              <a:off x="10173976" y="498328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81" name="pt1250">
              <a:extLst>
                <a:ext uri="{FF2B5EF4-FFF2-40B4-BE49-F238E27FC236}">
                  <a16:creationId xmlns:a16="http://schemas.microsoft.com/office/drawing/2014/main" id="{1CCFAAD1-F626-498E-A252-F5FD964388C5}"/>
                </a:ext>
              </a:extLst>
            </p:cNvPr>
            <p:cNvSpPr/>
            <p:nvPr/>
          </p:nvSpPr>
          <p:spPr>
            <a:xfrm>
              <a:off x="10258495" y="4467164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82" name="pt1251">
              <a:extLst>
                <a:ext uri="{FF2B5EF4-FFF2-40B4-BE49-F238E27FC236}">
                  <a16:creationId xmlns:a16="http://schemas.microsoft.com/office/drawing/2014/main" id="{201E51E4-9535-42BF-8C2A-117B8640F71F}"/>
                </a:ext>
              </a:extLst>
            </p:cNvPr>
            <p:cNvSpPr/>
            <p:nvPr/>
          </p:nvSpPr>
          <p:spPr>
            <a:xfrm>
              <a:off x="10378531" y="47661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83" name="pt1252">
              <a:extLst>
                <a:ext uri="{FF2B5EF4-FFF2-40B4-BE49-F238E27FC236}">
                  <a16:creationId xmlns:a16="http://schemas.microsoft.com/office/drawing/2014/main" id="{ECB3BBC8-9108-4759-81C0-7A4EB27CC0B7}"/>
                </a:ext>
              </a:extLst>
            </p:cNvPr>
            <p:cNvSpPr/>
            <p:nvPr/>
          </p:nvSpPr>
          <p:spPr>
            <a:xfrm>
              <a:off x="10143692" y="49361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84" name="pt1253">
              <a:extLst>
                <a:ext uri="{FF2B5EF4-FFF2-40B4-BE49-F238E27FC236}">
                  <a16:creationId xmlns:a16="http://schemas.microsoft.com/office/drawing/2014/main" id="{4386588A-7BD9-4E7B-B692-00BFD08F82F0}"/>
                </a:ext>
              </a:extLst>
            </p:cNvPr>
            <p:cNvSpPr/>
            <p:nvPr/>
          </p:nvSpPr>
          <p:spPr>
            <a:xfrm>
              <a:off x="9869887" y="530197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85" name="pt1254">
              <a:extLst>
                <a:ext uri="{FF2B5EF4-FFF2-40B4-BE49-F238E27FC236}">
                  <a16:creationId xmlns:a16="http://schemas.microsoft.com/office/drawing/2014/main" id="{92EFDB14-E577-4B9D-8DFC-AC27D9C5EA8C}"/>
                </a:ext>
              </a:extLst>
            </p:cNvPr>
            <p:cNvSpPr/>
            <p:nvPr/>
          </p:nvSpPr>
          <p:spPr>
            <a:xfrm>
              <a:off x="10327381" y="494967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86" name="pt1255">
              <a:extLst>
                <a:ext uri="{FF2B5EF4-FFF2-40B4-BE49-F238E27FC236}">
                  <a16:creationId xmlns:a16="http://schemas.microsoft.com/office/drawing/2014/main" id="{AC8845C3-BCCE-4B10-A8D8-22C309DD9251}"/>
                </a:ext>
              </a:extLst>
            </p:cNvPr>
            <p:cNvSpPr/>
            <p:nvPr/>
          </p:nvSpPr>
          <p:spPr>
            <a:xfrm>
              <a:off x="10199416" y="475336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87" name="pt1256">
              <a:extLst>
                <a:ext uri="{FF2B5EF4-FFF2-40B4-BE49-F238E27FC236}">
                  <a16:creationId xmlns:a16="http://schemas.microsoft.com/office/drawing/2014/main" id="{F74F5C46-2F39-4DE0-8041-3EE892689FA6}"/>
                </a:ext>
              </a:extLst>
            </p:cNvPr>
            <p:cNvSpPr/>
            <p:nvPr/>
          </p:nvSpPr>
          <p:spPr>
            <a:xfrm>
              <a:off x="10207042" y="50140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88" name="pt1257">
              <a:extLst>
                <a:ext uri="{FF2B5EF4-FFF2-40B4-BE49-F238E27FC236}">
                  <a16:creationId xmlns:a16="http://schemas.microsoft.com/office/drawing/2014/main" id="{BCDF38E2-E16F-48EB-B09B-BED3E4F2C2EE}"/>
                </a:ext>
              </a:extLst>
            </p:cNvPr>
            <p:cNvSpPr/>
            <p:nvPr/>
          </p:nvSpPr>
          <p:spPr>
            <a:xfrm>
              <a:off x="9975270" y="497166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89" name="pt1258">
              <a:extLst>
                <a:ext uri="{FF2B5EF4-FFF2-40B4-BE49-F238E27FC236}">
                  <a16:creationId xmlns:a16="http://schemas.microsoft.com/office/drawing/2014/main" id="{C6787185-E382-4AF5-8373-14FDC91D9643}"/>
                </a:ext>
              </a:extLst>
            </p:cNvPr>
            <p:cNvSpPr/>
            <p:nvPr/>
          </p:nvSpPr>
          <p:spPr>
            <a:xfrm>
              <a:off x="10200660" y="514879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90" name="pt1259">
              <a:extLst>
                <a:ext uri="{FF2B5EF4-FFF2-40B4-BE49-F238E27FC236}">
                  <a16:creationId xmlns:a16="http://schemas.microsoft.com/office/drawing/2014/main" id="{F95FC96C-2490-4137-9FBE-F8AC7DBC543B}"/>
                </a:ext>
              </a:extLst>
            </p:cNvPr>
            <p:cNvSpPr/>
            <p:nvPr/>
          </p:nvSpPr>
          <p:spPr>
            <a:xfrm>
              <a:off x="10074269" y="472654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91" name="pt1260">
              <a:extLst>
                <a:ext uri="{FF2B5EF4-FFF2-40B4-BE49-F238E27FC236}">
                  <a16:creationId xmlns:a16="http://schemas.microsoft.com/office/drawing/2014/main" id="{4453D3C9-56C8-47E3-81FA-61AA7BCF098E}"/>
                </a:ext>
              </a:extLst>
            </p:cNvPr>
            <p:cNvSpPr/>
            <p:nvPr/>
          </p:nvSpPr>
          <p:spPr>
            <a:xfrm>
              <a:off x="9969057" y="498067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92" name="pt1261">
              <a:extLst>
                <a:ext uri="{FF2B5EF4-FFF2-40B4-BE49-F238E27FC236}">
                  <a16:creationId xmlns:a16="http://schemas.microsoft.com/office/drawing/2014/main" id="{08C5BCE8-2ED2-4D2B-932B-2A2A2E04AF8D}"/>
                </a:ext>
              </a:extLst>
            </p:cNvPr>
            <p:cNvSpPr/>
            <p:nvPr/>
          </p:nvSpPr>
          <p:spPr>
            <a:xfrm>
              <a:off x="10265140" y="4467871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93" name="pt1262">
              <a:extLst>
                <a:ext uri="{FF2B5EF4-FFF2-40B4-BE49-F238E27FC236}">
                  <a16:creationId xmlns:a16="http://schemas.microsoft.com/office/drawing/2014/main" id="{FED25814-E440-4828-A478-B2FC5CC36A16}"/>
                </a:ext>
              </a:extLst>
            </p:cNvPr>
            <p:cNvSpPr/>
            <p:nvPr/>
          </p:nvSpPr>
          <p:spPr>
            <a:xfrm>
              <a:off x="10077929" y="512454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94" name="pt1263">
              <a:extLst>
                <a:ext uri="{FF2B5EF4-FFF2-40B4-BE49-F238E27FC236}">
                  <a16:creationId xmlns:a16="http://schemas.microsoft.com/office/drawing/2014/main" id="{443DA15E-62DB-4E43-9719-AE0716620521}"/>
                </a:ext>
              </a:extLst>
            </p:cNvPr>
            <p:cNvSpPr/>
            <p:nvPr/>
          </p:nvSpPr>
          <p:spPr>
            <a:xfrm>
              <a:off x="10253352" y="495568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95" name="pt1264">
              <a:extLst>
                <a:ext uri="{FF2B5EF4-FFF2-40B4-BE49-F238E27FC236}">
                  <a16:creationId xmlns:a16="http://schemas.microsoft.com/office/drawing/2014/main" id="{B43F7E22-66CD-4958-A820-2F8978DBC2AE}"/>
                </a:ext>
              </a:extLst>
            </p:cNvPr>
            <p:cNvSpPr/>
            <p:nvPr/>
          </p:nvSpPr>
          <p:spPr>
            <a:xfrm>
              <a:off x="10214638" y="494048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96" name="pt1265">
              <a:extLst>
                <a:ext uri="{FF2B5EF4-FFF2-40B4-BE49-F238E27FC236}">
                  <a16:creationId xmlns:a16="http://schemas.microsoft.com/office/drawing/2014/main" id="{B68A3FE4-E128-4257-B7E1-C728CFDA2AF0}"/>
                </a:ext>
              </a:extLst>
            </p:cNvPr>
            <p:cNvSpPr/>
            <p:nvPr/>
          </p:nvSpPr>
          <p:spPr>
            <a:xfrm>
              <a:off x="10167513" y="512797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97" name="pt1266">
              <a:extLst>
                <a:ext uri="{FF2B5EF4-FFF2-40B4-BE49-F238E27FC236}">
                  <a16:creationId xmlns:a16="http://schemas.microsoft.com/office/drawing/2014/main" id="{00E24528-26CB-4B20-A579-947C88FE85F5}"/>
                </a:ext>
              </a:extLst>
            </p:cNvPr>
            <p:cNvSpPr/>
            <p:nvPr/>
          </p:nvSpPr>
          <p:spPr>
            <a:xfrm>
              <a:off x="10275271" y="478073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98" name="pt1267">
              <a:extLst>
                <a:ext uri="{FF2B5EF4-FFF2-40B4-BE49-F238E27FC236}">
                  <a16:creationId xmlns:a16="http://schemas.microsoft.com/office/drawing/2014/main" id="{0FD2541C-838E-4C48-88E6-7DA41D1E634A}"/>
                </a:ext>
              </a:extLst>
            </p:cNvPr>
            <p:cNvSpPr/>
            <p:nvPr/>
          </p:nvSpPr>
          <p:spPr>
            <a:xfrm>
              <a:off x="9642258" y="54783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299" name="pt1268">
              <a:extLst>
                <a:ext uri="{FF2B5EF4-FFF2-40B4-BE49-F238E27FC236}">
                  <a16:creationId xmlns:a16="http://schemas.microsoft.com/office/drawing/2014/main" id="{9672BE70-ACDB-4836-B38B-2DDA3013C910}"/>
                </a:ext>
              </a:extLst>
            </p:cNvPr>
            <p:cNvSpPr/>
            <p:nvPr/>
          </p:nvSpPr>
          <p:spPr>
            <a:xfrm>
              <a:off x="10194999" y="507669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00" name="pt1269">
              <a:extLst>
                <a:ext uri="{FF2B5EF4-FFF2-40B4-BE49-F238E27FC236}">
                  <a16:creationId xmlns:a16="http://schemas.microsoft.com/office/drawing/2014/main" id="{4DD870D3-DC8C-4955-8ACE-AD72BC409669}"/>
                </a:ext>
              </a:extLst>
            </p:cNvPr>
            <p:cNvSpPr/>
            <p:nvPr/>
          </p:nvSpPr>
          <p:spPr>
            <a:xfrm>
              <a:off x="9968753" y="518644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01" name="pt1270">
              <a:extLst>
                <a:ext uri="{FF2B5EF4-FFF2-40B4-BE49-F238E27FC236}">
                  <a16:creationId xmlns:a16="http://schemas.microsoft.com/office/drawing/2014/main" id="{EE3665AE-E53C-4741-8189-1F06F19FEB20}"/>
                </a:ext>
              </a:extLst>
            </p:cNvPr>
            <p:cNvSpPr/>
            <p:nvPr/>
          </p:nvSpPr>
          <p:spPr>
            <a:xfrm>
              <a:off x="10240523" y="498421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02" name="pt1271">
              <a:extLst>
                <a:ext uri="{FF2B5EF4-FFF2-40B4-BE49-F238E27FC236}">
                  <a16:creationId xmlns:a16="http://schemas.microsoft.com/office/drawing/2014/main" id="{91B4C835-67FF-4648-A998-058F14BC6DBF}"/>
                </a:ext>
              </a:extLst>
            </p:cNvPr>
            <p:cNvSpPr/>
            <p:nvPr/>
          </p:nvSpPr>
          <p:spPr>
            <a:xfrm>
              <a:off x="10291886" y="475265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03" name="pt1272">
              <a:extLst>
                <a:ext uri="{FF2B5EF4-FFF2-40B4-BE49-F238E27FC236}">
                  <a16:creationId xmlns:a16="http://schemas.microsoft.com/office/drawing/2014/main" id="{D9C96438-4E8C-4A7C-96F4-251D7A1E4120}"/>
                </a:ext>
              </a:extLst>
            </p:cNvPr>
            <p:cNvSpPr/>
            <p:nvPr/>
          </p:nvSpPr>
          <p:spPr>
            <a:xfrm>
              <a:off x="10262574" y="4457942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04" name="pt1273">
              <a:extLst>
                <a:ext uri="{FF2B5EF4-FFF2-40B4-BE49-F238E27FC236}">
                  <a16:creationId xmlns:a16="http://schemas.microsoft.com/office/drawing/2014/main" id="{E316316F-306F-41CB-B4CD-C1D25D8B182F}"/>
                </a:ext>
              </a:extLst>
            </p:cNvPr>
            <p:cNvSpPr/>
            <p:nvPr/>
          </p:nvSpPr>
          <p:spPr>
            <a:xfrm>
              <a:off x="10202753" y="534657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05" name="pt1274">
              <a:extLst>
                <a:ext uri="{FF2B5EF4-FFF2-40B4-BE49-F238E27FC236}">
                  <a16:creationId xmlns:a16="http://schemas.microsoft.com/office/drawing/2014/main" id="{586ADA3B-906D-4B33-B83B-5C1A268CA06E}"/>
                </a:ext>
              </a:extLst>
            </p:cNvPr>
            <p:cNvSpPr/>
            <p:nvPr/>
          </p:nvSpPr>
          <p:spPr>
            <a:xfrm>
              <a:off x="10057509" y="514330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06" name="pt1275">
              <a:extLst>
                <a:ext uri="{FF2B5EF4-FFF2-40B4-BE49-F238E27FC236}">
                  <a16:creationId xmlns:a16="http://schemas.microsoft.com/office/drawing/2014/main" id="{29221A69-B11F-43C7-996B-104BF1EC88E1}"/>
                </a:ext>
              </a:extLst>
            </p:cNvPr>
            <p:cNvSpPr/>
            <p:nvPr/>
          </p:nvSpPr>
          <p:spPr>
            <a:xfrm>
              <a:off x="10112963" y="515422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07" name="pt1276">
              <a:extLst>
                <a:ext uri="{FF2B5EF4-FFF2-40B4-BE49-F238E27FC236}">
                  <a16:creationId xmlns:a16="http://schemas.microsoft.com/office/drawing/2014/main" id="{069BB5A6-74D8-4B24-A7B4-CB74B5E20252}"/>
                </a:ext>
              </a:extLst>
            </p:cNvPr>
            <p:cNvSpPr/>
            <p:nvPr/>
          </p:nvSpPr>
          <p:spPr>
            <a:xfrm>
              <a:off x="10227002" y="491567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08" name="pt1277">
              <a:extLst>
                <a:ext uri="{FF2B5EF4-FFF2-40B4-BE49-F238E27FC236}">
                  <a16:creationId xmlns:a16="http://schemas.microsoft.com/office/drawing/2014/main" id="{AB2CFFF5-FD3F-4893-8BD0-AF487F1D13A6}"/>
                </a:ext>
              </a:extLst>
            </p:cNvPr>
            <p:cNvSpPr/>
            <p:nvPr/>
          </p:nvSpPr>
          <p:spPr>
            <a:xfrm>
              <a:off x="10392066" y="480337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09" name="pt1278">
              <a:extLst>
                <a:ext uri="{FF2B5EF4-FFF2-40B4-BE49-F238E27FC236}">
                  <a16:creationId xmlns:a16="http://schemas.microsoft.com/office/drawing/2014/main" id="{2F6520A7-6922-47D7-AE69-3FEE8DEB0BA0}"/>
                </a:ext>
              </a:extLst>
            </p:cNvPr>
            <p:cNvSpPr/>
            <p:nvPr/>
          </p:nvSpPr>
          <p:spPr>
            <a:xfrm>
              <a:off x="9966810" y="522383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10" name="pt1279">
              <a:extLst>
                <a:ext uri="{FF2B5EF4-FFF2-40B4-BE49-F238E27FC236}">
                  <a16:creationId xmlns:a16="http://schemas.microsoft.com/office/drawing/2014/main" id="{41D478FA-F7DA-4F73-8B83-CCE093B7AC94}"/>
                </a:ext>
              </a:extLst>
            </p:cNvPr>
            <p:cNvSpPr/>
            <p:nvPr/>
          </p:nvSpPr>
          <p:spPr>
            <a:xfrm>
              <a:off x="10277578" y="46971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11" name="pt1280">
              <a:extLst>
                <a:ext uri="{FF2B5EF4-FFF2-40B4-BE49-F238E27FC236}">
                  <a16:creationId xmlns:a16="http://schemas.microsoft.com/office/drawing/2014/main" id="{D15786B3-FD95-49F7-AEDB-0B8809F681A2}"/>
                </a:ext>
              </a:extLst>
            </p:cNvPr>
            <p:cNvSpPr/>
            <p:nvPr/>
          </p:nvSpPr>
          <p:spPr>
            <a:xfrm>
              <a:off x="10206707" y="526645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12" name="pt1281">
              <a:extLst>
                <a:ext uri="{FF2B5EF4-FFF2-40B4-BE49-F238E27FC236}">
                  <a16:creationId xmlns:a16="http://schemas.microsoft.com/office/drawing/2014/main" id="{550A7F1E-D8F9-4592-9EC7-F38857852507}"/>
                </a:ext>
              </a:extLst>
            </p:cNvPr>
            <p:cNvSpPr/>
            <p:nvPr/>
          </p:nvSpPr>
          <p:spPr>
            <a:xfrm>
              <a:off x="10126159" y="513945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13" name="pt1282">
              <a:extLst>
                <a:ext uri="{FF2B5EF4-FFF2-40B4-BE49-F238E27FC236}">
                  <a16:creationId xmlns:a16="http://schemas.microsoft.com/office/drawing/2014/main" id="{AEACBA9C-0D3E-450A-BB2D-513312BC00FD}"/>
                </a:ext>
              </a:extLst>
            </p:cNvPr>
            <p:cNvSpPr/>
            <p:nvPr/>
          </p:nvSpPr>
          <p:spPr>
            <a:xfrm>
              <a:off x="10258736" y="508769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14" name="pt1283">
              <a:extLst>
                <a:ext uri="{FF2B5EF4-FFF2-40B4-BE49-F238E27FC236}">
                  <a16:creationId xmlns:a16="http://schemas.microsoft.com/office/drawing/2014/main" id="{3DD07B0C-82A2-427D-A4F5-13E84CB9ACFB}"/>
                </a:ext>
              </a:extLst>
            </p:cNvPr>
            <p:cNvSpPr/>
            <p:nvPr/>
          </p:nvSpPr>
          <p:spPr>
            <a:xfrm>
              <a:off x="10257221" y="4457192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15" name="pt1284">
              <a:extLst>
                <a:ext uri="{FF2B5EF4-FFF2-40B4-BE49-F238E27FC236}">
                  <a16:creationId xmlns:a16="http://schemas.microsoft.com/office/drawing/2014/main" id="{A5A7572E-C166-4D2B-B7FC-7462E70D08AC}"/>
                </a:ext>
              </a:extLst>
            </p:cNvPr>
            <p:cNvSpPr/>
            <p:nvPr/>
          </p:nvSpPr>
          <p:spPr>
            <a:xfrm>
              <a:off x="9996717" y="528522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16" name="pt1285">
              <a:extLst>
                <a:ext uri="{FF2B5EF4-FFF2-40B4-BE49-F238E27FC236}">
                  <a16:creationId xmlns:a16="http://schemas.microsoft.com/office/drawing/2014/main" id="{76D1B636-6A80-4628-AFC5-BB6F4C708675}"/>
                </a:ext>
              </a:extLst>
            </p:cNvPr>
            <p:cNvSpPr/>
            <p:nvPr/>
          </p:nvSpPr>
          <p:spPr>
            <a:xfrm>
              <a:off x="9991497" y="518978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17" name="pt1286">
              <a:extLst>
                <a:ext uri="{FF2B5EF4-FFF2-40B4-BE49-F238E27FC236}">
                  <a16:creationId xmlns:a16="http://schemas.microsoft.com/office/drawing/2014/main" id="{D8D6F7C1-8C01-4038-9F26-1ECE4EE10436}"/>
                </a:ext>
              </a:extLst>
            </p:cNvPr>
            <p:cNvSpPr/>
            <p:nvPr/>
          </p:nvSpPr>
          <p:spPr>
            <a:xfrm>
              <a:off x="10191528" y="4863384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18" name="pt1287">
              <a:extLst>
                <a:ext uri="{FF2B5EF4-FFF2-40B4-BE49-F238E27FC236}">
                  <a16:creationId xmlns:a16="http://schemas.microsoft.com/office/drawing/2014/main" id="{5E139FC5-B1D3-4719-BAF1-B819231DD964}"/>
                </a:ext>
              </a:extLst>
            </p:cNvPr>
            <p:cNvSpPr/>
            <p:nvPr/>
          </p:nvSpPr>
          <p:spPr>
            <a:xfrm>
              <a:off x="10166497" y="5225050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19" name="pt1288">
              <a:extLst>
                <a:ext uri="{FF2B5EF4-FFF2-40B4-BE49-F238E27FC236}">
                  <a16:creationId xmlns:a16="http://schemas.microsoft.com/office/drawing/2014/main" id="{2949A8AC-6586-45C0-8091-EF72033235CF}"/>
                </a:ext>
              </a:extLst>
            </p:cNvPr>
            <p:cNvSpPr/>
            <p:nvPr/>
          </p:nvSpPr>
          <p:spPr>
            <a:xfrm>
              <a:off x="10262697" y="482263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20" name="pt1289">
              <a:extLst>
                <a:ext uri="{FF2B5EF4-FFF2-40B4-BE49-F238E27FC236}">
                  <a16:creationId xmlns:a16="http://schemas.microsoft.com/office/drawing/2014/main" id="{41FA3211-C359-412D-B5E8-CAD8530E794A}"/>
                </a:ext>
              </a:extLst>
            </p:cNvPr>
            <p:cNvSpPr/>
            <p:nvPr/>
          </p:nvSpPr>
          <p:spPr>
            <a:xfrm>
              <a:off x="10185249" y="4956902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21" name="pt1290">
              <a:extLst>
                <a:ext uri="{FF2B5EF4-FFF2-40B4-BE49-F238E27FC236}">
                  <a16:creationId xmlns:a16="http://schemas.microsoft.com/office/drawing/2014/main" id="{DDCB4B09-A872-491E-B5A3-43E29C6E42FA}"/>
                </a:ext>
              </a:extLst>
            </p:cNvPr>
            <p:cNvSpPr/>
            <p:nvPr/>
          </p:nvSpPr>
          <p:spPr>
            <a:xfrm>
              <a:off x="10252796" y="516259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22" name="pt1291">
              <a:extLst>
                <a:ext uri="{FF2B5EF4-FFF2-40B4-BE49-F238E27FC236}">
                  <a16:creationId xmlns:a16="http://schemas.microsoft.com/office/drawing/2014/main" id="{A7E245ED-CAAA-4859-978F-BD342A2A153C}"/>
                </a:ext>
              </a:extLst>
            </p:cNvPr>
            <p:cNvSpPr/>
            <p:nvPr/>
          </p:nvSpPr>
          <p:spPr>
            <a:xfrm>
              <a:off x="10116577" y="5397556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23" name="pt1292">
              <a:extLst>
                <a:ext uri="{FF2B5EF4-FFF2-40B4-BE49-F238E27FC236}">
                  <a16:creationId xmlns:a16="http://schemas.microsoft.com/office/drawing/2014/main" id="{7D356A23-3F98-493C-91ED-0512EAD7987C}"/>
                </a:ext>
              </a:extLst>
            </p:cNvPr>
            <p:cNvSpPr/>
            <p:nvPr/>
          </p:nvSpPr>
          <p:spPr>
            <a:xfrm>
              <a:off x="9865278" y="522186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24" name="pt1293">
              <a:extLst>
                <a:ext uri="{FF2B5EF4-FFF2-40B4-BE49-F238E27FC236}">
                  <a16:creationId xmlns:a16="http://schemas.microsoft.com/office/drawing/2014/main" id="{6CFCFD90-FF8E-44CA-9F4C-A4F39FEA3245}"/>
                </a:ext>
              </a:extLst>
            </p:cNvPr>
            <p:cNvSpPr/>
            <p:nvPr/>
          </p:nvSpPr>
          <p:spPr>
            <a:xfrm>
              <a:off x="10181299" y="5073009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25" name="pt1294">
              <a:extLst>
                <a:ext uri="{FF2B5EF4-FFF2-40B4-BE49-F238E27FC236}">
                  <a16:creationId xmlns:a16="http://schemas.microsoft.com/office/drawing/2014/main" id="{EA0A18FF-BB00-407F-BE19-49863D43487F}"/>
                </a:ext>
              </a:extLst>
            </p:cNvPr>
            <p:cNvSpPr/>
            <p:nvPr/>
          </p:nvSpPr>
          <p:spPr>
            <a:xfrm>
              <a:off x="10258154" y="4454464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26" name="pt1295">
              <a:extLst>
                <a:ext uri="{FF2B5EF4-FFF2-40B4-BE49-F238E27FC236}">
                  <a16:creationId xmlns:a16="http://schemas.microsoft.com/office/drawing/2014/main" id="{D15B5F28-B413-4A6F-8E8E-AD84FAC4E648}"/>
                </a:ext>
              </a:extLst>
            </p:cNvPr>
            <p:cNvSpPr/>
            <p:nvPr/>
          </p:nvSpPr>
          <p:spPr>
            <a:xfrm>
              <a:off x="9647871" y="554964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27" name="pt1296">
              <a:extLst>
                <a:ext uri="{FF2B5EF4-FFF2-40B4-BE49-F238E27FC236}">
                  <a16:creationId xmlns:a16="http://schemas.microsoft.com/office/drawing/2014/main" id="{64A9A087-5404-4564-BE71-891A045F1E5B}"/>
                </a:ext>
              </a:extLst>
            </p:cNvPr>
            <p:cNvSpPr/>
            <p:nvPr/>
          </p:nvSpPr>
          <p:spPr>
            <a:xfrm>
              <a:off x="10098109" y="5354463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28" name="pt1297">
              <a:extLst>
                <a:ext uri="{FF2B5EF4-FFF2-40B4-BE49-F238E27FC236}">
                  <a16:creationId xmlns:a16="http://schemas.microsoft.com/office/drawing/2014/main" id="{A4D64691-B5AD-4021-A68D-37068D75A7DD}"/>
                </a:ext>
              </a:extLst>
            </p:cNvPr>
            <p:cNvSpPr/>
            <p:nvPr/>
          </p:nvSpPr>
          <p:spPr>
            <a:xfrm>
              <a:off x="10187379" y="508335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29" name="pt1298">
              <a:extLst>
                <a:ext uri="{FF2B5EF4-FFF2-40B4-BE49-F238E27FC236}">
                  <a16:creationId xmlns:a16="http://schemas.microsoft.com/office/drawing/2014/main" id="{41FD753A-CFDE-49C7-AD82-6A9DF7694906}"/>
                </a:ext>
              </a:extLst>
            </p:cNvPr>
            <p:cNvSpPr/>
            <p:nvPr/>
          </p:nvSpPr>
          <p:spPr>
            <a:xfrm>
              <a:off x="10188199" y="5030747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30" name="pt1299">
              <a:extLst>
                <a:ext uri="{FF2B5EF4-FFF2-40B4-BE49-F238E27FC236}">
                  <a16:creationId xmlns:a16="http://schemas.microsoft.com/office/drawing/2014/main" id="{48102075-F737-4DD9-95D4-D170CD9DAEE1}"/>
                </a:ext>
              </a:extLst>
            </p:cNvPr>
            <p:cNvSpPr/>
            <p:nvPr/>
          </p:nvSpPr>
          <p:spPr>
            <a:xfrm>
              <a:off x="10084543" y="5197781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31" name="pt1300">
              <a:extLst>
                <a:ext uri="{FF2B5EF4-FFF2-40B4-BE49-F238E27FC236}">
                  <a16:creationId xmlns:a16="http://schemas.microsoft.com/office/drawing/2014/main" id="{228A3990-C961-4EA7-A074-B523B41393F5}"/>
                </a:ext>
              </a:extLst>
            </p:cNvPr>
            <p:cNvSpPr/>
            <p:nvPr/>
          </p:nvSpPr>
          <p:spPr>
            <a:xfrm>
              <a:off x="10380845" y="4464795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32" name="pt1301">
              <a:extLst>
                <a:ext uri="{FF2B5EF4-FFF2-40B4-BE49-F238E27FC236}">
                  <a16:creationId xmlns:a16="http://schemas.microsoft.com/office/drawing/2014/main" id="{FA52057A-FD56-4D8E-82ED-13D890F5669C}"/>
                </a:ext>
              </a:extLst>
            </p:cNvPr>
            <p:cNvSpPr/>
            <p:nvPr/>
          </p:nvSpPr>
          <p:spPr>
            <a:xfrm>
              <a:off x="9953259" y="4972058"/>
              <a:ext cx="45152" cy="45152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33" name="pt1302">
              <a:extLst>
                <a:ext uri="{FF2B5EF4-FFF2-40B4-BE49-F238E27FC236}">
                  <a16:creationId xmlns:a16="http://schemas.microsoft.com/office/drawing/2014/main" id="{D6275E09-F4A0-47D4-8E5C-FA3E287E9C99}"/>
                </a:ext>
              </a:extLst>
            </p:cNvPr>
            <p:cNvSpPr/>
            <p:nvPr/>
          </p:nvSpPr>
          <p:spPr>
            <a:xfrm>
              <a:off x="10262310" y="4460677"/>
              <a:ext cx="30101" cy="30101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cxnSp>
          <p:nvCxnSpPr>
            <p:cNvPr id="6334" name="Straight Connector 6333">
              <a:extLst>
                <a:ext uri="{FF2B5EF4-FFF2-40B4-BE49-F238E27FC236}">
                  <a16:creationId xmlns:a16="http://schemas.microsoft.com/office/drawing/2014/main" id="{0A5E21E8-04D4-443B-849D-6B96F9B5F782}"/>
                </a:ext>
              </a:extLst>
            </p:cNvPr>
            <p:cNvCxnSpPr/>
            <p:nvPr/>
          </p:nvCxnSpPr>
          <p:spPr>
            <a:xfrm>
              <a:off x="4735619" y="1407995"/>
              <a:ext cx="0" cy="21653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35" name="Straight Connector 6334">
              <a:extLst>
                <a:ext uri="{FF2B5EF4-FFF2-40B4-BE49-F238E27FC236}">
                  <a16:creationId xmlns:a16="http://schemas.microsoft.com/office/drawing/2014/main" id="{B817C5CB-6735-4EBA-B31A-41C64B741F92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15108" y="2493845"/>
              <a:ext cx="0" cy="21653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36" name="Straight Connector 6335">
              <a:extLst>
                <a:ext uri="{FF2B5EF4-FFF2-40B4-BE49-F238E27FC236}">
                  <a16:creationId xmlns:a16="http://schemas.microsoft.com/office/drawing/2014/main" id="{49538842-82D6-4710-98C0-6D67E99F0983}"/>
                </a:ext>
              </a:extLst>
            </p:cNvPr>
            <p:cNvCxnSpPr/>
            <p:nvPr/>
          </p:nvCxnSpPr>
          <p:spPr>
            <a:xfrm>
              <a:off x="8377570" y="1359518"/>
              <a:ext cx="0" cy="21653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37" name="Straight Connector 6336">
              <a:extLst>
                <a:ext uri="{FF2B5EF4-FFF2-40B4-BE49-F238E27FC236}">
                  <a16:creationId xmlns:a16="http://schemas.microsoft.com/office/drawing/2014/main" id="{0A737AB3-5331-49A4-9DC1-363593EABA2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457059" y="2440605"/>
              <a:ext cx="0" cy="21653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38" name="Straight Connector 6337">
              <a:extLst>
                <a:ext uri="{FF2B5EF4-FFF2-40B4-BE49-F238E27FC236}">
                  <a16:creationId xmlns:a16="http://schemas.microsoft.com/office/drawing/2014/main" id="{24C5D455-2F9F-407D-A809-E58588596761}"/>
                </a:ext>
              </a:extLst>
            </p:cNvPr>
            <p:cNvCxnSpPr/>
            <p:nvPr/>
          </p:nvCxnSpPr>
          <p:spPr>
            <a:xfrm>
              <a:off x="8428435" y="3960208"/>
              <a:ext cx="0" cy="21653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39" name="Straight Connector 6338">
              <a:extLst>
                <a:ext uri="{FF2B5EF4-FFF2-40B4-BE49-F238E27FC236}">
                  <a16:creationId xmlns:a16="http://schemas.microsoft.com/office/drawing/2014/main" id="{9E03D47C-62E6-4EC1-A1A6-3FFC633E3649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513151" y="5042317"/>
              <a:ext cx="0" cy="21653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40" name="Straight Connector 6339">
              <a:extLst>
                <a:ext uri="{FF2B5EF4-FFF2-40B4-BE49-F238E27FC236}">
                  <a16:creationId xmlns:a16="http://schemas.microsoft.com/office/drawing/2014/main" id="{60061E84-A1F3-44C0-9568-4E346CD99CF0}"/>
                </a:ext>
              </a:extLst>
            </p:cNvPr>
            <p:cNvCxnSpPr/>
            <p:nvPr/>
          </p:nvCxnSpPr>
          <p:spPr>
            <a:xfrm>
              <a:off x="4778593" y="3914790"/>
              <a:ext cx="0" cy="21653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41" name="Straight Connector 6340">
              <a:extLst>
                <a:ext uri="{FF2B5EF4-FFF2-40B4-BE49-F238E27FC236}">
                  <a16:creationId xmlns:a16="http://schemas.microsoft.com/office/drawing/2014/main" id="{2B9F5952-BE24-4617-BD68-CF2ABFE15AB0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5858371" y="5001662"/>
              <a:ext cx="0" cy="216535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342" name="TextBox 6341">
            <a:extLst>
              <a:ext uri="{FF2B5EF4-FFF2-40B4-BE49-F238E27FC236}">
                <a16:creationId xmlns:a16="http://schemas.microsoft.com/office/drawing/2014/main" id="{F11C4497-3EFE-42DF-AF9B-EAFB93C7A40F}"/>
              </a:ext>
            </a:extLst>
          </p:cNvPr>
          <p:cNvSpPr txBox="1"/>
          <p:nvPr/>
        </p:nvSpPr>
        <p:spPr>
          <a:xfrm>
            <a:off x="8101892" y="2955907"/>
            <a:ext cx="90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lay" panose="00000500000000000000" pitchFamily="2" charset="0"/>
              </a:rPr>
              <a:t>RAW</a:t>
            </a:r>
          </a:p>
        </p:txBody>
      </p:sp>
      <p:sp>
        <p:nvSpPr>
          <p:cNvPr id="6344" name="TextBox 6343">
            <a:extLst>
              <a:ext uri="{FF2B5EF4-FFF2-40B4-BE49-F238E27FC236}">
                <a16:creationId xmlns:a16="http://schemas.microsoft.com/office/drawing/2014/main" id="{0A76C704-8436-4EAD-8480-5ABDC06D3210}"/>
              </a:ext>
            </a:extLst>
          </p:cNvPr>
          <p:cNvSpPr txBox="1"/>
          <p:nvPr/>
        </p:nvSpPr>
        <p:spPr>
          <a:xfrm>
            <a:off x="4604006" y="5444107"/>
            <a:ext cx="90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lay" panose="00000500000000000000" pitchFamily="2" charset="0"/>
              </a:rPr>
              <a:t>LOESS</a:t>
            </a:r>
          </a:p>
        </p:txBody>
      </p:sp>
      <p:sp>
        <p:nvSpPr>
          <p:cNvPr id="6345" name="TextBox 6344">
            <a:extLst>
              <a:ext uri="{FF2B5EF4-FFF2-40B4-BE49-F238E27FC236}">
                <a16:creationId xmlns:a16="http://schemas.microsoft.com/office/drawing/2014/main" id="{1CB7FB73-197B-4B6A-9AEA-CF23771344BF}"/>
              </a:ext>
            </a:extLst>
          </p:cNvPr>
          <p:cNvSpPr txBox="1"/>
          <p:nvPr/>
        </p:nvSpPr>
        <p:spPr>
          <a:xfrm>
            <a:off x="8158591" y="5495589"/>
            <a:ext cx="90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lay" panose="00000500000000000000" pitchFamily="2" charset="0"/>
              </a:rPr>
              <a:t>SERRF</a:t>
            </a:r>
          </a:p>
        </p:txBody>
      </p:sp>
      <p:sp>
        <p:nvSpPr>
          <p:cNvPr id="6346" name="TextBox 6345">
            <a:extLst>
              <a:ext uri="{FF2B5EF4-FFF2-40B4-BE49-F238E27FC236}">
                <a16:creationId xmlns:a16="http://schemas.microsoft.com/office/drawing/2014/main" id="{ADFB1FF0-73F0-4D27-82CB-3F19744CE7B9}"/>
              </a:ext>
            </a:extLst>
          </p:cNvPr>
          <p:cNvSpPr txBox="1"/>
          <p:nvPr/>
        </p:nvSpPr>
        <p:spPr>
          <a:xfrm>
            <a:off x="4262260" y="1973011"/>
            <a:ext cx="249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B050"/>
                </a:solidFill>
                <a:latin typeface="Play" panose="00000500000000000000" pitchFamily="2" charset="0"/>
              </a:rPr>
              <a:t>Scarcely batch effect</a:t>
            </a:r>
          </a:p>
          <a:p>
            <a:r>
              <a:rPr lang="en-US" sz="1000" dirty="0">
                <a:solidFill>
                  <a:srgbClr val="FF0000"/>
                </a:solidFill>
                <a:latin typeface="Play" panose="00000500000000000000" pitchFamily="2" charset="0"/>
              </a:rPr>
              <a:t>Too much variation</a:t>
            </a:r>
          </a:p>
        </p:txBody>
      </p:sp>
      <p:sp>
        <p:nvSpPr>
          <p:cNvPr id="6347" name="TextBox 6346">
            <a:extLst>
              <a:ext uri="{FF2B5EF4-FFF2-40B4-BE49-F238E27FC236}">
                <a16:creationId xmlns:a16="http://schemas.microsoft.com/office/drawing/2014/main" id="{6499F0A6-144B-481D-844B-E31A8CAC121C}"/>
              </a:ext>
            </a:extLst>
          </p:cNvPr>
          <p:cNvSpPr txBox="1"/>
          <p:nvPr/>
        </p:nvSpPr>
        <p:spPr>
          <a:xfrm>
            <a:off x="4262260" y="4980147"/>
            <a:ext cx="2493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Play" panose="00000500000000000000" pitchFamily="2" charset="0"/>
              </a:rPr>
              <a:t>Batch effect gone</a:t>
            </a:r>
          </a:p>
        </p:txBody>
      </p:sp>
      <p:sp>
        <p:nvSpPr>
          <p:cNvPr id="6348" name="Rectangle 6347">
            <a:extLst>
              <a:ext uri="{FF2B5EF4-FFF2-40B4-BE49-F238E27FC236}">
                <a16:creationId xmlns:a16="http://schemas.microsoft.com/office/drawing/2014/main" id="{E2FDA1A6-92C1-453E-B1EB-4730BB027868}"/>
              </a:ext>
            </a:extLst>
          </p:cNvPr>
          <p:cNvSpPr/>
          <p:nvPr/>
        </p:nvSpPr>
        <p:spPr>
          <a:xfrm>
            <a:off x="2839716" y="1578224"/>
            <a:ext cx="2974109" cy="21177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349" name="grp2">
            <a:extLst>
              <a:ext uri="{FF2B5EF4-FFF2-40B4-BE49-F238E27FC236}">
                <a16:creationId xmlns:a16="http://schemas.microsoft.com/office/drawing/2014/main" id="{5F19B3B0-AFDF-4B23-84F5-E71595CFB653}"/>
              </a:ext>
            </a:extLst>
          </p:cNvPr>
          <p:cNvGrpSpPr/>
          <p:nvPr/>
        </p:nvGrpSpPr>
        <p:grpSpPr>
          <a:xfrm>
            <a:off x="2877526" y="1611008"/>
            <a:ext cx="2181359" cy="2288455"/>
            <a:chOff x="5799490" y="1213360"/>
            <a:chExt cx="4362717" cy="4576909"/>
          </a:xfrm>
        </p:grpSpPr>
        <p:sp>
          <p:nvSpPr>
            <p:cNvPr id="6350" name="pt4">
              <a:extLst>
                <a:ext uri="{FF2B5EF4-FFF2-40B4-BE49-F238E27FC236}">
                  <a16:creationId xmlns:a16="http://schemas.microsoft.com/office/drawing/2014/main" id="{7B8D3090-E99A-4987-8733-C0D738FAD5C6}"/>
                </a:ext>
              </a:extLst>
            </p:cNvPr>
            <p:cNvSpPr/>
            <p:nvPr/>
          </p:nvSpPr>
          <p:spPr>
            <a:xfrm>
              <a:off x="7071386" y="2297911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51" name="pt5">
              <a:extLst>
                <a:ext uri="{FF2B5EF4-FFF2-40B4-BE49-F238E27FC236}">
                  <a16:creationId xmlns:a16="http://schemas.microsoft.com/office/drawing/2014/main" id="{4B92281D-A2E8-46F6-BBAE-ECE796E9F7E9}"/>
                </a:ext>
              </a:extLst>
            </p:cNvPr>
            <p:cNvSpPr/>
            <p:nvPr/>
          </p:nvSpPr>
          <p:spPr>
            <a:xfrm>
              <a:off x="7124952" y="253065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52" name="pt6">
              <a:extLst>
                <a:ext uri="{FF2B5EF4-FFF2-40B4-BE49-F238E27FC236}">
                  <a16:creationId xmlns:a16="http://schemas.microsoft.com/office/drawing/2014/main" id="{F028F6AC-0A91-4DD2-B212-BA0C2523496D}"/>
                </a:ext>
              </a:extLst>
            </p:cNvPr>
            <p:cNvSpPr/>
            <p:nvPr/>
          </p:nvSpPr>
          <p:spPr>
            <a:xfrm>
              <a:off x="6981942" y="255196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53" name="pt7">
              <a:extLst>
                <a:ext uri="{FF2B5EF4-FFF2-40B4-BE49-F238E27FC236}">
                  <a16:creationId xmlns:a16="http://schemas.microsoft.com/office/drawing/2014/main" id="{10EAA341-9507-4D64-B38D-4EB6EF2DBED0}"/>
                </a:ext>
              </a:extLst>
            </p:cNvPr>
            <p:cNvSpPr/>
            <p:nvPr/>
          </p:nvSpPr>
          <p:spPr>
            <a:xfrm>
              <a:off x="7407659" y="288264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54" name="pt8">
              <a:extLst>
                <a:ext uri="{FF2B5EF4-FFF2-40B4-BE49-F238E27FC236}">
                  <a16:creationId xmlns:a16="http://schemas.microsoft.com/office/drawing/2014/main" id="{0FB8FF7A-B908-4C43-86DF-6990131F48DE}"/>
                </a:ext>
              </a:extLst>
            </p:cNvPr>
            <p:cNvSpPr/>
            <p:nvPr/>
          </p:nvSpPr>
          <p:spPr>
            <a:xfrm>
              <a:off x="7054998" y="262959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55" name="pt9">
              <a:extLst>
                <a:ext uri="{FF2B5EF4-FFF2-40B4-BE49-F238E27FC236}">
                  <a16:creationId xmlns:a16="http://schemas.microsoft.com/office/drawing/2014/main" id="{E7D3D1AC-3722-47A8-B750-66D50E649E19}"/>
                </a:ext>
              </a:extLst>
            </p:cNvPr>
            <p:cNvSpPr/>
            <p:nvPr/>
          </p:nvSpPr>
          <p:spPr>
            <a:xfrm>
              <a:off x="6970818" y="289385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56" name="pt10">
              <a:extLst>
                <a:ext uri="{FF2B5EF4-FFF2-40B4-BE49-F238E27FC236}">
                  <a16:creationId xmlns:a16="http://schemas.microsoft.com/office/drawing/2014/main" id="{6C559CCB-D478-4963-8ECF-35E37588718F}"/>
                </a:ext>
              </a:extLst>
            </p:cNvPr>
            <p:cNvSpPr/>
            <p:nvPr/>
          </p:nvSpPr>
          <p:spPr>
            <a:xfrm>
              <a:off x="6976288" y="260984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57" name="pt11">
              <a:extLst>
                <a:ext uri="{FF2B5EF4-FFF2-40B4-BE49-F238E27FC236}">
                  <a16:creationId xmlns:a16="http://schemas.microsoft.com/office/drawing/2014/main" id="{FDCF860D-B225-48C8-9B7C-081CD77F3137}"/>
                </a:ext>
              </a:extLst>
            </p:cNvPr>
            <p:cNvSpPr/>
            <p:nvPr/>
          </p:nvSpPr>
          <p:spPr>
            <a:xfrm>
              <a:off x="8137514" y="307110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58" name="pt12">
              <a:extLst>
                <a:ext uri="{FF2B5EF4-FFF2-40B4-BE49-F238E27FC236}">
                  <a16:creationId xmlns:a16="http://schemas.microsoft.com/office/drawing/2014/main" id="{0CE97D4F-F175-437A-98E9-AD8BFDAC304F}"/>
                </a:ext>
              </a:extLst>
            </p:cNvPr>
            <p:cNvSpPr/>
            <p:nvPr/>
          </p:nvSpPr>
          <p:spPr>
            <a:xfrm>
              <a:off x="7113375" y="266356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59" name="pt13">
              <a:extLst>
                <a:ext uri="{FF2B5EF4-FFF2-40B4-BE49-F238E27FC236}">
                  <a16:creationId xmlns:a16="http://schemas.microsoft.com/office/drawing/2014/main" id="{4A4A424E-1762-4169-9BA1-7DE9B21D66D5}"/>
                </a:ext>
              </a:extLst>
            </p:cNvPr>
            <p:cNvSpPr/>
            <p:nvPr/>
          </p:nvSpPr>
          <p:spPr>
            <a:xfrm>
              <a:off x="7224394" y="274561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60" name="pt14">
              <a:extLst>
                <a:ext uri="{FF2B5EF4-FFF2-40B4-BE49-F238E27FC236}">
                  <a16:creationId xmlns:a16="http://schemas.microsoft.com/office/drawing/2014/main" id="{8FFE0CC5-0B38-4915-B5B6-B3BC03DE2AF4}"/>
                </a:ext>
              </a:extLst>
            </p:cNvPr>
            <p:cNvSpPr/>
            <p:nvPr/>
          </p:nvSpPr>
          <p:spPr>
            <a:xfrm>
              <a:off x="7701328" y="347623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61" name="pt15">
              <a:extLst>
                <a:ext uri="{FF2B5EF4-FFF2-40B4-BE49-F238E27FC236}">
                  <a16:creationId xmlns:a16="http://schemas.microsoft.com/office/drawing/2014/main" id="{05D450C9-B872-4645-92EA-2013E5D5531E}"/>
                </a:ext>
              </a:extLst>
            </p:cNvPr>
            <p:cNvSpPr/>
            <p:nvPr/>
          </p:nvSpPr>
          <p:spPr>
            <a:xfrm>
              <a:off x="6967907" y="286900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62" name="pt16">
              <a:extLst>
                <a:ext uri="{FF2B5EF4-FFF2-40B4-BE49-F238E27FC236}">
                  <a16:creationId xmlns:a16="http://schemas.microsoft.com/office/drawing/2014/main" id="{151A9C96-80D3-4D25-93CB-DA33EAB3C8E2}"/>
                </a:ext>
              </a:extLst>
            </p:cNvPr>
            <p:cNvSpPr/>
            <p:nvPr/>
          </p:nvSpPr>
          <p:spPr>
            <a:xfrm>
              <a:off x="7058087" y="2319271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63" name="pt17">
              <a:extLst>
                <a:ext uri="{FF2B5EF4-FFF2-40B4-BE49-F238E27FC236}">
                  <a16:creationId xmlns:a16="http://schemas.microsoft.com/office/drawing/2014/main" id="{FC046BB2-0288-4ECA-B353-5B379C57D5F2}"/>
                </a:ext>
              </a:extLst>
            </p:cNvPr>
            <p:cNvSpPr/>
            <p:nvPr/>
          </p:nvSpPr>
          <p:spPr>
            <a:xfrm>
              <a:off x="7129205" y="259790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64" name="pt18">
              <a:extLst>
                <a:ext uri="{FF2B5EF4-FFF2-40B4-BE49-F238E27FC236}">
                  <a16:creationId xmlns:a16="http://schemas.microsoft.com/office/drawing/2014/main" id="{972872D6-4636-48A8-B1C8-7DECAE783037}"/>
                </a:ext>
              </a:extLst>
            </p:cNvPr>
            <p:cNvSpPr/>
            <p:nvPr/>
          </p:nvSpPr>
          <p:spPr>
            <a:xfrm>
              <a:off x="6993367" y="253784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65" name="pt19">
              <a:extLst>
                <a:ext uri="{FF2B5EF4-FFF2-40B4-BE49-F238E27FC236}">
                  <a16:creationId xmlns:a16="http://schemas.microsoft.com/office/drawing/2014/main" id="{AD93DDAF-2E32-4FA7-BA4F-D2092470473E}"/>
                </a:ext>
              </a:extLst>
            </p:cNvPr>
            <p:cNvSpPr/>
            <p:nvPr/>
          </p:nvSpPr>
          <p:spPr>
            <a:xfrm>
              <a:off x="7159735" y="253740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66" name="pt20">
              <a:extLst>
                <a:ext uri="{FF2B5EF4-FFF2-40B4-BE49-F238E27FC236}">
                  <a16:creationId xmlns:a16="http://schemas.microsoft.com/office/drawing/2014/main" id="{19060DC2-C653-4760-842D-8738C48367AB}"/>
                </a:ext>
              </a:extLst>
            </p:cNvPr>
            <p:cNvSpPr/>
            <p:nvPr/>
          </p:nvSpPr>
          <p:spPr>
            <a:xfrm>
              <a:off x="7024290" y="303572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67" name="pt21">
              <a:extLst>
                <a:ext uri="{FF2B5EF4-FFF2-40B4-BE49-F238E27FC236}">
                  <a16:creationId xmlns:a16="http://schemas.microsoft.com/office/drawing/2014/main" id="{06BB283C-CEC6-4EA6-A43C-86B6F3176099}"/>
                </a:ext>
              </a:extLst>
            </p:cNvPr>
            <p:cNvSpPr/>
            <p:nvPr/>
          </p:nvSpPr>
          <p:spPr>
            <a:xfrm>
              <a:off x="7269953" y="279379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68" name="pt22">
              <a:extLst>
                <a:ext uri="{FF2B5EF4-FFF2-40B4-BE49-F238E27FC236}">
                  <a16:creationId xmlns:a16="http://schemas.microsoft.com/office/drawing/2014/main" id="{5215EC6B-3D73-4165-BB06-9BF24CBBB747}"/>
                </a:ext>
              </a:extLst>
            </p:cNvPr>
            <p:cNvSpPr/>
            <p:nvPr/>
          </p:nvSpPr>
          <p:spPr>
            <a:xfrm>
              <a:off x="7163925" y="259458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69" name="pt23">
              <a:extLst>
                <a:ext uri="{FF2B5EF4-FFF2-40B4-BE49-F238E27FC236}">
                  <a16:creationId xmlns:a16="http://schemas.microsoft.com/office/drawing/2014/main" id="{541FA9D9-B917-4B8E-94F8-CC0CC6A51A2E}"/>
                </a:ext>
              </a:extLst>
            </p:cNvPr>
            <p:cNvSpPr/>
            <p:nvPr/>
          </p:nvSpPr>
          <p:spPr>
            <a:xfrm>
              <a:off x="6997371" y="249104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70" name="pt24">
              <a:extLst>
                <a:ext uri="{FF2B5EF4-FFF2-40B4-BE49-F238E27FC236}">
                  <a16:creationId xmlns:a16="http://schemas.microsoft.com/office/drawing/2014/main" id="{756887C0-D825-4AE3-8981-D1503FD57B99}"/>
                </a:ext>
              </a:extLst>
            </p:cNvPr>
            <p:cNvSpPr/>
            <p:nvPr/>
          </p:nvSpPr>
          <p:spPr>
            <a:xfrm>
              <a:off x="8092371" y="326137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71" name="pt25">
              <a:extLst>
                <a:ext uri="{FF2B5EF4-FFF2-40B4-BE49-F238E27FC236}">
                  <a16:creationId xmlns:a16="http://schemas.microsoft.com/office/drawing/2014/main" id="{F1DC5689-401F-4D43-A7AD-FA9C8D8DFF57}"/>
                </a:ext>
              </a:extLst>
            </p:cNvPr>
            <p:cNvSpPr/>
            <p:nvPr/>
          </p:nvSpPr>
          <p:spPr>
            <a:xfrm>
              <a:off x="6910450" y="258634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72" name="pt26">
              <a:extLst>
                <a:ext uri="{FF2B5EF4-FFF2-40B4-BE49-F238E27FC236}">
                  <a16:creationId xmlns:a16="http://schemas.microsoft.com/office/drawing/2014/main" id="{AAF537E4-EBE9-4341-B4B9-BED8622A8031}"/>
                </a:ext>
              </a:extLst>
            </p:cNvPr>
            <p:cNvSpPr/>
            <p:nvPr/>
          </p:nvSpPr>
          <p:spPr>
            <a:xfrm>
              <a:off x="7478227" y="292343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73" name="pt27">
              <a:extLst>
                <a:ext uri="{FF2B5EF4-FFF2-40B4-BE49-F238E27FC236}">
                  <a16:creationId xmlns:a16="http://schemas.microsoft.com/office/drawing/2014/main" id="{1E4625AC-E1B9-4112-BCBB-3167C4491CDD}"/>
                </a:ext>
              </a:extLst>
            </p:cNvPr>
            <p:cNvSpPr/>
            <p:nvPr/>
          </p:nvSpPr>
          <p:spPr>
            <a:xfrm>
              <a:off x="7071395" y="2298229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74" name="pt28">
              <a:extLst>
                <a:ext uri="{FF2B5EF4-FFF2-40B4-BE49-F238E27FC236}">
                  <a16:creationId xmlns:a16="http://schemas.microsoft.com/office/drawing/2014/main" id="{78396B95-A49A-4FCD-8D99-F1B5494C7A01}"/>
                </a:ext>
              </a:extLst>
            </p:cNvPr>
            <p:cNvSpPr/>
            <p:nvPr/>
          </p:nvSpPr>
          <p:spPr>
            <a:xfrm>
              <a:off x="7793261" y="343533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75" name="pt29">
              <a:extLst>
                <a:ext uri="{FF2B5EF4-FFF2-40B4-BE49-F238E27FC236}">
                  <a16:creationId xmlns:a16="http://schemas.microsoft.com/office/drawing/2014/main" id="{AD3DCC6C-F497-4F27-BADC-0B99E3C87DCC}"/>
                </a:ext>
              </a:extLst>
            </p:cNvPr>
            <p:cNvSpPr/>
            <p:nvPr/>
          </p:nvSpPr>
          <p:spPr>
            <a:xfrm>
              <a:off x="7020901" y="301178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76" name="pt30">
              <a:extLst>
                <a:ext uri="{FF2B5EF4-FFF2-40B4-BE49-F238E27FC236}">
                  <a16:creationId xmlns:a16="http://schemas.microsoft.com/office/drawing/2014/main" id="{6B1CF717-6187-40C1-BF40-E4391FF6BF0A}"/>
                </a:ext>
              </a:extLst>
            </p:cNvPr>
            <p:cNvSpPr/>
            <p:nvPr/>
          </p:nvSpPr>
          <p:spPr>
            <a:xfrm>
              <a:off x="7000712" y="302286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77" name="pt31">
              <a:extLst>
                <a:ext uri="{FF2B5EF4-FFF2-40B4-BE49-F238E27FC236}">
                  <a16:creationId xmlns:a16="http://schemas.microsoft.com/office/drawing/2014/main" id="{DC426558-EB95-4526-93B4-FFB8D3CC3198}"/>
                </a:ext>
              </a:extLst>
            </p:cNvPr>
            <p:cNvSpPr/>
            <p:nvPr/>
          </p:nvSpPr>
          <p:spPr>
            <a:xfrm>
              <a:off x="7071606" y="324038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78" name="pt32">
              <a:extLst>
                <a:ext uri="{FF2B5EF4-FFF2-40B4-BE49-F238E27FC236}">
                  <a16:creationId xmlns:a16="http://schemas.microsoft.com/office/drawing/2014/main" id="{EE9ACA08-7C11-45A2-A8C9-00F6BD897D30}"/>
                </a:ext>
              </a:extLst>
            </p:cNvPr>
            <p:cNvSpPr/>
            <p:nvPr/>
          </p:nvSpPr>
          <p:spPr>
            <a:xfrm>
              <a:off x="7085977" y="261478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79" name="pt33">
              <a:extLst>
                <a:ext uri="{FF2B5EF4-FFF2-40B4-BE49-F238E27FC236}">
                  <a16:creationId xmlns:a16="http://schemas.microsoft.com/office/drawing/2014/main" id="{E087EB84-6F90-44AD-AF21-CF990366C3CD}"/>
                </a:ext>
              </a:extLst>
            </p:cNvPr>
            <p:cNvSpPr/>
            <p:nvPr/>
          </p:nvSpPr>
          <p:spPr>
            <a:xfrm>
              <a:off x="6827248" y="287711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80" name="pt34">
              <a:extLst>
                <a:ext uri="{FF2B5EF4-FFF2-40B4-BE49-F238E27FC236}">
                  <a16:creationId xmlns:a16="http://schemas.microsoft.com/office/drawing/2014/main" id="{AD6D0D98-CE57-4421-BC0A-08A83A9D855A}"/>
                </a:ext>
              </a:extLst>
            </p:cNvPr>
            <p:cNvSpPr/>
            <p:nvPr/>
          </p:nvSpPr>
          <p:spPr>
            <a:xfrm>
              <a:off x="7015423" y="263668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81" name="pt35">
              <a:extLst>
                <a:ext uri="{FF2B5EF4-FFF2-40B4-BE49-F238E27FC236}">
                  <a16:creationId xmlns:a16="http://schemas.microsoft.com/office/drawing/2014/main" id="{547442FC-CD1D-4051-BFC0-6AF0819F4535}"/>
                </a:ext>
              </a:extLst>
            </p:cNvPr>
            <p:cNvSpPr/>
            <p:nvPr/>
          </p:nvSpPr>
          <p:spPr>
            <a:xfrm>
              <a:off x="7881441" y="432521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82" name="pt36">
              <a:extLst>
                <a:ext uri="{FF2B5EF4-FFF2-40B4-BE49-F238E27FC236}">
                  <a16:creationId xmlns:a16="http://schemas.microsoft.com/office/drawing/2014/main" id="{40D4CFE6-1E97-4CEB-A6BA-18181C4F5EB8}"/>
                </a:ext>
              </a:extLst>
            </p:cNvPr>
            <p:cNvSpPr/>
            <p:nvPr/>
          </p:nvSpPr>
          <p:spPr>
            <a:xfrm>
              <a:off x="7364975" y="322447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83" name="pt37">
              <a:extLst>
                <a:ext uri="{FF2B5EF4-FFF2-40B4-BE49-F238E27FC236}">
                  <a16:creationId xmlns:a16="http://schemas.microsoft.com/office/drawing/2014/main" id="{F3633C0C-13AC-4DFD-BD51-A74C2E91D046}"/>
                </a:ext>
              </a:extLst>
            </p:cNvPr>
            <p:cNvSpPr/>
            <p:nvPr/>
          </p:nvSpPr>
          <p:spPr>
            <a:xfrm>
              <a:off x="7911021" y="318637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84" name="pt38">
              <a:extLst>
                <a:ext uri="{FF2B5EF4-FFF2-40B4-BE49-F238E27FC236}">
                  <a16:creationId xmlns:a16="http://schemas.microsoft.com/office/drawing/2014/main" id="{3F5BAAD9-7ACB-4BFE-AB57-3A121703A5B9}"/>
                </a:ext>
              </a:extLst>
            </p:cNvPr>
            <p:cNvSpPr/>
            <p:nvPr/>
          </p:nvSpPr>
          <p:spPr>
            <a:xfrm>
              <a:off x="7083641" y="2250494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85" name="pt39">
              <a:extLst>
                <a:ext uri="{FF2B5EF4-FFF2-40B4-BE49-F238E27FC236}">
                  <a16:creationId xmlns:a16="http://schemas.microsoft.com/office/drawing/2014/main" id="{B1991D6B-B2A3-4B9D-94E0-E94285147226}"/>
                </a:ext>
              </a:extLst>
            </p:cNvPr>
            <p:cNvSpPr/>
            <p:nvPr/>
          </p:nvSpPr>
          <p:spPr>
            <a:xfrm>
              <a:off x="7276492" y="279852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86" name="pt40">
              <a:extLst>
                <a:ext uri="{FF2B5EF4-FFF2-40B4-BE49-F238E27FC236}">
                  <a16:creationId xmlns:a16="http://schemas.microsoft.com/office/drawing/2014/main" id="{7DBFA95D-4190-4294-BB07-5E0FDF020F79}"/>
                </a:ext>
              </a:extLst>
            </p:cNvPr>
            <p:cNvSpPr/>
            <p:nvPr/>
          </p:nvSpPr>
          <p:spPr>
            <a:xfrm>
              <a:off x="6993592" y="296657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87" name="pt41">
              <a:extLst>
                <a:ext uri="{FF2B5EF4-FFF2-40B4-BE49-F238E27FC236}">
                  <a16:creationId xmlns:a16="http://schemas.microsoft.com/office/drawing/2014/main" id="{E3BD679E-5096-42B0-B819-893A6079E069}"/>
                </a:ext>
              </a:extLst>
            </p:cNvPr>
            <p:cNvSpPr/>
            <p:nvPr/>
          </p:nvSpPr>
          <p:spPr>
            <a:xfrm>
              <a:off x="7277743" y="282821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88" name="pt42">
              <a:extLst>
                <a:ext uri="{FF2B5EF4-FFF2-40B4-BE49-F238E27FC236}">
                  <a16:creationId xmlns:a16="http://schemas.microsoft.com/office/drawing/2014/main" id="{4F0F5BB3-063C-4F9F-88A5-67DADB4E715C}"/>
                </a:ext>
              </a:extLst>
            </p:cNvPr>
            <p:cNvSpPr/>
            <p:nvPr/>
          </p:nvSpPr>
          <p:spPr>
            <a:xfrm>
              <a:off x="6986875" y="283763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89" name="pt43">
              <a:extLst>
                <a:ext uri="{FF2B5EF4-FFF2-40B4-BE49-F238E27FC236}">
                  <a16:creationId xmlns:a16="http://schemas.microsoft.com/office/drawing/2014/main" id="{C36823D2-ACEE-4DF3-9B73-5BF0026D93A0}"/>
                </a:ext>
              </a:extLst>
            </p:cNvPr>
            <p:cNvSpPr/>
            <p:nvPr/>
          </p:nvSpPr>
          <p:spPr>
            <a:xfrm>
              <a:off x="7160935" y="317347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90" name="pt44">
              <a:extLst>
                <a:ext uri="{FF2B5EF4-FFF2-40B4-BE49-F238E27FC236}">
                  <a16:creationId xmlns:a16="http://schemas.microsoft.com/office/drawing/2014/main" id="{038B49DA-3685-4BD7-875F-D2A9A503E296}"/>
                </a:ext>
              </a:extLst>
            </p:cNvPr>
            <p:cNvSpPr/>
            <p:nvPr/>
          </p:nvSpPr>
          <p:spPr>
            <a:xfrm>
              <a:off x="7596223" y="355389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91" name="pt45">
              <a:extLst>
                <a:ext uri="{FF2B5EF4-FFF2-40B4-BE49-F238E27FC236}">
                  <a16:creationId xmlns:a16="http://schemas.microsoft.com/office/drawing/2014/main" id="{74559A2E-0D90-4ECB-AE51-D92E1B3D7276}"/>
                </a:ext>
              </a:extLst>
            </p:cNvPr>
            <p:cNvSpPr/>
            <p:nvPr/>
          </p:nvSpPr>
          <p:spPr>
            <a:xfrm>
              <a:off x="7080068" y="276926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92" name="pt46">
              <a:extLst>
                <a:ext uri="{FF2B5EF4-FFF2-40B4-BE49-F238E27FC236}">
                  <a16:creationId xmlns:a16="http://schemas.microsoft.com/office/drawing/2014/main" id="{D2FF948D-F01F-4E68-9B4D-CD56C3F72B30}"/>
                </a:ext>
              </a:extLst>
            </p:cNvPr>
            <p:cNvSpPr/>
            <p:nvPr/>
          </p:nvSpPr>
          <p:spPr>
            <a:xfrm>
              <a:off x="7531319" y="319457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93" name="pt47">
              <a:extLst>
                <a:ext uri="{FF2B5EF4-FFF2-40B4-BE49-F238E27FC236}">
                  <a16:creationId xmlns:a16="http://schemas.microsoft.com/office/drawing/2014/main" id="{97E35E23-68E1-4F67-870A-ADB753E5C5A5}"/>
                </a:ext>
              </a:extLst>
            </p:cNvPr>
            <p:cNvSpPr/>
            <p:nvPr/>
          </p:nvSpPr>
          <p:spPr>
            <a:xfrm>
              <a:off x="7154327" y="282317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94" name="pt48">
              <a:extLst>
                <a:ext uri="{FF2B5EF4-FFF2-40B4-BE49-F238E27FC236}">
                  <a16:creationId xmlns:a16="http://schemas.microsoft.com/office/drawing/2014/main" id="{9097E54A-E2CF-4B26-A55F-4CF29FAF51F8}"/>
                </a:ext>
              </a:extLst>
            </p:cNvPr>
            <p:cNvSpPr/>
            <p:nvPr/>
          </p:nvSpPr>
          <p:spPr>
            <a:xfrm>
              <a:off x="6467203" y="317177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95" name="pt49">
              <a:extLst>
                <a:ext uri="{FF2B5EF4-FFF2-40B4-BE49-F238E27FC236}">
                  <a16:creationId xmlns:a16="http://schemas.microsoft.com/office/drawing/2014/main" id="{9F296F64-9CCB-4F1E-B1F9-3C444744E118}"/>
                </a:ext>
              </a:extLst>
            </p:cNvPr>
            <p:cNvSpPr/>
            <p:nvPr/>
          </p:nvSpPr>
          <p:spPr>
            <a:xfrm>
              <a:off x="7070676" y="2272758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96" name="pt50">
              <a:extLst>
                <a:ext uri="{FF2B5EF4-FFF2-40B4-BE49-F238E27FC236}">
                  <a16:creationId xmlns:a16="http://schemas.microsoft.com/office/drawing/2014/main" id="{FCDDB7BC-FE7B-4DD3-8C31-C38CAFA51F53}"/>
                </a:ext>
              </a:extLst>
            </p:cNvPr>
            <p:cNvSpPr/>
            <p:nvPr/>
          </p:nvSpPr>
          <p:spPr>
            <a:xfrm>
              <a:off x="7366804" y="296721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97" name="pt51">
              <a:extLst>
                <a:ext uri="{FF2B5EF4-FFF2-40B4-BE49-F238E27FC236}">
                  <a16:creationId xmlns:a16="http://schemas.microsoft.com/office/drawing/2014/main" id="{FECEA623-1BC6-4EA3-BCFE-79EE9DAAE2CB}"/>
                </a:ext>
              </a:extLst>
            </p:cNvPr>
            <p:cNvSpPr/>
            <p:nvPr/>
          </p:nvSpPr>
          <p:spPr>
            <a:xfrm>
              <a:off x="7257755" y="283583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98" name="pt52">
              <a:extLst>
                <a:ext uri="{FF2B5EF4-FFF2-40B4-BE49-F238E27FC236}">
                  <a16:creationId xmlns:a16="http://schemas.microsoft.com/office/drawing/2014/main" id="{0A1CD6E3-BDBB-41B7-8158-9B629267E916}"/>
                </a:ext>
              </a:extLst>
            </p:cNvPr>
            <p:cNvSpPr/>
            <p:nvPr/>
          </p:nvSpPr>
          <p:spPr>
            <a:xfrm>
              <a:off x="7304573" y="299802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399" name="pt53">
              <a:extLst>
                <a:ext uri="{FF2B5EF4-FFF2-40B4-BE49-F238E27FC236}">
                  <a16:creationId xmlns:a16="http://schemas.microsoft.com/office/drawing/2014/main" id="{A6327915-53D9-467A-97B5-0C3D1C3DBF4C}"/>
                </a:ext>
              </a:extLst>
            </p:cNvPr>
            <p:cNvSpPr/>
            <p:nvPr/>
          </p:nvSpPr>
          <p:spPr>
            <a:xfrm>
              <a:off x="7318809" y="299291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00" name="pt54">
              <a:extLst>
                <a:ext uri="{FF2B5EF4-FFF2-40B4-BE49-F238E27FC236}">
                  <a16:creationId xmlns:a16="http://schemas.microsoft.com/office/drawing/2014/main" id="{B74C8C16-FCDB-44B4-B8E3-9BC876BCE8F2}"/>
                </a:ext>
              </a:extLst>
            </p:cNvPr>
            <p:cNvSpPr/>
            <p:nvPr/>
          </p:nvSpPr>
          <p:spPr>
            <a:xfrm>
              <a:off x="6895083" y="263318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01" name="pt55">
              <a:extLst>
                <a:ext uri="{FF2B5EF4-FFF2-40B4-BE49-F238E27FC236}">
                  <a16:creationId xmlns:a16="http://schemas.microsoft.com/office/drawing/2014/main" id="{2BD2C070-C236-4C83-BFDD-243E693057E7}"/>
                </a:ext>
              </a:extLst>
            </p:cNvPr>
            <p:cNvSpPr/>
            <p:nvPr/>
          </p:nvSpPr>
          <p:spPr>
            <a:xfrm>
              <a:off x="6965978" y="275475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02" name="pt56">
              <a:extLst>
                <a:ext uri="{FF2B5EF4-FFF2-40B4-BE49-F238E27FC236}">
                  <a16:creationId xmlns:a16="http://schemas.microsoft.com/office/drawing/2014/main" id="{DC7C65C4-DCFF-4588-96D8-33E43222DCAE}"/>
                </a:ext>
              </a:extLst>
            </p:cNvPr>
            <p:cNvSpPr/>
            <p:nvPr/>
          </p:nvSpPr>
          <p:spPr>
            <a:xfrm>
              <a:off x="6933068" y="274332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03" name="pt57">
              <a:extLst>
                <a:ext uri="{FF2B5EF4-FFF2-40B4-BE49-F238E27FC236}">
                  <a16:creationId xmlns:a16="http://schemas.microsoft.com/office/drawing/2014/main" id="{4EFEEE0D-A569-4B3C-B268-E6934EE08475}"/>
                </a:ext>
              </a:extLst>
            </p:cNvPr>
            <p:cNvSpPr/>
            <p:nvPr/>
          </p:nvSpPr>
          <p:spPr>
            <a:xfrm>
              <a:off x="6919655" y="277115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04" name="pt58">
              <a:extLst>
                <a:ext uri="{FF2B5EF4-FFF2-40B4-BE49-F238E27FC236}">
                  <a16:creationId xmlns:a16="http://schemas.microsoft.com/office/drawing/2014/main" id="{24E8F132-C5E6-4925-A166-89ECE388F140}"/>
                </a:ext>
              </a:extLst>
            </p:cNvPr>
            <p:cNvSpPr/>
            <p:nvPr/>
          </p:nvSpPr>
          <p:spPr>
            <a:xfrm>
              <a:off x="7511410" y="256386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05" name="pt59">
              <a:extLst>
                <a:ext uri="{FF2B5EF4-FFF2-40B4-BE49-F238E27FC236}">
                  <a16:creationId xmlns:a16="http://schemas.microsoft.com/office/drawing/2014/main" id="{B68E40CB-81C5-4C10-BEB7-AA543AAE1626}"/>
                </a:ext>
              </a:extLst>
            </p:cNvPr>
            <p:cNvSpPr/>
            <p:nvPr/>
          </p:nvSpPr>
          <p:spPr>
            <a:xfrm>
              <a:off x="6991529" y="262856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06" name="pt60">
              <a:extLst>
                <a:ext uri="{FF2B5EF4-FFF2-40B4-BE49-F238E27FC236}">
                  <a16:creationId xmlns:a16="http://schemas.microsoft.com/office/drawing/2014/main" id="{84556479-EB47-43CC-950F-37AF1E2E574A}"/>
                </a:ext>
              </a:extLst>
            </p:cNvPr>
            <p:cNvSpPr/>
            <p:nvPr/>
          </p:nvSpPr>
          <p:spPr>
            <a:xfrm>
              <a:off x="7074741" y="2243871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07" name="pt61">
              <a:extLst>
                <a:ext uri="{FF2B5EF4-FFF2-40B4-BE49-F238E27FC236}">
                  <a16:creationId xmlns:a16="http://schemas.microsoft.com/office/drawing/2014/main" id="{474B470F-5FE7-4799-A60D-D0348D319BA0}"/>
                </a:ext>
              </a:extLst>
            </p:cNvPr>
            <p:cNvSpPr/>
            <p:nvPr/>
          </p:nvSpPr>
          <p:spPr>
            <a:xfrm>
              <a:off x="7549025" y="371079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08" name="pt62">
              <a:extLst>
                <a:ext uri="{FF2B5EF4-FFF2-40B4-BE49-F238E27FC236}">
                  <a16:creationId xmlns:a16="http://schemas.microsoft.com/office/drawing/2014/main" id="{FE11348B-B36B-4D25-A3DF-C4E87DEE8588}"/>
                </a:ext>
              </a:extLst>
            </p:cNvPr>
            <p:cNvSpPr/>
            <p:nvPr/>
          </p:nvSpPr>
          <p:spPr>
            <a:xfrm>
              <a:off x="7405480" y="275003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09" name="pt63">
              <a:extLst>
                <a:ext uri="{FF2B5EF4-FFF2-40B4-BE49-F238E27FC236}">
                  <a16:creationId xmlns:a16="http://schemas.microsoft.com/office/drawing/2014/main" id="{A8D6825B-85A7-408F-BC8B-A52874154121}"/>
                </a:ext>
              </a:extLst>
            </p:cNvPr>
            <p:cNvSpPr/>
            <p:nvPr/>
          </p:nvSpPr>
          <p:spPr>
            <a:xfrm>
              <a:off x="7075165" y="254794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10" name="pt64">
              <a:extLst>
                <a:ext uri="{FF2B5EF4-FFF2-40B4-BE49-F238E27FC236}">
                  <a16:creationId xmlns:a16="http://schemas.microsoft.com/office/drawing/2014/main" id="{75479E40-3CF1-47ED-A22E-0B6BCDD57921}"/>
                </a:ext>
              </a:extLst>
            </p:cNvPr>
            <p:cNvSpPr/>
            <p:nvPr/>
          </p:nvSpPr>
          <p:spPr>
            <a:xfrm>
              <a:off x="7125395" y="266243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11" name="pt65">
              <a:extLst>
                <a:ext uri="{FF2B5EF4-FFF2-40B4-BE49-F238E27FC236}">
                  <a16:creationId xmlns:a16="http://schemas.microsoft.com/office/drawing/2014/main" id="{DEB03BDA-4B36-4B25-8A96-C129D194D76C}"/>
                </a:ext>
              </a:extLst>
            </p:cNvPr>
            <p:cNvSpPr/>
            <p:nvPr/>
          </p:nvSpPr>
          <p:spPr>
            <a:xfrm>
              <a:off x="8006840" y="427219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12" name="pt66">
              <a:extLst>
                <a:ext uri="{FF2B5EF4-FFF2-40B4-BE49-F238E27FC236}">
                  <a16:creationId xmlns:a16="http://schemas.microsoft.com/office/drawing/2014/main" id="{651FAE85-9CC7-4999-9F5D-61389C7ED957}"/>
                </a:ext>
              </a:extLst>
            </p:cNvPr>
            <p:cNvSpPr/>
            <p:nvPr/>
          </p:nvSpPr>
          <p:spPr>
            <a:xfrm>
              <a:off x="7256901" y="312203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13" name="pt67">
              <a:extLst>
                <a:ext uri="{FF2B5EF4-FFF2-40B4-BE49-F238E27FC236}">
                  <a16:creationId xmlns:a16="http://schemas.microsoft.com/office/drawing/2014/main" id="{C8E0B873-0CA8-4D2F-A59C-9152984EE867}"/>
                </a:ext>
              </a:extLst>
            </p:cNvPr>
            <p:cNvSpPr/>
            <p:nvPr/>
          </p:nvSpPr>
          <p:spPr>
            <a:xfrm>
              <a:off x="7259515" y="259854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14" name="pt68">
              <a:extLst>
                <a:ext uri="{FF2B5EF4-FFF2-40B4-BE49-F238E27FC236}">
                  <a16:creationId xmlns:a16="http://schemas.microsoft.com/office/drawing/2014/main" id="{D68A3545-2AA9-4356-948C-33E4A0934E17}"/>
                </a:ext>
              </a:extLst>
            </p:cNvPr>
            <p:cNvSpPr/>
            <p:nvPr/>
          </p:nvSpPr>
          <p:spPr>
            <a:xfrm>
              <a:off x="6926798" y="273664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15" name="pt69">
              <a:extLst>
                <a:ext uri="{FF2B5EF4-FFF2-40B4-BE49-F238E27FC236}">
                  <a16:creationId xmlns:a16="http://schemas.microsoft.com/office/drawing/2014/main" id="{3B80734F-6C5E-4B2B-8A4A-0C738FAE42EB}"/>
                </a:ext>
              </a:extLst>
            </p:cNvPr>
            <p:cNvSpPr/>
            <p:nvPr/>
          </p:nvSpPr>
          <p:spPr>
            <a:xfrm>
              <a:off x="7557524" y="333833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16" name="pt70">
              <a:extLst>
                <a:ext uri="{FF2B5EF4-FFF2-40B4-BE49-F238E27FC236}">
                  <a16:creationId xmlns:a16="http://schemas.microsoft.com/office/drawing/2014/main" id="{8CE8E45B-87C6-426C-90F0-0C7DD7354D5C}"/>
                </a:ext>
              </a:extLst>
            </p:cNvPr>
            <p:cNvSpPr/>
            <p:nvPr/>
          </p:nvSpPr>
          <p:spPr>
            <a:xfrm>
              <a:off x="7165765" y="301972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17" name="pt71">
              <a:extLst>
                <a:ext uri="{FF2B5EF4-FFF2-40B4-BE49-F238E27FC236}">
                  <a16:creationId xmlns:a16="http://schemas.microsoft.com/office/drawing/2014/main" id="{A95E766C-6425-4305-99A2-E6DA0CC5481B}"/>
                </a:ext>
              </a:extLst>
            </p:cNvPr>
            <p:cNvSpPr/>
            <p:nvPr/>
          </p:nvSpPr>
          <p:spPr>
            <a:xfrm>
              <a:off x="7078575" y="2293870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18" name="pt72">
              <a:extLst>
                <a:ext uri="{FF2B5EF4-FFF2-40B4-BE49-F238E27FC236}">
                  <a16:creationId xmlns:a16="http://schemas.microsoft.com/office/drawing/2014/main" id="{9E8EFC61-017D-4E35-ABEC-CD3D62FEABDA}"/>
                </a:ext>
              </a:extLst>
            </p:cNvPr>
            <p:cNvSpPr/>
            <p:nvPr/>
          </p:nvSpPr>
          <p:spPr>
            <a:xfrm>
              <a:off x="7215455" y="263988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19" name="pt73">
              <a:extLst>
                <a:ext uri="{FF2B5EF4-FFF2-40B4-BE49-F238E27FC236}">
                  <a16:creationId xmlns:a16="http://schemas.microsoft.com/office/drawing/2014/main" id="{B52CC463-E4DB-453E-995E-25D6E0E2CA34}"/>
                </a:ext>
              </a:extLst>
            </p:cNvPr>
            <p:cNvSpPr/>
            <p:nvPr/>
          </p:nvSpPr>
          <p:spPr>
            <a:xfrm>
              <a:off x="7890167" y="365266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20" name="pt74">
              <a:extLst>
                <a:ext uri="{FF2B5EF4-FFF2-40B4-BE49-F238E27FC236}">
                  <a16:creationId xmlns:a16="http://schemas.microsoft.com/office/drawing/2014/main" id="{57C0C145-38E8-45EB-A25C-BD89698F2697}"/>
                </a:ext>
              </a:extLst>
            </p:cNvPr>
            <p:cNvSpPr/>
            <p:nvPr/>
          </p:nvSpPr>
          <p:spPr>
            <a:xfrm>
              <a:off x="7332173" y="320980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21" name="pt75">
              <a:extLst>
                <a:ext uri="{FF2B5EF4-FFF2-40B4-BE49-F238E27FC236}">
                  <a16:creationId xmlns:a16="http://schemas.microsoft.com/office/drawing/2014/main" id="{8B6EFA5E-F50B-4BD6-8839-AE4913DC1808}"/>
                </a:ext>
              </a:extLst>
            </p:cNvPr>
            <p:cNvSpPr/>
            <p:nvPr/>
          </p:nvSpPr>
          <p:spPr>
            <a:xfrm>
              <a:off x="7127446" y="255426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22" name="pt76">
              <a:extLst>
                <a:ext uri="{FF2B5EF4-FFF2-40B4-BE49-F238E27FC236}">
                  <a16:creationId xmlns:a16="http://schemas.microsoft.com/office/drawing/2014/main" id="{E0D147B7-FA3B-4B22-8DA0-EEA45C3FB662}"/>
                </a:ext>
              </a:extLst>
            </p:cNvPr>
            <p:cNvSpPr/>
            <p:nvPr/>
          </p:nvSpPr>
          <p:spPr>
            <a:xfrm>
              <a:off x="7056557" y="246726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23" name="pt77">
              <a:extLst>
                <a:ext uri="{FF2B5EF4-FFF2-40B4-BE49-F238E27FC236}">
                  <a16:creationId xmlns:a16="http://schemas.microsoft.com/office/drawing/2014/main" id="{89F1D2FB-4FBF-4D0F-8BCE-7EB80F6BE26D}"/>
                </a:ext>
              </a:extLst>
            </p:cNvPr>
            <p:cNvSpPr/>
            <p:nvPr/>
          </p:nvSpPr>
          <p:spPr>
            <a:xfrm>
              <a:off x="7445217" y="269031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24" name="pt78">
              <a:extLst>
                <a:ext uri="{FF2B5EF4-FFF2-40B4-BE49-F238E27FC236}">
                  <a16:creationId xmlns:a16="http://schemas.microsoft.com/office/drawing/2014/main" id="{716A9008-73EF-4765-8CCA-10AFE26E5486}"/>
                </a:ext>
              </a:extLst>
            </p:cNvPr>
            <p:cNvSpPr/>
            <p:nvPr/>
          </p:nvSpPr>
          <p:spPr>
            <a:xfrm>
              <a:off x="7673832" y="323169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25" name="pt79">
              <a:extLst>
                <a:ext uri="{FF2B5EF4-FFF2-40B4-BE49-F238E27FC236}">
                  <a16:creationId xmlns:a16="http://schemas.microsoft.com/office/drawing/2014/main" id="{6F25988E-63A3-431B-B87B-6B2BD2502CBE}"/>
                </a:ext>
              </a:extLst>
            </p:cNvPr>
            <p:cNvSpPr/>
            <p:nvPr/>
          </p:nvSpPr>
          <p:spPr>
            <a:xfrm>
              <a:off x="7185870" y="340900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26" name="pt80">
              <a:extLst>
                <a:ext uri="{FF2B5EF4-FFF2-40B4-BE49-F238E27FC236}">
                  <a16:creationId xmlns:a16="http://schemas.microsoft.com/office/drawing/2014/main" id="{EAA8900A-C62D-4CAB-9551-51C2239447C9}"/>
                </a:ext>
              </a:extLst>
            </p:cNvPr>
            <p:cNvSpPr/>
            <p:nvPr/>
          </p:nvSpPr>
          <p:spPr>
            <a:xfrm>
              <a:off x="7381015" y="273582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27" name="pt81">
              <a:extLst>
                <a:ext uri="{FF2B5EF4-FFF2-40B4-BE49-F238E27FC236}">
                  <a16:creationId xmlns:a16="http://schemas.microsoft.com/office/drawing/2014/main" id="{7428FD3C-427B-4D8B-A807-918ED6D447C6}"/>
                </a:ext>
              </a:extLst>
            </p:cNvPr>
            <p:cNvSpPr/>
            <p:nvPr/>
          </p:nvSpPr>
          <p:spPr>
            <a:xfrm>
              <a:off x="7409442" y="273930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28" name="pt82">
              <a:extLst>
                <a:ext uri="{FF2B5EF4-FFF2-40B4-BE49-F238E27FC236}">
                  <a16:creationId xmlns:a16="http://schemas.microsoft.com/office/drawing/2014/main" id="{5BD734E4-C093-43EB-B091-75981E36AA91}"/>
                </a:ext>
              </a:extLst>
            </p:cNvPr>
            <p:cNvSpPr/>
            <p:nvPr/>
          </p:nvSpPr>
          <p:spPr>
            <a:xfrm>
              <a:off x="7066881" y="2287675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29" name="pt83">
              <a:extLst>
                <a:ext uri="{FF2B5EF4-FFF2-40B4-BE49-F238E27FC236}">
                  <a16:creationId xmlns:a16="http://schemas.microsoft.com/office/drawing/2014/main" id="{BAA8A88A-6725-4261-B439-437492197020}"/>
                </a:ext>
              </a:extLst>
            </p:cNvPr>
            <p:cNvSpPr/>
            <p:nvPr/>
          </p:nvSpPr>
          <p:spPr>
            <a:xfrm>
              <a:off x="7496993" y="314422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30" name="pt84">
              <a:extLst>
                <a:ext uri="{FF2B5EF4-FFF2-40B4-BE49-F238E27FC236}">
                  <a16:creationId xmlns:a16="http://schemas.microsoft.com/office/drawing/2014/main" id="{10A4F199-04BE-4FA9-AE77-06D5401F9293}"/>
                </a:ext>
              </a:extLst>
            </p:cNvPr>
            <p:cNvSpPr/>
            <p:nvPr/>
          </p:nvSpPr>
          <p:spPr>
            <a:xfrm>
              <a:off x="7137215" y="284890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31" name="pt85">
              <a:extLst>
                <a:ext uri="{FF2B5EF4-FFF2-40B4-BE49-F238E27FC236}">
                  <a16:creationId xmlns:a16="http://schemas.microsoft.com/office/drawing/2014/main" id="{EA527522-19DC-4DE5-8847-432268311213}"/>
                </a:ext>
              </a:extLst>
            </p:cNvPr>
            <p:cNvSpPr/>
            <p:nvPr/>
          </p:nvSpPr>
          <p:spPr>
            <a:xfrm>
              <a:off x="7735991" y="368587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32" name="pt86">
              <a:extLst>
                <a:ext uri="{FF2B5EF4-FFF2-40B4-BE49-F238E27FC236}">
                  <a16:creationId xmlns:a16="http://schemas.microsoft.com/office/drawing/2014/main" id="{27C44760-8C72-4BF4-B00D-68EF0A5C6821}"/>
                </a:ext>
              </a:extLst>
            </p:cNvPr>
            <p:cNvSpPr/>
            <p:nvPr/>
          </p:nvSpPr>
          <p:spPr>
            <a:xfrm>
              <a:off x="6706542" y="293460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33" name="pt87">
              <a:extLst>
                <a:ext uri="{FF2B5EF4-FFF2-40B4-BE49-F238E27FC236}">
                  <a16:creationId xmlns:a16="http://schemas.microsoft.com/office/drawing/2014/main" id="{C0CD8891-F9C1-44B2-B4E4-FE2640CFAE12}"/>
                </a:ext>
              </a:extLst>
            </p:cNvPr>
            <p:cNvSpPr/>
            <p:nvPr/>
          </p:nvSpPr>
          <p:spPr>
            <a:xfrm>
              <a:off x="8393994" y="357021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34" name="pt88">
              <a:extLst>
                <a:ext uri="{FF2B5EF4-FFF2-40B4-BE49-F238E27FC236}">
                  <a16:creationId xmlns:a16="http://schemas.microsoft.com/office/drawing/2014/main" id="{2B9E6274-4F40-4498-AAD4-8BF88AF0692A}"/>
                </a:ext>
              </a:extLst>
            </p:cNvPr>
            <p:cNvSpPr/>
            <p:nvPr/>
          </p:nvSpPr>
          <p:spPr>
            <a:xfrm>
              <a:off x="6886287" y="270084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35" name="pt89">
              <a:extLst>
                <a:ext uri="{FF2B5EF4-FFF2-40B4-BE49-F238E27FC236}">
                  <a16:creationId xmlns:a16="http://schemas.microsoft.com/office/drawing/2014/main" id="{E1AAC6B5-151B-4D23-96C6-0CF59CB5BB35}"/>
                </a:ext>
              </a:extLst>
            </p:cNvPr>
            <p:cNvSpPr/>
            <p:nvPr/>
          </p:nvSpPr>
          <p:spPr>
            <a:xfrm>
              <a:off x="7613756" y="279206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36" name="pt90">
              <a:extLst>
                <a:ext uri="{FF2B5EF4-FFF2-40B4-BE49-F238E27FC236}">
                  <a16:creationId xmlns:a16="http://schemas.microsoft.com/office/drawing/2014/main" id="{1543D8F5-0604-4D12-A11D-C36EC455045B}"/>
                </a:ext>
              </a:extLst>
            </p:cNvPr>
            <p:cNvSpPr/>
            <p:nvPr/>
          </p:nvSpPr>
          <p:spPr>
            <a:xfrm>
              <a:off x="7194790" y="282830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37" name="pt91">
              <a:extLst>
                <a:ext uri="{FF2B5EF4-FFF2-40B4-BE49-F238E27FC236}">
                  <a16:creationId xmlns:a16="http://schemas.microsoft.com/office/drawing/2014/main" id="{8AC29105-3E2A-4EE0-B662-261B7CA697D1}"/>
                </a:ext>
              </a:extLst>
            </p:cNvPr>
            <p:cNvSpPr/>
            <p:nvPr/>
          </p:nvSpPr>
          <p:spPr>
            <a:xfrm>
              <a:off x="6955291" y="254715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38" name="pt92">
              <a:extLst>
                <a:ext uri="{FF2B5EF4-FFF2-40B4-BE49-F238E27FC236}">
                  <a16:creationId xmlns:a16="http://schemas.microsoft.com/office/drawing/2014/main" id="{036C3691-08F0-40B1-9D13-8C8CC9D64D86}"/>
                </a:ext>
              </a:extLst>
            </p:cNvPr>
            <p:cNvSpPr/>
            <p:nvPr/>
          </p:nvSpPr>
          <p:spPr>
            <a:xfrm>
              <a:off x="7203629" y="301503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39" name="pt93">
              <a:extLst>
                <a:ext uri="{FF2B5EF4-FFF2-40B4-BE49-F238E27FC236}">
                  <a16:creationId xmlns:a16="http://schemas.microsoft.com/office/drawing/2014/main" id="{713AB7AA-91D2-4702-A21E-6416B26E85D3}"/>
                </a:ext>
              </a:extLst>
            </p:cNvPr>
            <p:cNvSpPr/>
            <p:nvPr/>
          </p:nvSpPr>
          <p:spPr>
            <a:xfrm>
              <a:off x="7064863" y="2260579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40" name="pt94">
              <a:extLst>
                <a:ext uri="{FF2B5EF4-FFF2-40B4-BE49-F238E27FC236}">
                  <a16:creationId xmlns:a16="http://schemas.microsoft.com/office/drawing/2014/main" id="{8A57642E-B68E-47B9-ABE4-F82972160994}"/>
                </a:ext>
              </a:extLst>
            </p:cNvPr>
            <p:cNvSpPr/>
            <p:nvPr/>
          </p:nvSpPr>
          <p:spPr>
            <a:xfrm>
              <a:off x="7871490" y="320419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41" name="pt95">
              <a:extLst>
                <a:ext uri="{FF2B5EF4-FFF2-40B4-BE49-F238E27FC236}">
                  <a16:creationId xmlns:a16="http://schemas.microsoft.com/office/drawing/2014/main" id="{2FF8E241-D827-4108-965C-8273ECE8537E}"/>
                </a:ext>
              </a:extLst>
            </p:cNvPr>
            <p:cNvSpPr/>
            <p:nvPr/>
          </p:nvSpPr>
          <p:spPr>
            <a:xfrm>
              <a:off x="7045691" y="299821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42" name="pt96">
              <a:extLst>
                <a:ext uri="{FF2B5EF4-FFF2-40B4-BE49-F238E27FC236}">
                  <a16:creationId xmlns:a16="http://schemas.microsoft.com/office/drawing/2014/main" id="{F6B34442-263D-4E5A-8AD1-8FB7E8FFF13A}"/>
                </a:ext>
              </a:extLst>
            </p:cNvPr>
            <p:cNvSpPr/>
            <p:nvPr/>
          </p:nvSpPr>
          <p:spPr>
            <a:xfrm>
              <a:off x="7286061" y="319559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43" name="pt97">
              <a:extLst>
                <a:ext uri="{FF2B5EF4-FFF2-40B4-BE49-F238E27FC236}">
                  <a16:creationId xmlns:a16="http://schemas.microsoft.com/office/drawing/2014/main" id="{6064564F-7F2D-4274-BDF4-2D1115F48A1A}"/>
                </a:ext>
              </a:extLst>
            </p:cNvPr>
            <p:cNvSpPr/>
            <p:nvPr/>
          </p:nvSpPr>
          <p:spPr>
            <a:xfrm>
              <a:off x="6777681" y="270868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44" name="pt98">
              <a:extLst>
                <a:ext uri="{FF2B5EF4-FFF2-40B4-BE49-F238E27FC236}">
                  <a16:creationId xmlns:a16="http://schemas.microsoft.com/office/drawing/2014/main" id="{D843730B-80E7-414D-8912-E70187379626}"/>
                </a:ext>
              </a:extLst>
            </p:cNvPr>
            <p:cNvSpPr/>
            <p:nvPr/>
          </p:nvSpPr>
          <p:spPr>
            <a:xfrm>
              <a:off x="7224374" y="277892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45" name="pt99">
              <a:extLst>
                <a:ext uri="{FF2B5EF4-FFF2-40B4-BE49-F238E27FC236}">
                  <a16:creationId xmlns:a16="http://schemas.microsoft.com/office/drawing/2014/main" id="{993C5E5C-365A-4662-8C6D-7D11059FC20C}"/>
                </a:ext>
              </a:extLst>
            </p:cNvPr>
            <p:cNvSpPr/>
            <p:nvPr/>
          </p:nvSpPr>
          <p:spPr>
            <a:xfrm>
              <a:off x="7079286" y="253227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46" name="pt100">
              <a:extLst>
                <a:ext uri="{FF2B5EF4-FFF2-40B4-BE49-F238E27FC236}">
                  <a16:creationId xmlns:a16="http://schemas.microsoft.com/office/drawing/2014/main" id="{BD9CB29B-2C6F-4DE4-BB8D-8C74DFB845FA}"/>
                </a:ext>
              </a:extLst>
            </p:cNvPr>
            <p:cNvSpPr/>
            <p:nvPr/>
          </p:nvSpPr>
          <p:spPr>
            <a:xfrm>
              <a:off x="7130161" y="251830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47" name="pt101">
              <a:extLst>
                <a:ext uri="{FF2B5EF4-FFF2-40B4-BE49-F238E27FC236}">
                  <a16:creationId xmlns:a16="http://schemas.microsoft.com/office/drawing/2014/main" id="{933904A6-B6CC-429E-8055-C5DDC9358BE9}"/>
                </a:ext>
              </a:extLst>
            </p:cNvPr>
            <p:cNvSpPr/>
            <p:nvPr/>
          </p:nvSpPr>
          <p:spPr>
            <a:xfrm>
              <a:off x="7369969" y="345932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48" name="pt102">
              <a:extLst>
                <a:ext uri="{FF2B5EF4-FFF2-40B4-BE49-F238E27FC236}">
                  <a16:creationId xmlns:a16="http://schemas.microsoft.com/office/drawing/2014/main" id="{164E43D2-C79D-408C-9574-3BFC5866B1F2}"/>
                </a:ext>
              </a:extLst>
            </p:cNvPr>
            <p:cNvSpPr/>
            <p:nvPr/>
          </p:nvSpPr>
          <p:spPr>
            <a:xfrm>
              <a:off x="6967954" y="279601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49" name="pt103">
              <a:extLst>
                <a:ext uri="{FF2B5EF4-FFF2-40B4-BE49-F238E27FC236}">
                  <a16:creationId xmlns:a16="http://schemas.microsoft.com/office/drawing/2014/main" id="{958D7B84-D534-43F6-9E2A-A61230E16B64}"/>
                </a:ext>
              </a:extLst>
            </p:cNvPr>
            <p:cNvSpPr/>
            <p:nvPr/>
          </p:nvSpPr>
          <p:spPr>
            <a:xfrm>
              <a:off x="7450245" y="331370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50" name="pt104">
              <a:extLst>
                <a:ext uri="{FF2B5EF4-FFF2-40B4-BE49-F238E27FC236}">
                  <a16:creationId xmlns:a16="http://schemas.microsoft.com/office/drawing/2014/main" id="{93AE8A11-8FE9-4361-80FD-ED46A141CC07}"/>
                </a:ext>
              </a:extLst>
            </p:cNvPr>
            <p:cNvSpPr/>
            <p:nvPr/>
          </p:nvSpPr>
          <p:spPr>
            <a:xfrm>
              <a:off x="7066860" y="2258294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51" name="pt105">
              <a:extLst>
                <a:ext uri="{FF2B5EF4-FFF2-40B4-BE49-F238E27FC236}">
                  <a16:creationId xmlns:a16="http://schemas.microsoft.com/office/drawing/2014/main" id="{4518D7FE-100B-4524-BA74-FC11D2F84ED5}"/>
                </a:ext>
              </a:extLst>
            </p:cNvPr>
            <p:cNvSpPr/>
            <p:nvPr/>
          </p:nvSpPr>
          <p:spPr>
            <a:xfrm>
              <a:off x="7351494" y="307694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52" name="pt106">
              <a:extLst>
                <a:ext uri="{FF2B5EF4-FFF2-40B4-BE49-F238E27FC236}">
                  <a16:creationId xmlns:a16="http://schemas.microsoft.com/office/drawing/2014/main" id="{A443DED3-A445-4537-9B7C-00B43F531723}"/>
                </a:ext>
              </a:extLst>
            </p:cNvPr>
            <p:cNvSpPr/>
            <p:nvPr/>
          </p:nvSpPr>
          <p:spPr>
            <a:xfrm>
              <a:off x="6888333" y="267821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53" name="pt107">
              <a:extLst>
                <a:ext uri="{FF2B5EF4-FFF2-40B4-BE49-F238E27FC236}">
                  <a16:creationId xmlns:a16="http://schemas.microsoft.com/office/drawing/2014/main" id="{B8A93B0F-47F7-4A65-90A5-D82F0385AEA6}"/>
                </a:ext>
              </a:extLst>
            </p:cNvPr>
            <p:cNvSpPr/>
            <p:nvPr/>
          </p:nvSpPr>
          <p:spPr>
            <a:xfrm>
              <a:off x="9438158" y="464133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54" name="pt108">
              <a:extLst>
                <a:ext uri="{FF2B5EF4-FFF2-40B4-BE49-F238E27FC236}">
                  <a16:creationId xmlns:a16="http://schemas.microsoft.com/office/drawing/2014/main" id="{EE04F95A-BF8D-416C-A018-21223EDAA23A}"/>
                </a:ext>
              </a:extLst>
            </p:cNvPr>
            <p:cNvSpPr/>
            <p:nvPr/>
          </p:nvSpPr>
          <p:spPr>
            <a:xfrm>
              <a:off x="6976398" y="250536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55" name="pt109">
              <a:extLst>
                <a:ext uri="{FF2B5EF4-FFF2-40B4-BE49-F238E27FC236}">
                  <a16:creationId xmlns:a16="http://schemas.microsoft.com/office/drawing/2014/main" id="{AA6D52EE-7746-4671-AEC2-EFA65D32657A}"/>
                </a:ext>
              </a:extLst>
            </p:cNvPr>
            <p:cNvSpPr/>
            <p:nvPr/>
          </p:nvSpPr>
          <p:spPr>
            <a:xfrm>
              <a:off x="7338442" y="280492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56" name="pt110">
              <a:extLst>
                <a:ext uri="{FF2B5EF4-FFF2-40B4-BE49-F238E27FC236}">
                  <a16:creationId xmlns:a16="http://schemas.microsoft.com/office/drawing/2014/main" id="{344DD9EF-CBD6-4E7A-BBBD-F5D8C377D5EC}"/>
                </a:ext>
              </a:extLst>
            </p:cNvPr>
            <p:cNvSpPr/>
            <p:nvPr/>
          </p:nvSpPr>
          <p:spPr>
            <a:xfrm>
              <a:off x="7357043" y="295132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57" name="pt111">
              <a:extLst>
                <a:ext uri="{FF2B5EF4-FFF2-40B4-BE49-F238E27FC236}">
                  <a16:creationId xmlns:a16="http://schemas.microsoft.com/office/drawing/2014/main" id="{C4355046-97D8-4712-BF83-6FC967A55DB1}"/>
                </a:ext>
              </a:extLst>
            </p:cNvPr>
            <p:cNvSpPr/>
            <p:nvPr/>
          </p:nvSpPr>
          <p:spPr>
            <a:xfrm>
              <a:off x="7491982" y="311073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58" name="pt112">
              <a:extLst>
                <a:ext uri="{FF2B5EF4-FFF2-40B4-BE49-F238E27FC236}">
                  <a16:creationId xmlns:a16="http://schemas.microsoft.com/office/drawing/2014/main" id="{DAA517F6-12DA-4405-9007-48000C809E47}"/>
                </a:ext>
              </a:extLst>
            </p:cNvPr>
            <p:cNvSpPr/>
            <p:nvPr/>
          </p:nvSpPr>
          <p:spPr>
            <a:xfrm>
              <a:off x="7511122" y="345670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59" name="pt113">
              <a:extLst>
                <a:ext uri="{FF2B5EF4-FFF2-40B4-BE49-F238E27FC236}">
                  <a16:creationId xmlns:a16="http://schemas.microsoft.com/office/drawing/2014/main" id="{6DB11E36-84A2-4374-88C4-95FE3BD1DDA7}"/>
                </a:ext>
              </a:extLst>
            </p:cNvPr>
            <p:cNvSpPr/>
            <p:nvPr/>
          </p:nvSpPr>
          <p:spPr>
            <a:xfrm>
              <a:off x="7573328" y="295374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60" name="pt114">
              <a:extLst>
                <a:ext uri="{FF2B5EF4-FFF2-40B4-BE49-F238E27FC236}">
                  <a16:creationId xmlns:a16="http://schemas.microsoft.com/office/drawing/2014/main" id="{7548EBAE-D396-4B24-8433-A58BEA0E90BE}"/>
                </a:ext>
              </a:extLst>
            </p:cNvPr>
            <p:cNvSpPr/>
            <p:nvPr/>
          </p:nvSpPr>
          <p:spPr>
            <a:xfrm>
              <a:off x="7200806" y="271519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61" name="pt115">
              <a:extLst>
                <a:ext uri="{FF2B5EF4-FFF2-40B4-BE49-F238E27FC236}">
                  <a16:creationId xmlns:a16="http://schemas.microsoft.com/office/drawing/2014/main" id="{15C4C297-3E3D-4503-AE41-B5C595CB62A5}"/>
                </a:ext>
              </a:extLst>
            </p:cNvPr>
            <p:cNvSpPr/>
            <p:nvPr/>
          </p:nvSpPr>
          <p:spPr>
            <a:xfrm>
              <a:off x="7075323" y="2255622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62" name="pt116">
              <a:extLst>
                <a:ext uri="{FF2B5EF4-FFF2-40B4-BE49-F238E27FC236}">
                  <a16:creationId xmlns:a16="http://schemas.microsoft.com/office/drawing/2014/main" id="{8E47E35E-8AC0-47EA-9D0A-18397CD97487}"/>
                </a:ext>
              </a:extLst>
            </p:cNvPr>
            <p:cNvSpPr/>
            <p:nvPr/>
          </p:nvSpPr>
          <p:spPr>
            <a:xfrm>
              <a:off x="7149653" y="258717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63" name="pt117">
              <a:extLst>
                <a:ext uri="{FF2B5EF4-FFF2-40B4-BE49-F238E27FC236}">
                  <a16:creationId xmlns:a16="http://schemas.microsoft.com/office/drawing/2014/main" id="{FF4F0638-8102-4F15-92C5-86130AEF6F06}"/>
                </a:ext>
              </a:extLst>
            </p:cNvPr>
            <p:cNvSpPr/>
            <p:nvPr/>
          </p:nvSpPr>
          <p:spPr>
            <a:xfrm>
              <a:off x="7122143" y="258332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64" name="pt118">
              <a:extLst>
                <a:ext uri="{FF2B5EF4-FFF2-40B4-BE49-F238E27FC236}">
                  <a16:creationId xmlns:a16="http://schemas.microsoft.com/office/drawing/2014/main" id="{74368BEE-7A03-4DCF-8A3C-4C0242BDDC21}"/>
                </a:ext>
              </a:extLst>
            </p:cNvPr>
            <p:cNvSpPr/>
            <p:nvPr/>
          </p:nvSpPr>
          <p:spPr>
            <a:xfrm>
              <a:off x="6996399" y="282472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65" name="pt119">
              <a:extLst>
                <a:ext uri="{FF2B5EF4-FFF2-40B4-BE49-F238E27FC236}">
                  <a16:creationId xmlns:a16="http://schemas.microsoft.com/office/drawing/2014/main" id="{DD9FE51E-EBAB-485C-8FBE-B8B60F3E2F67}"/>
                </a:ext>
              </a:extLst>
            </p:cNvPr>
            <p:cNvSpPr/>
            <p:nvPr/>
          </p:nvSpPr>
          <p:spPr>
            <a:xfrm>
              <a:off x="7932017" y="288108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66" name="pt120">
              <a:extLst>
                <a:ext uri="{FF2B5EF4-FFF2-40B4-BE49-F238E27FC236}">
                  <a16:creationId xmlns:a16="http://schemas.microsoft.com/office/drawing/2014/main" id="{3177A692-BFA2-4218-98C3-766A5B5DA55A}"/>
                </a:ext>
              </a:extLst>
            </p:cNvPr>
            <p:cNvSpPr/>
            <p:nvPr/>
          </p:nvSpPr>
          <p:spPr>
            <a:xfrm>
              <a:off x="7540131" y="298742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67" name="pt121">
              <a:extLst>
                <a:ext uri="{FF2B5EF4-FFF2-40B4-BE49-F238E27FC236}">
                  <a16:creationId xmlns:a16="http://schemas.microsoft.com/office/drawing/2014/main" id="{72B56B2E-A8F8-41DB-B836-D2A12CFD1557}"/>
                </a:ext>
              </a:extLst>
            </p:cNvPr>
            <p:cNvSpPr/>
            <p:nvPr/>
          </p:nvSpPr>
          <p:spPr>
            <a:xfrm>
              <a:off x="7673240" y="360825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68" name="pt122">
              <a:extLst>
                <a:ext uri="{FF2B5EF4-FFF2-40B4-BE49-F238E27FC236}">
                  <a16:creationId xmlns:a16="http://schemas.microsoft.com/office/drawing/2014/main" id="{6B98FE65-4A56-459D-9463-6FA59829F30E}"/>
                </a:ext>
              </a:extLst>
            </p:cNvPr>
            <p:cNvSpPr/>
            <p:nvPr/>
          </p:nvSpPr>
          <p:spPr>
            <a:xfrm>
              <a:off x="6946499" y="248465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69" name="pt123">
              <a:extLst>
                <a:ext uri="{FF2B5EF4-FFF2-40B4-BE49-F238E27FC236}">
                  <a16:creationId xmlns:a16="http://schemas.microsoft.com/office/drawing/2014/main" id="{C0B8BF01-A7DE-4DCD-967A-3B20CEDA86DB}"/>
                </a:ext>
              </a:extLst>
            </p:cNvPr>
            <p:cNvSpPr/>
            <p:nvPr/>
          </p:nvSpPr>
          <p:spPr>
            <a:xfrm>
              <a:off x="7110973" y="249958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70" name="pt124">
              <a:extLst>
                <a:ext uri="{FF2B5EF4-FFF2-40B4-BE49-F238E27FC236}">
                  <a16:creationId xmlns:a16="http://schemas.microsoft.com/office/drawing/2014/main" id="{FD06FA3F-0A60-4B5E-9001-312BE49599A8}"/>
                </a:ext>
              </a:extLst>
            </p:cNvPr>
            <p:cNvSpPr/>
            <p:nvPr/>
          </p:nvSpPr>
          <p:spPr>
            <a:xfrm>
              <a:off x="7187310" y="279157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71" name="pt125">
              <a:extLst>
                <a:ext uri="{FF2B5EF4-FFF2-40B4-BE49-F238E27FC236}">
                  <a16:creationId xmlns:a16="http://schemas.microsoft.com/office/drawing/2014/main" id="{B5B35C69-6377-409E-B6B0-C7AEF911C49B}"/>
                </a:ext>
              </a:extLst>
            </p:cNvPr>
            <p:cNvSpPr/>
            <p:nvPr/>
          </p:nvSpPr>
          <p:spPr>
            <a:xfrm>
              <a:off x="6926966" y="264418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72" name="pt126">
              <a:extLst>
                <a:ext uri="{FF2B5EF4-FFF2-40B4-BE49-F238E27FC236}">
                  <a16:creationId xmlns:a16="http://schemas.microsoft.com/office/drawing/2014/main" id="{6E16C1FA-5603-4B97-B7D8-3A14CF3E9531}"/>
                </a:ext>
              </a:extLst>
            </p:cNvPr>
            <p:cNvSpPr/>
            <p:nvPr/>
          </p:nvSpPr>
          <p:spPr>
            <a:xfrm>
              <a:off x="7225436" y="303329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73" name="pt127">
              <a:extLst>
                <a:ext uri="{FF2B5EF4-FFF2-40B4-BE49-F238E27FC236}">
                  <a16:creationId xmlns:a16="http://schemas.microsoft.com/office/drawing/2014/main" id="{F264E15D-03C2-410D-970D-49FEE0A06F47}"/>
                </a:ext>
              </a:extLst>
            </p:cNvPr>
            <p:cNvSpPr/>
            <p:nvPr/>
          </p:nvSpPr>
          <p:spPr>
            <a:xfrm>
              <a:off x="7061176" y="2308433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74" name="pt128">
              <a:extLst>
                <a:ext uri="{FF2B5EF4-FFF2-40B4-BE49-F238E27FC236}">
                  <a16:creationId xmlns:a16="http://schemas.microsoft.com/office/drawing/2014/main" id="{2AD52E2F-D209-4E95-BC4A-E9D9327DA655}"/>
                </a:ext>
              </a:extLst>
            </p:cNvPr>
            <p:cNvSpPr/>
            <p:nvPr/>
          </p:nvSpPr>
          <p:spPr>
            <a:xfrm>
              <a:off x="7303643" y="307620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75" name="pt129">
              <a:extLst>
                <a:ext uri="{FF2B5EF4-FFF2-40B4-BE49-F238E27FC236}">
                  <a16:creationId xmlns:a16="http://schemas.microsoft.com/office/drawing/2014/main" id="{C5BA0394-4355-449E-9C28-6453DD231C04}"/>
                </a:ext>
              </a:extLst>
            </p:cNvPr>
            <p:cNvSpPr/>
            <p:nvPr/>
          </p:nvSpPr>
          <p:spPr>
            <a:xfrm>
              <a:off x="7956153" y="339432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76" name="pt130">
              <a:extLst>
                <a:ext uri="{FF2B5EF4-FFF2-40B4-BE49-F238E27FC236}">
                  <a16:creationId xmlns:a16="http://schemas.microsoft.com/office/drawing/2014/main" id="{D293D19A-FC52-45B3-A030-9E2F90011AB9}"/>
                </a:ext>
              </a:extLst>
            </p:cNvPr>
            <p:cNvSpPr/>
            <p:nvPr/>
          </p:nvSpPr>
          <p:spPr>
            <a:xfrm>
              <a:off x="6853512" y="310730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77" name="pt131">
              <a:extLst>
                <a:ext uri="{FF2B5EF4-FFF2-40B4-BE49-F238E27FC236}">
                  <a16:creationId xmlns:a16="http://schemas.microsoft.com/office/drawing/2014/main" id="{31C98C83-F967-42F2-8B86-9E96508FA7B2}"/>
                </a:ext>
              </a:extLst>
            </p:cNvPr>
            <p:cNvSpPr/>
            <p:nvPr/>
          </p:nvSpPr>
          <p:spPr>
            <a:xfrm>
              <a:off x="7170540" y="302199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78" name="pt132">
              <a:extLst>
                <a:ext uri="{FF2B5EF4-FFF2-40B4-BE49-F238E27FC236}">
                  <a16:creationId xmlns:a16="http://schemas.microsoft.com/office/drawing/2014/main" id="{0FCF9E6B-393C-4231-85E5-A962D62DA982}"/>
                </a:ext>
              </a:extLst>
            </p:cNvPr>
            <p:cNvSpPr/>
            <p:nvPr/>
          </p:nvSpPr>
          <p:spPr>
            <a:xfrm>
              <a:off x="7649737" y="323934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79" name="pt133">
              <a:extLst>
                <a:ext uri="{FF2B5EF4-FFF2-40B4-BE49-F238E27FC236}">
                  <a16:creationId xmlns:a16="http://schemas.microsoft.com/office/drawing/2014/main" id="{4D1BE471-4AEF-4B47-9539-2006AB50F15B}"/>
                </a:ext>
              </a:extLst>
            </p:cNvPr>
            <p:cNvSpPr/>
            <p:nvPr/>
          </p:nvSpPr>
          <p:spPr>
            <a:xfrm>
              <a:off x="7607836" y="381107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80" name="pt134">
              <a:extLst>
                <a:ext uri="{FF2B5EF4-FFF2-40B4-BE49-F238E27FC236}">
                  <a16:creationId xmlns:a16="http://schemas.microsoft.com/office/drawing/2014/main" id="{68E9FF06-B9A1-4EC1-BADE-CE6EB3F01F98}"/>
                </a:ext>
              </a:extLst>
            </p:cNvPr>
            <p:cNvSpPr/>
            <p:nvPr/>
          </p:nvSpPr>
          <p:spPr>
            <a:xfrm>
              <a:off x="7374484" y="301523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81" name="pt135">
              <a:extLst>
                <a:ext uri="{FF2B5EF4-FFF2-40B4-BE49-F238E27FC236}">
                  <a16:creationId xmlns:a16="http://schemas.microsoft.com/office/drawing/2014/main" id="{27034635-24AA-4D2D-A461-AD043AD4C269}"/>
                </a:ext>
              </a:extLst>
            </p:cNvPr>
            <p:cNvSpPr/>
            <p:nvPr/>
          </p:nvSpPr>
          <p:spPr>
            <a:xfrm>
              <a:off x="7554039" y="348104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82" name="pt136">
              <a:extLst>
                <a:ext uri="{FF2B5EF4-FFF2-40B4-BE49-F238E27FC236}">
                  <a16:creationId xmlns:a16="http://schemas.microsoft.com/office/drawing/2014/main" id="{27D6D7FA-1904-421B-9478-A3E04E5A2AF1}"/>
                </a:ext>
              </a:extLst>
            </p:cNvPr>
            <p:cNvSpPr/>
            <p:nvPr/>
          </p:nvSpPr>
          <p:spPr>
            <a:xfrm>
              <a:off x="7638092" y="325932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83" name="pt137">
              <a:extLst>
                <a:ext uri="{FF2B5EF4-FFF2-40B4-BE49-F238E27FC236}">
                  <a16:creationId xmlns:a16="http://schemas.microsoft.com/office/drawing/2014/main" id="{49228A58-8B2A-4471-ABDC-E18C77A1C5AA}"/>
                </a:ext>
              </a:extLst>
            </p:cNvPr>
            <p:cNvSpPr/>
            <p:nvPr/>
          </p:nvSpPr>
          <p:spPr>
            <a:xfrm>
              <a:off x="7457441" y="293907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84" name="pt138">
              <a:extLst>
                <a:ext uri="{FF2B5EF4-FFF2-40B4-BE49-F238E27FC236}">
                  <a16:creationId xmlns:a16="http://schemas.microsoft.com/office/drawing/2014/main" id="{1701767B-A350-4C5D-802F-74B7EF6835EC}"/>
                </a:ext>
              </a:extLst>
            </p:cNvPr>
            <p:cNvSpPr/>
            <p:nvPr/>
          </p:nvSpPr>
          <p:spPr>
            <a:xfrm>
              <a:off x="7071711" y="2303460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85" name="pt139">
              <a:extLst>
                <a:ext uri="{FF2B5EF4-FFF2-40B4-BE49-F238E27FC236}">
                  <a16:creationId xmlns:a16="http://schemas.microsoft.com/office/drawing/2014/main" id="{B2CD8988-650B-4BAC-9A08-E632A7F48136}"/>
                </a:ext>
              </a:extLst>
            </p:cNvPr>
            <p:cNvSpPr/>
            <p:nvPr/>
          </p:nvSpPr>
          <p:spPr>
            <a:xfrm>
              <a:off x="7183440" y="276062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86" name="pt140">
              <a:extLst>
                <a:ext uri="{FF2B5EF4-FFF2-40B4-BE49-F238E27FC236}">
                  <a16:creationId xmlns:a16="http://schemas.microsoft.com/office/drawing/2014/main" id="{6A2E57BF-0DA2-4BDE-87FF-28CCDE9E8816}"/>
                </a:ext>
              </a:extLst>
            </p:cNvPr>
            <p:cNvSpPr/>
            <p:nvPr/>
          </p:nvSpPr>
          <p:spPr>
            <a:xfrm>
              <a:off x="7505057" y="301969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87" name="pt141">
              <a:extLst>
                <a:ext uri="{FF2B5EF4-FFF2-40B4-BE49-F238E27FC236}">
                  <a16:creationId xmlns:a16="http://schemas.microsoft.com/office/drawing/2014/main" id="{2047544B-2225-4D53-9514-7BE34E23BE49}"/>
                </a:ext>
              </a:extLst>
            </p:cNvPr>
            <p:cNvSpPr/>
            <p:nvPr/>
          </p:nvSpPr>
          <p:spPr>
            <a:xfrm>
              <a:off x="7134602" y="252338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88" name="pt142">
              <a:extLst>
                <a:ext uri="{FF2B5EF4-FFF2-40B4-BE49-F238E27FC236}">
                  <a16:creationId xmlns:a16="http://schemas.microsoft.com/office/drawing/2014/main" id="{0C69AD1E-8C5F-4FB2-8F51-103FDC5A5689}"/>
                </a:ext>
              </a:extLst>
            </p:cNvPr>
            <p:cNvSpPr/>
            <p:nvPr/>
          </p:nvSpPr>
          <p:spPr>
            <a:xfrm>
              <a:off x="7138764" y="295687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89" name="pt143">
              <a:extLst>
                <a:ext uri="{FF2B5EF4-FFF2-40B4-BE49-F238E27FC236}">
                  <a16:creationId xmlns:a16="http://schemas.microsoft.com/office/drawing/2014/main" id="{DE484F28-99C8-4351-9E7C-D472E2BE43B4}"/>
                </a:ext>
              </a:extLst>
            </p:cNvPr>
            <p:cNvSpPr/>
            <p:nvPr/>
          </p:nvSpPr>
          <p:spPr>
            <a:xfrm>
              <a:off x="7786121" y="327275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90" name="pt144">
              <a:extLst>
                <a:ext uri="{FF2B5EF4-FFF2-40B4-BE49-F238E27FC236}">
                  <a16:creationId xmlns:a16="http://schemas.microsoft.com/office/drawing/2014/main" id="{E66ED382-ADAC-47F2-B3D3-DDDB8337CB9F}"/>
                </a:ext>
              </a:extLst>
            </p:cNvPr>
            <p:cNvSpPr/>
            <p:nvPr/>
          </p:nvSpPr>
          <p:spPr>
            <a:xfrm>
              <a:off x="7202815" y="304686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91" name="pt145">
              <a:extLst>
                <a:ext uri="{FF2B5EF4-FFF2-40B4-BE49-F238E27FC236}">
                  <a16:creationId xmlns:a16="http://schemas.microsoft.com/office/drawing/2014/main" id="{AE688B2F-54E8-4EEA-8B28-D5059E4F4A84}"/>
                </a:ext>
              </a:extLst>
            </p:cNvPr>
            <p:cNvSpPr/>
            <p:nvPr/>
          </p:nvSpPr>
          <p:spPr>
            <a:xfrm>
              <a:off x="7950802" y="310551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92" name="pt146">
              <a:extLst>
                <a:ext uri="{FF2B5EF4-FFF2-40B4-BE49-F238E27FC236}">
                  <a16:creationId xmlns:a16="http://schemas.microsoft.com/office/drawing/2014/main" id="{38DB26BD-FF01-4F24-8DC7-A88F096FAC5D}"/>
                </a:ext>
              </a:extLst>
            </p:cNvPr>
            <p:cNvSpPr/>
            <p:nvPr/>
          </p:nvSpPr>
          <p:spPr>
            <a:xfrm>
              <a:off x="7167190" y="284247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93" name="pt147">
              <a:extLst>
                <a:ext uri="{FF2B5EF4-FFF2-40B4-BE49-F238E27FC236}">
                  <a16:creationId xmlns:a16="http://schemas.microsoft.com/office/drawing/2014/main" id="{F5B4D5E5-FCDF-4647-86F8-DAC3088F6604}"/>
                </a:ext>
              </a:extLst>
            </p:cNvPr>
            <p:cNvSpPr/>
            <p:nvPr/>
          </p:nvSpPr>
          <p:spPr>
            <a:xfrm>
              <a:off x="7323305" y="289477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94" name="pt148">
              <a:extLst>
                <a:ext uri="{FF2B5EF4-FFF2-40B4-BE49-F238E27FC236}">
                  <a16:creationId xmlns:a16="http://schemas.microsoft.com/office/drawing/2014/main" id="{4BC4E505-3E6F-4848-9FCF-D4E42AD44331}"/>
                </a:ext>
              </a:extLst>
            </p:cNvPr>
            <p:cNvSpPr/>
            <p:nvPr/>
          </p:nvSpPr>
          <p:spPr>
            <a:xfrm>
              <a:off x="7043913" y="252824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95" name="pt149">
              <a:extLst>
                <a:ext uri="{FF2B5EF4-FFF2-40B4-BE49-F238E27FC236}">
                  <a16:creationId xmlns:a16="http://schemas.microsoft.com/office/drawing/2014/main" id="{A1F7E9E9-D5F8-4B9E-8ADB-021FFC18583A}"/>
                </a:ext>
              </a:extLst>
            </p:cNvPr>
            <p:cNvSpPr/>
            <p:nvPr/>
          </p:nvSpPr>
          <p:spPr>
            <a:xfrm>
              <a:off x="7065513" y="2268964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96" name="pt150">
              <a:extLst>
                <a:ext uri="{FF2B5EF4-FFF2-40B4-BE49-F238E27FC236}">
                  <a16:creationId xmlns:a16="http://schemas.microsoft.com/office/drawing/2014/main" id="{F62E5A7B-9926-4B4D-A05E-87C578652DE0}"/>
                </a:ext>
              </a:extLst>
            </p:cNvPr>
            <p:cNvSpPr/>
            <p:nvPr/>
          </p:nvSpPr>
          <p:spPr>
            <a:xfrm>
              <a:off x="7342349" y="276257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97" name="pt151">
              <a:extLst>
                <a:ext uri="{FF2B5EF4-FFF2-40B4-BE49-F238E27FC236}">
                  <a16:creationId xmlns:a16="http://schemas.microsoft.com/office/drawing/2014/main" id="{157D556E-6469-4130-B492-C1AA5AFEDB35}"/>
                </a:ext>
              </a:extLst>
            </p:cNvPr>
            <p:cNvSpPr/>
            <p:nvPr/>
          </p:nvSpPr>
          <p:spPr>
            <a:xfrm>
              <a:off x="6998218" y="251196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98" name="pt152">
              <a:extLst>
                <a:ext uri="{FF2B5EF4-FFF2-40B4-BE49-F238E27FC236}">
                  <a16:creationId xmlns:a16="http://schemas.microsoft.com/office/drawing/2014/main" id="{67029677-2146-4D7A-900C-DA0739C24A25}"/>
                </a:ext>
              </a:extLst>
            </p:cNvPr>
            <p:cNvSpPr/>
            <p:nvPr/>
          </p:nvSpPr>
          <p:spPr>
            <a:xfrm>
              <a:off x="7454591" y="272861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499" name="pt153">
              <a:extLst>
                <a:ext uri="{FF2B5EF4-FFF2-40B4-BE49-F238E27FC236}">
                  <a16:creationId xmlns:a16="http://schemas.microsoft.com/office/drawing/2014/main" id="{7C71D1E7-17B1-4D3C-93A5-7B1DA7A40A45}"/>
                </a:ext>
              </a:extLst>
            </p:cNvPr>
            <p:cNvSpPr/>
            <p:nvPr/>
          </p:nvSpPr>
          <p:spPr>
            <a:xfrm>
              <a:off x="7168694" y="299684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00" name="pt154">
              <a:extLst>
                <a:ext uri="{FF2B5EF4-FFF2-40B4-BE49-F238E27FC236}">
                  <a16:creationId xmlns:a16="http://schemas.microsoft.com/office/drawing/2014/main" id="{27F622E5-8DF3-42AD-8E66-BD60CDD3DDBF}"/>
                </a:ext>
              </a:extLst>
            </p:cNvPr>
            <p:cNvSpPr/>
            <p:nvPr/>
          </p:nvSpPr>
          <p:spPr>
            <a:xfrm>
              <a:off x="6944765" y="259087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01" name="pt155">
              <a:extLst>
                <a:ext uri="{FF2B5EF4-FFF2-40B4-BE49-F238E27FC236}">
                  <a16:creationId xmlns:a16="http://schemas.microsoft.com/office/drawing/2014/main" id="{B1E913F3-6905-4E79-A74B-DFBAF31013CB}"/>
                </a:ext>
              </a:extLst>
            </p:cNvPr>
            <p:cNvSpPr/>
            <p:nvPr/>
          </p:nvSpPr>
          <p:spPr>
            <a:xfrm>
              <a:off x="6976639" y="261560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02" name="pt156">
              <a:extLst>
                <a:ext uri="{FF2B5EF4-FFF2-40B4-BE49-F238E27FC236}">
                  <a16:creationId xmlns:a16="http://schemas.microsoft.com/office/drawing/2014/main" id="{EE6A9195-4BC6-4E00-B822-D291E338D74D}"/>
                </a:ext>
              </a:extLst>
            </p:cNvPr>
            <p:cNvSpPr/>
            <p:nvPr/>
          </p:nvSpPr>
          <p:spPr>
            <a:xfrm>
              <a:off x="7800475" y="368103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03" name="pt157">
              <a:extLst>
                <a:ext uri="{FF2B5EF4-FFF2-40B4-BE49-F238E27FC236}">
                  <a16:creationId xmlns:a16="http://schemas.microsoft.com/office/drawing/2014/main" id="{E1B79306-34EB-408E-B06E-1D68635A6231}"/>
                </a:ext>
              </a:extLst>
            </p:cNvPr>
            <p:cNvSpPr/>
            <p:nvPr/>
          </p:nvSpPr>
          <p:spPr>
            <a:xfrm>
              <a:off x="7933523" y="356734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04" name="pt158">
              <a:extLst>
                <a:ext uri="{FF2B5EF4-FFF2-40B4-BE49-F238E27FC236}">
                  <a16:creationId xmlns:a16="http://schemas.microsoft.com/office/drawing/2014/main" id="{1F2BDAE8-22AA-42BD-8E63-E4BC7CF527D2}"/>
                </a:ext>
              </a:extLst>
            </p:cNvPr>
            <p:cNvSpPr/>
            <p:nvPr/>
          </p:nvSpPr>
          <p:spPr>
            <a:xfrm>
              <a:off x="8405903" y="272343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05" name="pt159">
              <a:extLst>
                <a:ext uri="{FF2B5EF4-FFF2-40B4-BE49-F238E27FC236}">
                  <a16:creationId xmlns:a16="http://schemas.microsoft.com/office/drawing/2014/main" id="{4E975917-727D-47A2-9CBF-0CBBA722139B}"/>
                </a:ext>
              </a:extLst>
            </p:cNvPr>
            <p:cNvSpPr/>
            <p:nvPr/>
          </p:nvSpPr>
          <p:spPr>
            <a:xfrm>
              <a:off x="7181268" y="307921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06" name="pt160">
              <a:extLst>
                <a:ext uri="{FF2B5EF4-FFF2-40B4-BE49-F238E27FC236}">
                  <a16:creationId xmlns:a16="http://schemas.microsoft.com/office/drawing/2014/main" id="{C075CB06-B2D8-4031-BD10-EF9D01CF7081}"/>
                </a:ext>
              </a:extLst>
            </p:cNvPr>
            <p:cNvSpPr/>
            <p:nvPr/>
          </p:nvSpPr>
          <p:spPr>
            <a:xfrm>
              <a:off x="7063102" y="2293341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07" name="pt161">
              <a:extLst>
                <a:ext uri="{FF2B5EF4-FFF2-40B4-BE49-F238E27FC236}">
                  <a16:creationId xmlns:a16="http://schemas.microsoft.com/office/drawing/2014/main" id="{BE600905-1128-44AC-8FAA-0B32FABE1274}"/>
                </a:ext>
              </a:extLst>
            </p:cNvPr>
            <p:cNvSpPr/>
            <p:nvPr/>
          </p:nvSpPr>
          <p:spPr>
            <a:xfrm>
              <a:off x="7507423" y="312474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08" name="pt162">
              <a:extLst>
                <a:ext uri="{FF2B5EF4-FFF2-40B4-BE49-F238E27FC236}">
                  <a16:creationId xmlns:a16="http://schemas.microsoft.com/office/drawing/2014/main" id="{7D087273-B535-4187-A537-EC727D54CB0A}"/>
                </a:ext>
              </a:extLst>
            </p:cNvPr>
            <p:cNvSpPr/>
            <p:nvPr/>
          </p:nvSpPr>
          <p:spPr>
            <a:xfrm>
              <a:off x="7343338" y="262286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09" name="pt163">
              <a:extLst>
                <a:ext uri="{FF2B5EF4-FFF2-40B4-BE49-F238E27FC236}">
                  <a16:creationId xmlns:a16="http://schemas.microsoft.com/office/drawing/2014/main" id="{CF6FAC53-2FC6-4D7A-8AC2-9EF6E7D3FE81}"/>
                </a:ext>
              </a:extLst>
            </p:cNvPr>
            <p:cNvSpPr/>
            <p:nvPr/>
          </p:nvSpPr>
          <p:spPr>
            <a:xfrm>
              <a:off x="7687041" y="304868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10" name="pt164">
              <a:extLst>
                <a:ext uri="{FF2B5EF4-FFF2-40B4-BE49-F238E27FC236}">
                  <a16:creationId xmlns:a16="http://schemas.microsoft.com/office/drawing/2014/main" id="{27077180-F781-49C9-A331-3907696135A6}"/>
                </a:ext>
              </a:extLst>
            </p:cNvPr>
            <p:cNvSpPr/>
            <p:nvPr/>
          </p:nvSpPr>
          <p:spPr>
            <a:xfrm>
              <a:off x="8040455" y="268313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11" name="pt165">
              <a:extLst>
                <a:ext uri="{FF2B5EF4-FFF2-40B4-BE49-F238E27FC236}">
                  <a16:creationId xmlns:a16="http://schemas.microsoft.com/office/drawing/2014/main" id="{415B4C82-76F9-41F1-8352-371425708C46}"/>
                </a:ext>
              </a:extLst>
            </p:cNvPr>
            <p:cNvSpPr/>
            <p:nvPr/>
          </p:nvSpPr>
          <p:spPr>
            <a:xfrm>
              <a:off x="8221259" y="410865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12" name="pt166">
              <a:extLst>
                <a:ext uri="{FF2B5EF4-FFF2-40B4-BE49-F238E27FC236}">
                  <a16:creationId xmlns:a16="http://schemas.microsoft.com/office/drawing/2014/main" id="{D5FF70B2-2CC9-4ABE-9CFC-56D92368DFC9}"/>
                </a:ext>
              </a:extLst>
            </p:cNvPr>
            <p:cNvSpPr/>
            <p:nvPr/>
          </p:nvSpPr>
          <p:spPr>
            <a:xfrm>
              <a:off x="7057483" y="267212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13" name="pt167">
              <a:extLst>
                <a:ext uri="{FF2B5EF4-FFF2-40B4-BE49-F238E27FC236}">
                  <a16:creationId xmlns:a16="http://schemas.microsoft.com/office/drawing/2014/main" id="{E407EF3D-85B0-4FA0-B3DD-8E1D56063927}"/>
                </a:ext>
              </a:extLst>
            </p:cNvPr>
            <p:cNvSpPr/>
            <p:nvPr/>
          </p:nvSpPr>
          <p:spPr>
            <a:xfrm>
              <a:off x="7183652" y="259799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14" name="pt168">
              <a:extLst>
                <a:ext uri="{FF2B5EF4-FFF2-40B4-BE49-F238E27FC236}">
                  <a16:creationId xmlns:a16="http://schemas.microsoft.com/office/drawing/2014/main" id="{C1B6E825-BEB7-4D4F-A193-8804B0F70176}"/>
                </a:ext>
              </a:extLst>
            </p:cNvPr>
            <p:cNvSpPr/>
            <p:nvPr/>
          </p:nvSpPr>
          <p:spPr>
            <a:xfrm>
              <a:off x="7157062" y="256172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15" name="pt169">
              <a:extLst>
                <a:ext uri="{FF2B5EF4-FFF2-40B4-BE49-F238E27FC236}">
                  <a16:creationId xmlns:a16="http://schemas.microsoft.com/office/drawing/2014/main" id="{33E08900-6915-42D8-8FF6-9F57BB22A4FF}"/>
                </a:ext>
              </a:extLst>
            </p:cNvPr>
            <p:cNvSpPr/>
            <p:nvPr/>
          </p:nvSpPr>
          <p:spPr>
            <a:xfrm>
              <a:off x="7090823" y="255060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16" name="pt170">
              <a:extLst>
                <a:ext uri="{FF2B5EF4-FFF2-40B4-BE49-F238E27FC236}">
                  <a16:creationId xmlns:a16="http://schemas.microsoft.com/office/drawing/2014/main" id="{3C9311BA-12D4-4E84-B66F-44FF94814574}"/>
                </a:ext>
              </a:extLst>
            </p:cNvPr>
            <p:cNvSpPr/>
            <p:nvPr/>
          </p:nvSpPr>
          <p:spPr>
            <a:xfrm>
              <a:off x="7445812" y="262849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17" name="pt171">
              <a:extLst>
                <a:ext uri="{FF2B5EF4-FFF2-40B4-BE49-F238E27FC236}">
                  <a16:creationId xmlns:a16="http://schemas.microsoft.com/office/drawing/2014/main" id="{DD6C9075-9AD3-4D10-A16B-50F9562B36EB}"/>
                </a:ext>
              </a:extLst>
            </p:cNvPr>
            <p:cNvSpPr/>
            <p:nvPr/>
          </p:nvSpPr>
          <p:spPr>
            <a:xfrm>
              <a:off x="7069965" y="2284049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18" name="pt172">
              <a:extLst>
                <a:ext uri="{FF2B5EF4-FFF2-40B4-BE49-F238E27FC236}">
                  <a16:creationId xmlns:a16="http://schemas.microsoft.com/office/drawing/2014/main" id="{ADB0813A-C2D8-443E-B2A6-8EAEB0CE808F}"/>
                </a:ext>
              </a:extLst>
            </p:cNvPr>
            <p:cNvSpPr/>
            <p:nvPr/>
          </p:nvSpPr>
          <p:spPr>
            <a:xfrm>
              <a:off x="7034616" y="274231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19" name="pt173">
              <a:extLst>
                <a:ext uri="{FF2B5EF4-FFF2-40B4-BE49-F238E27FC236}">
                  <a16:creationId xmlns:a16="http://schemas.microsoft.com/office/drawing/2014/main" id="{6D02BA24-E14F-4244-AEF7-748F7F6AC5FB}"/>
                </a:ext>
              </a:extLst>
            </p:cNvPr>
            <p:cNvSpPr/>
            <p:nvPr/>
          </p:nvSpPr>
          <p:spPr>
            <a:xfrm>
              <a:off x="7039116" y="251415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20" name="pt174">
              <a:extLst>
                <a:ext uri="{FF2B5EF4-FFF2-40B4-BE49-F238E27FC236}">
                  <a16:creationId xmlns:a16="http://schemas.microsoft.com/office/drawing/2014/main" id="{4A0FA0AB-E48E-43EF-A266-8FC73C521FEC}"/>
                </a:ext>
              </a:extLst>
            </p:cNvPr>
            <p:cNvSpPr/>
            <p:nvPr/>
          </p:nvSpPr>
          <p:spPr>
            <a:xfrm>
              <a:off x="7186548" y="297627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21" name="pt175">
              <a:extLst>
                <a:ext uri="{FF2B5EF4-FFF2-40B4-BE49-F238E27FC236}">
                  <a16:creationId xmlns:a16="http://schemas.microsoft.com/office/drawing/2014/main" id="{67B87012-B1E2-4245-ADE7-4CBBE4427362}"/>
                </a:ext>
              </a:extLst>
            </p:cNvPr>
            <p:cNvSpPr/>
            <p:nvPr/>
          </p:nvSpPr>
          <p:spPr>
            <a:xfrm>
              <a:off x="7511658" y="280026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22" name="pt176">
              <a:extLst>
                <a:ext uri="{FF2B5EF4-FFF2-40B4-BE49-F238E27FC236}">
                  <a16:creationId xmlns:a16="http://schemas.microsoft.com/office/drawing/2014/main" id="{7837C4F0-389C-4112-BCE0-1D34BC4D29B5}"/>
                </a:ext>
              </a:extLst>
            </p:cNvPr>
            <p:cNvSpPr/>
            <p:nvPr/>
          </p:nvSpPr>
          <p:spPr>
            <a:xfrm>
              <a:off x="7317197" y="296769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23" name="pt177">
              <a:extLst>
                <a:ext uri="{FF2B5EF4-FFF2-40B4-BE49-F238E27FC236}">
                  <a16:creationId xmlns:a16="http://schemas.microsoft.com/office/drawing/2014/main" id="{010A0259-D7D2-4524-89F0-EDEDD92D56CB}"/>
                </a:ext>
              </a:extLst>
            </p:cNvPr>
            <p:cNvSpPr/>
            <p:nvPr/>
          </p:nvSpPr>
          <p:spPr>
            <a:xfrm>
              <a:off x="7290712" y="277567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24" name="pt178">
              <a:extLst>
                <a:ext uri="{FF2B5EF4-FFF2-40B4-BE49-F238E27FC236}">
                  <a16:creationId xmlns:a16="http://schemas.microsoft.com/office/drawing/2014/main" id="{0A333691-9CB4-466D-A171-91B2FB4A9A3A}"/>
                </a:ext>
              </a:extLst>
            </p:cNvPr>
            <p:cNvSpPr/>
            <p:nvPr/>
          </p:nvSpPr>
          <p:spPr>
            <a:xfrm>
              <a:off x="7473490" y="292739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25" name="pt179">
              <a:extLst>
                <a:ext uri="{FF2B5EF4-FFF2-40B4-BE49-F238E27FC236}">
                  <a16:creationId xmlns:a16="http://schemas.microsoft.com/office/drawing/2014/main" id="{3D21A122-BE1E-4A20-96F6-A37681DAD9E8}"/>
                </a:ext>
              </a:extLst>
            </p:cNvPr>
            <p:cNvSpPr/>
            <p:nvPr/>
          </p:nvSpPr>
          <p:spPr>
            <a:xfrm>
              <a:off x="7398225" y="263480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26" name="pt180">
              <a:extLst>
                <a:ext uri="{FF2B5EF4-FFF2-40B4-BE49-F238E27FC236}">
                  <a16:creationId xmlns:a16="http://schemas.microsoft.com/office/drawing/2014/main" id="{DEF84FEE-5B5F-453A-A2EB-F738BF7D0615}"/>
                </a:ext>
              </a:extLst>
            </p:cNvPr>
            <p:cNvSpPr/>
            <p:nvPr/>
          </p:nvSpPr>
          <p:spPr>
            <a:xfrm>
              <a:off x="7678306" y="318691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27" name="pt181">
              <a:extLst>
                <a:ext uri="{FF2B5EF4-FFF2-40B4-BE49-F238E27FC236}">
                  <a16:creationId xmlns:a16="http://schemas.microsoft.com/office/drawing/2014/main" id="{58AB3A5B-A7D3-43E4-8981-784D381C2F5A}"/>
                </a:ext>
              </a:extLst>
            </p:cNvPr>
            <p:cNvSpPr/>
            <p:nvPr/>
          </p:nvSpPr>
          <p:spPr>
            <a:xfrm>
              <a:off x="7201829" y="300492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28" name="pt182">
              <a:extLst>
                <a:ext uri="{FF2B5EF4-FFF2-40B4-BE49-F238E27FC236}">
                  <a16:creationId xmlns:a16="http://schemas.microsoft.com/office/drawing/2014/main" id="{FA120B92-C66D-495C-A44A-F74B081E8775}"/>
                </a:ext>
              </a:extLst>
            </p:cNvPr>
            <p:cNvSpPr/>
            <p:nvPr/>
          </p:nvSpPr>
          <p:spPr>
            <a:xfrm>
              <a:off x="7055264" y="2314707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29" name="pt183">
              <a:extLst>
                <a:ext uri="{FF2B5EF4-FFF2-40B4-BE49-F238E27FC236}">
                  <a16:creationId xmlns:a16="http://schemas.microsoft.com/office/drawing/2014/main" id="{8382894C-B70E-4755-8F6E-03D2A1C7130E}"/>
                </a:ext>
              </a:extLst>
            </p:cNvPr>
            <p:cNvSpPr/>
            <p:nvPr/>
          </p:nvSpPr>
          <p:spPr>
            <a:xfrm>
              <a:off x="6973009" y="270077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30" name="pt184">
              <a:extLst>
                <a:ext uri="{FF2B5EF4-FFF2-40B4-BE49-F238E27FC236}">
                  <a16:creationId xmlns:a16="http://schemas.microsoft.com/office/drawing/2014/main" id="{782F05C8-FE05-47E3-BBDE-7AA7C2D0C36E}"/>
                </a:ext>
              </a:extLst>
            </p:cNvPr>
            <p:cNvSpPr/>
            <p:nvPr/>
          </p:nvSpPr>
          <p:spPr>
            <a:xfrm>
              <a:off x="7419208" y="276155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31" name="pt185">
              <a:extLst>
                <a:ext uri="{FF2B5EF4-FFF2-40B4-BE49-F238E27FC236}">
                  <a16:creationId xmlns:a16="http://schemas.microsoft.com/office/drawing/2014/main" id="{A6F6EE08-3F80-4498-A597-7FE8374F7BFF}"/>
                </a:ext>
              </a:extLst>
            </p:cNvPr>
            <p:cNvSpPr/>
            <p:nvPr/>
          </p:nvSpPr>
          <p:spPr>
            <a:xfrm>
              <a:off x="8616356" y="365180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32" name="pt186">
              <a:extLst>
                <a:ext uri="{FF2B5EF4-FFF2-40B4-BE49-F238E27FC236}">
                  <a16:creationId xmlns:a16="http://schemas.microsoft.com/office/drawing/2014/main" id="{0FE6E64A-8485-4471-B9FF-8BF7FAF2F708}"/>
                </a:ext>
              </a:extLst>
            </p:cNvPr>
            <p:cNvSpPr/>
            <p:nvPr/>
          </p:nvSpPr>
          <p:spPr>
            <a:xfrm>
              <a:off x="7165504" y="246090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33" name="pt187">
              <a:extLst>
                <a:ext uri="{FF2B5EF4-FFF2-40B4-BE49-F238E27FC236}">
                  <a16:creationId xmlns:a16="http://schemas.microsoft.com/office/drawing/2014/main" id="{24265A47-B7E6-4F76-9A22-51503A940458}"/>
                </a:ext>
              </a:extLst>
            </p:cNvPr>
            <p:cNvSpPr/>
            <p:nvPr/>
          </p:nvSpPr>
          <p:spPr>
            <a:xfrm>
              <a:off x="7688211" y="283632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34" name="pt188">
              <a:extLst>
                <a:ext uri="{FF2B5EF4-FFF2-40B4-BE49-F238E27FC236}">
                  <a16:creationId xmlns:a16="http://schemas.microsoft.com/office/drawing/2014/main" id="{978AB6CB-8E52-4E55-80AE-5467E7C62769}"/>
                </a:ext>
              </a:extLst>
            </p:cNvPr>
            <p:cNvSpPr/>
            <p:nvPr/>
          </p:nvSpPr>
          <p:spPr>
            <a:xfrm>
              <a:off x="7503240" y="305053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35" name="pt189">
              <a:extLst>
                <a:ext uri="{FF2B5EF4-FFF2-40B4-BE49-F238E27FC236}">
                  <a16:creationId xmlns:a16="http://schemas.microsoft.com/office/drawing/2014/main" id="{F312A85F-E408-4EAA-84F9-7193281C8318}"/>
                </a:ext>
              </a:extLst>
            </p:cNvPr>
            <p:cNvSpPr/>
            <p:nvPr/>
          </p:nvSpPr>
          <p:spPr>
            <a:xfrm>
              <a:off x="7052360" y="258089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36" name="pt190">
              <a:extLst>
                <a:ext uri="{FF2B5EF4-FFF2-40B4-BE49-F238E27FC236}">
                  <a16:creationId xmlns:a16="http://schemas.microsoft.com/office/drawing/2014/main" id="{44A2D716-86BF-4217-81C3-7371D4AD7B0D}"/>
                </a:ext>
              </a:extLst>
            </p:cNvPr>
            <p:cNvSpPr/>
            <p:nvPr/>
          </p:nvSpPr>
          <p:spPr>
            <a:xfrm>
              <a:off x="7048687" y="263505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37" name="pt191">
              <a:extLst>
                <a:ext uri="{FF2B5EF4-FFF2-40B4-BE49-F238E27FC236}">
                  <a16:creationId xmlns:a16="http://schemas.microsoft.com/office/drawing/2014/main" id="{8BD2E100-EA05-4FE3-836C-7122A23DA0A3}"/>
                </a:ext>
              </a:extLst>
            </p:cNvPr>
            <p:cNvSpPr/>
            <p:nvPr/>
          </p:nvSpPr>
          <p:spPr>
            <a:xfrm>
              <a:off x="7097807" y="286443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38" name="pt192">
              <a:extLst>
                <a:ext uri="{FF2B5EF4-FFF2-40B4-BE49-F238E27FC236}">
                  <a16:creationId xmlns:a16="http://schemas.microsoft.com/office/drawing/2014/main" id="{11C690BD-7FD4-47B4-A515-D2E6C0FCF8DD}"/>
                </a:ext>
              </a:extLst>
            </p:cNvPr>
            <p:cNvSpPr/>
            <p:nvPr/>
          </p:nvSpPr>
          <p:spPr>
            <a:xfrm>
              <a:off x="7059253" y="2310467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39" name="pt193">
              <a:extLst>
                <a:ext uri="{FF2B5EF4-FFF2-40B4-BE49-F238E27FC236}">
                  <a16:creationId xmlns:a16="http://schemas.microsoft.com/office/drawing/2014/main" id="{5FDB054B-F7A3-4192-8AEB-D84CCE7B92F0}"/>
                </a:ext>
              </a:extLst>
            </p:cNvPr>
            <p:cNvSpPr/>
            <p:nvPr/>
          </p:nvSpPr>
          <p:spPr>
            <a:xfrm>
              <a:off x="7554150" y="355705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40" name="pt194">
              <a:extLst>
                <a:ext uri="{FF2B5EF4-FFF2-40B4-BE49-F238E27FC236}">
                  <a16:creationId xmlns:a16="http://schemas.microsoft.com/office/drawing/2014/main" id="{048AF887-260C-4EE8-818A-B317C9012658}"/>
                </a:ext>
              </a:extLst>
            </p:cNvPr>
            <p:cNvSpPr/>
            <p:nvPr/>
          </p:nvSpPr>
          <p:spPr>
            <a:xfrm>
              <a:off x="7616622" y="307941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41" name="pt195">
              <a:extLst>
                <a:ext uri="{FF2B5EF4-FFF2-40B4-BE49-F238E27FC236}">
                  <a16:creationId xmlns:a16="http://schemas.microsoft.com/office/drawing/2014/main" id="{2F7C1A58-B252-4F4D-9424-3E0A71C18798}"/>
                </a:ext>
              </a:extLst>
            </p:cNvPr>
            <p:cNvSpPr/>
            <p:nvPr/>
          </p:nvSpPr>
          <p:spPr>
            <a:xfrm>
              <a:off x="7098380" y="289790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42" name="pt196">
              <a:extLst>
                <a:ext uri="{FF2B5EF4-FFF2-40B4-BE49-F238E27FC236}">
                  <a16:creationId xmlns:a16="http://schemas.microsoft.com/office/drawing/2014/main" id="{F330345E-4854-4552-BB64-F5D7AE205668}"/>
                </a:ext>
              </a:extLst>
            </p:cNvPr>
            <p:cNvSpPr/>
            <p:nvPr/>
          </p:nvSpPr>
          <p:spPr>
            <a:xfrm>
              <a:off x="7516657" y="286871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43" name="pt197">
              <a:extLst>
                <a:ext uri="{FF2B5EF4-FFF2-40B4-BE49-F238E27FC236}">
                  <a16:creationId xmlns:a16="http://schemas.microsoft.com/office/drawing/2014/main" id="{A0872C5C-AF13-46E5-B481-F4FFAB7FE77F}"/>
                </a:ext>
              </a:extLst>
            </p:cNvPr>
            <p:cNvSpPr/>
            <p:nvPr/>
          </p:nvSpPr>
          <p:spPr>
            <a:xfrm>
              <a:off x="7255684" y="254668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44" name="pt198">
              <a:extLst>
                <a:ext uri="{FF2B5EF4-FFF2-40B4-BE49-F238E27FC236}">
                  <a16:creationId xmlns:a16="http://schemas.microsoft.com/office/drawing/2014/main" id="{D9B66834-1B1E-4233-BE2A-DE2E4E8096AD}"/>
                </a:ext>
              </a:extLst>
            </p:cNvPr>
            <p:cNvSpPr/>
            <p:nvPr/>
          </p:nvSpPr>
          <p:spPr>
            <a:xfrm>
              <a:off x="7065167" y="300988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45" name="pt199">
              <a:extLst>
                <a:ext uri="{FF2B5EF4-FFF2-40B4-BE49-F238E27FC236}">
                  <a16:creationId xmlns:a16="http://schemas.microsoft.com/office/drawing/2014/main" id="{0D1E6B86-F520-4493-B361-F960C94CBF95}"/>
                </a:ext>
              </a:extLst>
            </p:cNvPr>
            <p:cNvSpPr/>
            <p:nvPr/>
          </p:nvSpPr>
          <p:spPr>
            <a:xfrm>
              <a:off x="7446303" y="264575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46" name="pt200">
              <a:extLst>
                <a:ext uri="{FF2B5EF4-FFF2-40B4-BE49-F238E27FC236}">
                  <a16:creationId xmlns:a16="http://schemas.microsoft.com/office/drawing/2014/main" id="{69D76526-F58E-419B-87E6-A6F073DC4877}"/>
                </a:ext>
              </a:extLst>
            </p:cNvPr>
            <p:cNvSpPr/>
            <p:nvPr/>
          </p:nvSpPr>
          <p:spPr>
            <a:xfrm>
              <a:off x="7086754" y="276250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47" name="pt201">
              <a:extLst>
                <a:ext uri="{FF2B5EF4-FFF2-40B4-BE49-F238E27FC236}">
                  <a16:creationId xmlns:a16="http://schemas.microsoft.com/office/drawing/2014/main" id="{B436AE8D-C85B-40C3-ABAE-355A6F281405}"/>
                </a:ext>
              </a:extLst>
            </p:cNvPr>
            <p:cNvSpPr/>
            <p:nvPr/>
          </p:nvSpPr>
          <p:spPr>
            <a:xfrm>
              <a:off x="7390028" y="356362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48" name="pt202">
              <a:extLst>
                <a:ext uri="{FF2B5EF4-FFF2-40B4-BE49-F238E27FC236}">
                  <a16:creationId xmlns:a16="http://schemas.microsoft.com/office/drawing/2014/main" id="{3A1D0BBE-6E9A-4B5C-8A7C-08AEC457F35A}"/>
                </a:ext>
              </a:extLst>
            </p:cNvPr>
            <p:cNvSpPr/>
            <p:nvPr/>
          </p:nvSpPr>
          <p:spPr>
            <a:xfrm>
              <a:off x="7403613" y="302833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49" name="pt203">
              <a:extLst>
                <a:ext uri="{FF2B5EF4-FFF2-40B4-BE49-F238E27FC236}">
                  <a16:creationId xmlns:a16="http://schemas.microsoft.com/office/drawing/2014/main" id="{F56F2BB3-7AC0-468D-BF87-4F277F7E2A29}"/>
                </a:ext>
              </a:extLst>
            </p:cNvPr>
            <p:cNvSpPr/>
            <p:nvPr/>
          </p:nvSpPr>
          <p:spPr>
            <a:xfrm>
              <a:off x="7048702" y="2315204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0" name="pt204">
              <a:extLst>
                <a:ext uri="{FF2B5EF4-FFF2-40B4-BE49-F238E27FC236}">
                  <a16:creationId xmlns:a16="http://schemas.microsoft.com/office/drawing/2014/main" id="{C1DBDCFD-961B-4FF6-A9E0-507A1048DB92}"/>
                </a:ext>
              </a:extLst>
            </p:cNvPr>
            <p:cNvSpPr/>
            <p:nvPr/>
          </p:nvSpPr>
          <p:spPr>
            <a:xfrm>
              <a:off x="7571719" y="342205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1" name="pt205">
              <a:extLst>
                <a:ext uri="{FF2B5EF4-FFF2-40B4-BE49-F238E27FC236}">
                  <a16:creationId xmlns:a16="http://schemas.microsoft.com/office/drawing/2014/main" id="{5BE9A225-8452-48CB-AA73-09F56D1672DD}"/>
                </a:ext>
              </a:extLst>
            </p:cNvPr>
            <p:cNvSpPr/>
            <p:nvPr/>
          </p:nvSpPr>
          <p:spPr>
            <a:xfrm>
              <a:off x="7772605" y="318013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2" name="pt206">
              <a:extLst>
                <a:ext uri="{FF2B5EF4-FFF2-40B4-BE49-F238E27FC236}">
                  <a16:creationId xmlns:a16="http://schemas.microsoft.com/office/drawing/2014/main" id="{52879220-ACF8-4429-99E1-53CBF2724181}"/>
                </a:ext>
              </a:extLst>
            </p:cNvPr>
            <p:cNvSpPr/>
            <p:nvPr/>
          </p:nvSpPr>
          <p:spPr>
            <a:xfrm>
              <a:off x="7242318" y="251001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3" name="pt207">
              <a:extLst>
                <a:ext uri="{FF2B5EF4-FFF2-40B4-BE49-F238E27FC236}">
                  <a16:creationId xmlns:a16="http://schemas.microsoft.com/office/drawing/2014/main" id="{DE4D75B5-00AB-42C7-84EE-528C006851C3}"/>
                </a:ext>
              </a:extLst>
            </p:cNvPr>
            <p:cNvSpPr/>
            <p:nvPr/>
          </p:nvSpPr>
          <p:spPr>
            <a:xfrm>
              <a:off x="7082830" y="257085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4" name="pt208">
              <a:extLst>
                <a:ext uri="{FF2B5EF4-FFF2-40B4-BE49-F238E27FC236}">
                  <a16:creationId xmlns:a16="http://schemas.microsoft.com/office/drawing/2014/main" id="{29E5F207-D90F-43B6-9C5D-CFF0D9774453}"/>
                </a:ext>
              </a:extLst>
            </p:cNvPr>
            <p:cNvSpPr/>
            <p:nvPr/>
          </p:nvSpPr>
          <p:spPr>
            <a:xfrm>
              <a:off x="8541575" y="410260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5" name="pt209">
              <a:extLst>
                <a:ext uri="{FF2B5EF4-FFF2-40B4-BE49-F238E27FC236}">
                  <a16:creationId xmlns:a16="http://schemas.microsoft.com/office/drawing/2014/main" id="{92DC0B3E-7E53-4EB3-B730-68A40A1ACC51}"/>
                </a:ext>
              </a:extLst>
            </p:cNvPr>
            <p:cNvSpPr/>
            <p:nvPr/>
          </p:nvSpPr>
          <p:spPr>
            <a:xfrm>
              <a:off x="7137115" y="289059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6" name="pt210">
              <a:extLst>
                <a:ext uri="{FF2B5EF4-FFF2-40B4-BE49-F238E27FC236}">
                  <a16:creationId xmlns:a16="http://schemas.microsoft.com/office/drawing/2014/main" id="{E47276BC-E476-4F61-8627-8F23FF1BBB01}"/>
                </a:ext>
              </a:extLst>
            </p:cNvPr>
            <p:cNvSpPr/>
            <p:nvPr/>
          </p:nvSpPr>
          <p:spPr>
            <a:xfrm>
              <a:off x="7096002" y="283588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7" name="pt211">
              <a:extLst>
                <a:ext uri="{FF2B5EF4-FFF2-40B4-BE49-F238E27FC236}">
                  <a16:creationId xmlns:a16="http://schemas.microsoft.com/office/drawing/2014/main" id="{0B133F14-6A83-4C52-B129-FE4A68F72C56}"/>
                </a:ext>
              </a:extLst>
            </p:cNvPr>
            <p:cNvSpPr/>
            <p:nvPr/>
          </p:nvSpPr>
          <p:spPr>
            <a:xfrm>
              <a:off x="6994025" y="247755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8" name="pt212">
              <a:extLst>
                <a:ext uri="{FF2B5EF4-FFF2-40B4-BE49-F238E27FC236}">
                  <a16:creationId xmlns:a16="http://schemas.microsoft.com/office/drawing/2014/main" id="{FC0F8997-5CE6-4DC5-B6B2-EEF637F784C5}"/>
                </a:ext>
              </a:extLst>
            </p:cNvPr>
            <p:cNvSpPr/>
            <p:nvPr/>
          </p:nvSpPr>
          <p:spPr>
            <a:xfrm>
              <a:off x="7606511" y="320570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59" name="pt213">
              <a:extLst>
                <a:ext uri="{FF2B5EF4-FFF2-40B4-BE49-F238E27FC236}">
                  <a16:creationId xmlns:a16="http://schemas.microsoft.com/office/drawing/2014/main" id="{31399342-BF73-4A05-9161-717024C0B80A}"/>
                </a:ext>
              </a:extLst>
            </p:cNvPr>
            <p:cNvSpPr/>
            <p:nvPr/>
          </p:nvSpPr>
          <p:spPr>
            <a:xfrm>
              <a:off x="7057995" y="2289269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60" name="pt214">
              <a:extLst>
                <a:ext uri="{FF2B5EF4-FFF2-40B4-BE49-F238E27FC236}">
                  <a16:creationId xmlns:a16="http://schemas.microsoft.com/office/drawing/2014/main" id="{0891D896-D754-4DA7-AF40-2118BAEBD47E}"/>
                </a:ext>
              </a:extLst>
            </p:cNvPr>
            <p:cNvSpPr/>
            <p:nvPr/>
          </p:nvSpPr>
          <p:spPr>
            <a:xfrm>
              <a:off x="7600521" y="371439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61" name="pt215">
              <a:extLst>
                <a:ext uri="{FF2B5EF4-FFF2-40B4-BE49-F238E27FC236}">
                  <a16:creationId xmlns:a16="http://schemas.microsoft.com/office/drawing/2014/main" id="{BD57301C-FADA-4857-A5DB-DEAC533491F5}"/>
                </a:ext>
              </a:extLst>
            </p:cNvPr>
            <p:cNvSpPr/>
            <p:nvPr/>
          </p:nvSpPr>
          <p:spPr>
            <a:xfrm>
              <a:off x="7295409" y="280567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62" name="pt216">
              <a:extLst>
                <a:ext uri="{FF2B5EF4-FFF2-40B4-BE49-F238E27FC236}">
                  <a16:creationId xmlns:a16="http://schemas.microsoft.com/office/drawing/2014/main" id="{A4EB9664-5D55-4F04-A1B3-C3705E930F4A}"/>
                </a:ext>
              </a:extLst>
            </p:cNvPr>
            <p:cNvSpPr/>
            <p:nvPr/>
          </p:nvSpPr>
          <p:spPr>
            <a:xfrm>
              <a:off x="7263752" y="284069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63" name="pt217">
              <a:extLst>
                <a:ext uri="{FF2B5EF4-FFF2-40B4-BE49-F238E27FC236}">
                  <a16:creationId xmlns:a16="http://schemas.microsoft.com/office/drawing/2014/main" id="{18FE9ACE-7335-4944-A062-13E9B1555947}"/>
                </a:ext>
              </a:extLst>
            </p:cNvPr>
            <p:cNvSpPr/>
            <p:nvPr/>
          </p:nvSpPr>
          <p:spPr>
            <a:xfrm>
              <a:off x="7587233" y="286631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64" name="pt218">
              <a:extLst>
                <a:ext uri="{FF2B5EF4-FFF2-40B4-BE49-F238E27FC236}">
                  <a16:creationId xmlns:a16="http://schemas.microsoft.com/office/drawing/2014/main" id="{5B2229A7-A231-4DF4-8B2B-003DDDAAD355}"/>
                </a:ext>
              </a:extLst>
            </p:cNvPr>
            <p:cNvSpPr/>
            <p:nvPr/>
          </p:nvSpPr>
          <p:spPr>
            <a:xfrm>
              <a:off x="7663695" y="258553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65" name="pt219">
              <a:extLst>
                <a:ext uri="{FF2B5EF4-FFF2-40B4-BE49-F238E27FC236}">
                  <a16:creationId xmlns:a16="http://schemas.microsoft.com/office/drawing/2014/main" id="{4CB0DD27-8EA4-4782-988F-D3196EEF3D33}"/>
                </a:ext>
              </a:extLst>
            </p:cNvPr>
            <p:cNvSpPr/>
            <p:nvPr/>
          </p:nvSpPr>
          <p:spPr>
            <a:xfrm>
              <a:off x="7336502" y="294357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66" name="pt220">
              <a:extLst>
                <a:ext uri="{FF2B5EF4-FFF2-40B4-BE49-F238E27FC236}">
                  <a16:creationId xmlns:a16="http://schemas.microsoft.com/office/drawing/2014/main" id="{A2F7C588-E567-4043-A79D-771A1B10A350}"/>
                </a:ext>
              </a:extLst>
            </p:cNvPr>
            <p:cNvSpPr/>
            <p:nvPr/>
          </p:nvSpPr>
          <p:spPr>
            <a:xfrm>
              <a:off x="7260201" y="262763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67" name="pt221">
              <a:extLst>
                <a:ext uri="{FF2B5EF4-FFF2-40B4-BE49-F238E27FC236}">
                  <a16:creationId xmlns:a16="http://schemas.microsoft.com/office/drawing/2014/main" id="{CD3C7124-2D30-43D5-A23B-C059449EEFF0}"/>
                </a:ext>
              </a:extLst>
            </p:cNvPr>
            <p:cNvSpPr/>
            <p:nvPr/>
          </p:nvSpPr>
          <p:spPr>
            <a:xfrm>
              <a:off x="7603093" y="324593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68" name="pt222">
              <a:extLst>
                <a:ext uri="{FF2B5EF4-FFF2-40B4-BE49-F238E27FC236}">
                  <a16:creationId xmlns:a16="http://schemas.microsoft.com/office/drawing/2014/main" id="{7671B114-50B7-4E70-9E0F-F069AE2700C0}"/>
                </a:ext>
              </a:extLst>
            </p:cNvPr>
            <p:cNvSpPr/>
            <p:nvPr/>
          </p:nvSpPr>
          <p:spPr>
            <a:xfrm>
              <a:off x="8102951" y="336686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69" name="pt223">
              <a:extLst>
                <a:ext uri="{FF2B5EF4-FFF2-40B4-BE49-F238E27FC236}">
                  <a16:creationId xmlns:a16="http://schemas.microsoft.com/office/drawing/2014/main" id="{8A3BC260-BCF4-4C01-8704-CEA27C678C3C}"/>
                </a:ext>
              </a:extLst>
            </p:cNvPr>
            <p:cNvSpPr/>
            <p:nvPr/>
          </p:nvSpPr>
          <p:spPr>
            <a:xfrm>
              <a:off x="7108899" y="2285918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70" name="pt224">
              <a:extLst>
                <a:ext uri="{FF2B5EF4-FFF2-40B4-BE49-F238E27FC236}">
                  <a16:creationId xmlns:a16="http://schemas.microsoft.com/office/drawing/2014/main" id="{0EEB7F3C-4EBD-4975-9030-D2F13F2D6768}"/>
                </a:ext>
              </a:extLst>
            </p:cNvPr>
            <p:cNvSpPr/>
            <p:nvPr/>
          </p:nvSpPr>
          <p:spPr>
            <a:xfrm>
              <a:off x="7321897" y="287288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71" name="pt225">
              <a:extLst>
                <a:ext uri="{FF2B5EF4-FFF2-40B4-BE49-F238E27FC236}">
                  <a16:creationId xmlns:a16="http://schemas.microsoft.com/office/drawing/2014/main" id="{4F379014-CE7B-4AB5-8F18-8CBC831F250D}"/>
                </a:ext>
              </a:extLst>
            </p:cNvPr>
            <p:cNvSpPr/>
            <p:nvPr/>
          </p:nvSpPr>
          <p:spPr>
            <a:xfrm>
              <a:off x="7303399" y="249734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72" name="pt226">
              <a:extLst>
                <a:ext uri="{FF2B5EF4-FFF2-40B4-BE49-F238E27FC236}">
                  <a16:creationId xmlns:a16="http://schemas.microsoft.com/office/drawing/2014/main" id="{399A7D1E-3848-49B5-BFFF-F28F020B77DB}"/>
                </a:ext>
              </a:extLst>
            </p:cNvPr>
            <p:cNvSpPr/>
            <p:nvPr/>
          </p:nvSpPr>
          <p:spPr>
            <a:xfrm>
              <a:off x="7047956" y="229669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73" name="pt227">
              <a:extLst>
                <a:ext uri="{FF2B5EF4-FFF2-40B4-BE49-F238E27FC236}">
                  <a16:creationId xmlns:a16="http://schemas.microsoft.com/office/drawing/2014/main" id="{34C01300-58E3-4298-94D6-AC1F305FFAB2}"/>
                </a:ext>
              </a:extLst>
            </p:cNvPr>
            <p:cNvSpPr/>
            <p:nvPr/>
          </p:nvSpPr>
          <p:spPr>
            <a:xfrm>
              <a:off x="7255864" y="297956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74" name="pt228">
              <a:extLst>
                <a:ext uri="{FF2B5EF4-FFF2-40B4-BE49-F238E27FC236}">
                  <a16:creationId xmlns:a16="http://schemas.microsoft.com/office/drawing/2014/main" id="{97A484CA-39AB-4367-9A2F-49E87F0C8DCE}"/>
                </a:ext>
              </a:extLst>
            </p:cNvPr>
            <p:cNvSpPr/>
            <p:nvPr/>
          </p:nvSpPr>
          <p:spPr>
            <a:xfrm>
              <a:off x="7685898" y="334750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75" name="pt229">
              <a:extLst>
                <a:ext uri="{FF2B5EF4-FFF2-40B4-BE49-F238E27FC236}">
                  <a16:creationId xmlns:a16="http://schemas.microsoft.com/office/drawing/2014/main" id="{F47F964F-A85D-4206-B0EC-EBC5E7DE6408}"/>
                </a:ext>
              </a:extLst>
            </p:cNvPr>
            <p:cNvSpPr/>
            <p:nvPr/>
          </p:nvSpPr>
          <p:spPr>
            <a:xfrm>
              <a:off x="7424822" y="302968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76" name="pt230">
              <a:extLst>
                <a:ext uri="{FF2B5EF4-FFF2-40B4-BE49-F238E27FC236}">
                  <a16:creationId xmlns:a16="http://schemas.microsoft.com/office/drawing/2014/main" id="{A9B305F8-2A31-4AD0-A9C9-939DF5181AD7}"/>
                </a:ext>
              </a:extLst>
            </p:cNvPr>
            <p:cNvSpPr/>
            <p:nvPr/>
          </p:nvSpPr>
          <p:spPr>
            <a:xfrm>
              <a:off x="7971585" y="376847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77" name="pt231">
              <a:extLst>
                <a:ext uri="{FF2B5EF4-FFF2-40B4-BE49-F238E27FC236}">
                  <a16:creationId xmlns:a16="http://schemas.microsoft.com/office/drawing/2014/main" id="{8852248A-4D82-47C5-BE54-05B6533B461C}"/>
                </a:ext>
              </a:extLst>
            </p:cNvPr>
            <p:cNvSpPr/>
            <p:nvPr/>
          </p:nvSpPr>
          <p:spPr>
            <a:xfrm>
              <a:off x="8728153" y="267356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78" name="pt232">
              <a:extLst>
                <a:ext uri="{FF2B5EF4-FFF2-40B4-BE49-F238E27FC236}">
                  <a16:creationId xmlns:a16="http://schemas.microsoft.com/office/drawing/2014/main" id="{30D8FF37-317D-4378-86B8-B91D76E9D666}"/>
                </a:ext>
              </a:extLst>
            </p:cNvPr>
            <p:cNvSpPr/>
            <p:nvPr/>
          </p:nvSpPr>
          <p:spPr>
            <a:xfrm>
              <a:off x="7106132" y="272716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79" name="pt233">
              <a:extLst>
                <a:ext uri="{FF2B5EF4-FFF2-40B4-BE49-F238E27FC236}">
                  <a16:creationId xmlns:a16="http://schemas.microsoft.com/office/drawing/2014/main" id="{270CE691-078A-432A-92DA-C58BF5B236CE}"/>
                </a:ext>
              </a:extLst>
            </p:cNvPr>
            <p:cNvSpPr/>
            <p:nvPr/>
          </p:nvSpPr>
          <p:spPr>
            <a:xfrm>
              <a:off x="7564118" y="333141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80" name="pt234">
              <a:extLst>
                <a:ext uri="{FF2B5EF4-FFF2-40B4-BE49-F238E27FC236}">
                  <a16:creationId xmlns:a16="http://schemas.microsoft.com/office/drawing/2014/main" id="{0C3131EA-2884-4CE6-9EE3-EF52D83426D1}"/>
                </a:ext>
              </a:extLst>
            </p:cNvPr>
            <p:cNvSpPr/>
            <p:nvPr/>
          </p:nvSpPr>
          <p:spPr>
            <a:xfrm>
              <a:off x="7116944" y="2296993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81" name="pt235">
              <a:extLst>
                <a:ext uri="{FF2B5EF4-FFF2-40B4-BE49-F238E27FC236}">
                  <a16:creationId xmlns:a16="http://schemas.microsoft.com/office/drawing/2014/main" id="{70FDB9A7-D2FA-4812-9A8E-4219B41EE9B0}"/>
                </a:ext>
              </a:extLst>
            </p:cNvPr>
            <p:cNvSpPr/>
            <p:nvPr/>
          </p:nvSpPr>
          <p:spPr>
            <a:xfrm>
              <a:off x="7211293" y="239149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82" name="pt236">
              <a:extLst>
                <a:ext uri="{FF2B5EF4-FFF2-40B4-BE49-F238E27FC236}">
                  <a16:creationId xmlns:a16="http://schemas.microsoft.com/office/drawing/2014/main" id="{D4A02FEC-6D75-4705-AEBE-5808D9863977}"/>
                </a:ext>
              </a:extLst>
            </p:cNvPr>
            <p:cNvSpPr/>
            <p:nvPr/>
          </p:nvSpPr>
          <p:spPr>
            <a:xfrm>
              <a:off x="8010051" y="357204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83" name="pt237">
              <a:extLst>
                <a:ext uri="{FF2B5EF4-FFF2-40B4-BE49-F238E27FC236}">
                  <a16:creationId xmlns:a16="http://schemas.microsoft.com/office/drawing/2014/main" id="{64801170-0D68-463D-A130-05B50CB2258A}"/>
                </a:ext>
              </a:extLst>
            </p:cNvPr>
            <p:cNvSpPr/>
            <p:nvPr/>
          </p:nvSpPr>
          <p:spPr>
            <a:xfrm>
              <a:off x="7221452" y="282446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84" name="pt238">
              <a:extLst>
                <a:ext uri="{FF2B5EF4-FFF2-40B4-BE49-F238E27FC236}">
                  <a16:creationId xmlns:a16="http://schemas.microsoft.com/office/drawing/2014/main" id="{C887F882-2289-46CB-9308-70899B52C84F}"/>
                </a:ext>
              </a:extLst>
            </p:cNvPr>
            <p:cNvSpPr/>
            <p:nvPr/>
          </p:nvSpPr>
          <p:spPr>
            <a:xfrm>
              <a:off x="7638460" y="259766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85" name="pt239">
              <a:extLst>
                <a:ext uri="{FF2B5EF4-FFF2-40B4-BE49-F238E27FC236}">
                  <a16:creationId xmlns:a16="http://schemas.microsoft.com/office/drawing/2014/main" id="{85634514-E649-401A-8837-17B67CCF6954}"/>
                </a:ext>
              </a:extLst>
            </p:cNvPr>
            <p:cNvSpPr/>
            <p:nvPr/>
          </p:nvSpPr>
          <p:spPr>
            <a:xfrm>
              <a:off x="7520140" y="263338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86" name="pt240">
              <a:extLst>
                <a:ext uri="{FF2B5EF4-FFF2-40B4-BE49-F238E27FC236}">
                  <a16:creationId xmlns:a16="http://schemas.microsoft.com/office/drawing/2014/main" id="{65E3948F-C091-4829-9782-512BCF10AAC7}"/>
                </a:ext>
              </a:extLst>
            </p:cNvPr>
            <p:cNvSpPr/>
            <p:nvPr/>
          </p:nvSpPr>
          <p:spPr>
            <a:xfrm>
              <a:off x="8956723" y="516084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87" name="pt241">
              <a:extLst>
                <a:ext uri="{FF2B5EF4-FFF2-40B4-BE49-F238E27FC236}">
                  <a16:creationId xmlns:a16="http://schemas.microsoft.com/office/drawing/2014/main" id="{2AB3698E-1044-4306-AB86-41EEF209C7E3}"/>
                </a:ext>
              </a:extLst>
            </p:cNvPr>
            <p:cNvSpPr/>
            <p:nvPr/>
          </p:nvSpPr>
          <p:spPr>
            <a:xfrm>
              <a:off x="7419626" y="294724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88" name="pt242">
              <a:extLst>
                <a:ext uri="{FF2B5EF4-FFF2-40B4-BE49-F238E27FC236}">
                  <a16:creationId xmlns:a16="http://schemas.microsoft.com/office/drawing/2014/main" id="{116D8428-9BE2-4D30-AFD7-48AD60F64E10}"/>
                </a:ext>
              </a:extLst>
            </p:cNvPr>
            <p:cNvSpPr/>
            <p:nvPr/>
          </p:nvSpPr>
          <p:spPr>
            <a:xfrm>
              <a:off x="7411721" y="302693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89" name="pt243">
              <a:extLst>
                <a:ext uri="{FF2B5EF4-FFF2-40B4-BE49-F238E27FC236}">
                  <a16:creationId xmlns:a16="http://schemas.microsoft.com/office/drawing/2014/main" id="{F09C15D5-2C04-48D8-822A-C57FBDE1A713}"/>
                </a:ext>
              </a:extLst>
            </p:cNvPr>
            <p:cNvSpPr/>
            <p:nvPr/>
          </p:nvSpPr>
          <p:spPr>
            <a:xfrm>
              <a:off x="7392614" y="312671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90" name="pt244">
              <a:extLst>
                <a:ext uri="{FF2B5EF4-FFF2-40B4-BE49-F238E27FC236}">
                  <a16:creationId xmlns:a16="http://schemas.microsoft.com/office/drawing/2014/main" id="{B81ECD2C-D9AB-4B59-9B05-81F11C95A816}"/>
                </a:ext>
              </a:extLst>
            </p:cNvPr>
            <p:cNvSpPr/>
            <p:nvPr/>
          </p:nvSpPr>
          <p:spPr>
            <a:xfrm>
              <a:off x="7580217" y="306091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91" name="pt245">
              <a:extLst>
                <a:ext uri="{FF2B5EF4-FFF2-40B4-BE49-F238E27FC236}">
                  <a16:creationId xmlns:a16="http://schemas.microsoft.com/office/drawing/2014/main" id="{27C72D35-2EB5-4A1F-8CE5-71D8B73BADF5}"/>
                </a:ext>
              </a:extLst>
            </p:cNvPr>
            <p:cNvSpPr/>
            <p:nvPr/>
          </p:nvSpPr>
          <p:spPr>
            <a:xfrm>
              <a:off x="7064823" y="2282297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92" name="pt246">
              <a:extLst>
                <a:ext uri="{FF2B5EF4-FFF2-40B4-BE49-F238E27FC236}">
                  <a16:creationId xmlns:a16="http://schemas.microsoft.com/office/drawing/2014/main" id="{D1945701-B553-42CC-AD6C-BCE8E399FDE4}"/>
                </a:ext>
              </a:extLst>
            </p:cNvPr>
            <p:cNvSpPr/>
            <p:nvPr/>
          </p:nvSpPr>
          <p:spPr>
            <a:xfrm>
              <a:off x="6995350" y="267641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93" name="pt247">
              <a:extLst>
                <a:ext uri="{FF2B5EF4-FFF2-40B4-BE49-F238E27FC236}">
                  <a16:creationId xmlns:a16="http://schemas.microsoft.com/office/drawing/2014/main" id="{33A0552C-2733-4310-9407-028BC02E5928}"/>
                </a:ext>
              </a:extLst>
            </p:cNvPr>
            <p:cNvSpPr/>
            <p:nvPr/>
          </p:nvSpPr>
          <p:spPr>
            <a:xfrm>
              <a:off x="8163798" y="376317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94" name="pt248">
              <a:extLst>
                <a:ext uri="{FF2B5EF4-FFF2-40B4-BE49-F238E27FC236}">
                  <a16:creationId xmlns:a16="http://schemas.microsoft.com/office/drawing/2014/main" id="{AF865881-68D7-412C-B835-CC65D500C017}"/>
                </a:ext>
              </a:extLst>
            </p:cNvPr>
            <p:cNvSpPr/>
            <p:nvPr/>
          </p:nvSpPr>
          <p:spPr>
            <a:xfrm>
              <a:off x="7119777" y="285828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95" name="pt249">
              <a:extLst>
                <a:ext uri="{FF2B5EF4-FFF2-40B4-BE49-F238E27FC236}">
                  <a16:creationId xmlns:a16="http://schemas.microsoft.com/office/drawing/2014/main" id="{8D4F959D-7748-4DFC-AEC4-AD6BE0B61F85}"/>
                </a:ext>
              </a:extLst>
            </p:cNvPr>
            <p:cNvSpPr/>
            <p:nvPr/>
          </p:nvSpPr>
          <p:spPr>
            <a:xfrm>
              <a:off x="7342949" y="280108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96" name="pt250">
              <a:extLst>
                <a:ext uri="{FF2B5EF4-FFF2-40B4-BE49-F238E27FC236}">
                  <a16:creationId xmlns:a16="http://schemas.microsoft.com/office/drawing/2014/main" id="{79F71240-4F15-400F-9C30-A5834F922295}"/>
                </a:ext>
              </a:extLst>
            </p:cNvPr>
            <p:cNvSpPr/>
            <p:nvPr/>
          </p:nvSpPr>
          <p:spPr>
            <a:xfrm>
              <a:off x="8800524" y="350334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97" name="pt251">
              <a:extLst>
                <a:ext uri="{FF2B5EF4-FFF2-40B4-BE49-F238E27FC236}">
                  <a16:creationId xmlns:a16="http://schemas.microsoft.com/office/drawing/2014/main" id="{2880D370-DE70-4942-9F43-1370407A7C26}"/>
                </a:ext>
              </a:extLst>
            </p:cNvPr>
            <p:cNvSpPr/>
            <p:nvPr/>
          </p:nvSpPr>
          <p:spPr>
            <a:xfrm>
              <a:off x="8772220" y="446197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98" name="pt252">
              <a:extLst>
                <a:ext uri="{FF2B5EF4-FFF2-40B4-BE49-F238E27FC236}">
                  <a16:creationId xmlns:a16="http://schemas.microsoft.com/office/drawing/2014/main" id="{DA6A97CB-E39B-4D43-A436-EAA1033FE600}"/>
                </a:ext>
              </a:extLst>
            </p:cNvPr>
            <p:cNvSpPr/>
            <p:nvPr/>
          </p:nvSpPr>
          <p:spPr>
            <a:xfrm>
              <a:off x="6649623" y="279598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599" name="pt253">
              <a:extLst>
                <a:ext uri="{FF2B5EF4-FFF2-40B4-BE49-F238E27FC236}">
                  <a16:creationId xmlns:a16="http://schemas.microsoft.com/office/drawing/2014/main" id="{ED9F0667-0973-4A0F-B661-F478B72976A9}"/>
                </a:ext>
              </a:extLst>
            </p:cNvPr>
            <p:cNvSpPr/>
            <p:nvPr/>
          </p:nvSpPr>
          <p:spPr>
            <a:xfrm>
              <a:off x="7581641" y="362085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00" name="pt254">
              <a:extLst>
                <a:ext uri="{FF2B5EF4-FFF2-40B4-BE49-F238E27FC236}">
                  <a16:creationId xmlns:a16="http://schemas.microsoft.com/office/drawing/2014/main" id="{57F66CD6-04C4-4777-9FB4-BFE7997C5966}"/>
                </a:ext>
              </a:extLst>
            </p:cNvPr>
            <p:cNvSpPr/>
            <p:nvPr/>
          </p:nvSpPr>
          <p:spPr>
            <a:xfrm>
              <a:off x="7239289" y="280364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01" name="pt255">
              <a:extLst>
                <a:ext uri="{FF2B5EF4-FFF2-40B4-BE49-F238E27FC236}">
                  <a16:creationId xmlns:a16="http://schemas.microsoft.com/office/drawing/2014/main" id="{15B655A2-0B01-477D-AD70-0DCB44C75D08}"/>
                </a:ext>
              </a:extLst>
            </p:cNvPr>
            <p:cNvSpPr/>
            <p:nvPr/>
          </p:nvSpPr>
          <p:spPr>
            <a:xfrm>
              <a:off x="7302497" y="287795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02" name="pt256">
              <a:extLst>
                <a:ext uri="{FF2B5EF4-FFF2-40B4-BE49-F238E27FC236}">
                  <a16:creationId xmlns:a16="http://schemas.microsoft.com/office/drawing/2014/main" id="{B753714A-77D5-43EF-8EEA-D9FF38E9B452}"/>
                </a:ext>
              </a:extLst>
            </p:cNvPr>
            <p:cNvSpPr/>
            <p:nvPr/>
          </p:nvSpPr>
          <p:spPr>
            <a:xfrm>
              <a:off x="7069457" y="2299503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03" name="pt257">
              <a:extLst>
                <a:ext uri="{FF2B5EF4-FFF2-40B4-BE49-F238E27FC236}">
                  <a16:creationId xmlns:a16="http://schemas.microsoft.com/office/drawing/2014/main" id="{D7784386-DAB0-45E2-9925-B732F055934F}"/>
                </a:ext>
              </a:extLst>
            </p:cNvPr>
            <p:cNvSpPr/>
            <p:nvPr/>
          </p:nvSpPr>
          <p:spPr>
            <a:xfrm>
              <a:off x="7608890" y="311417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04" name="pt258">
              <a:extLst>
                <a:ext uri="{FF2B5EF4-FFF2-40B4-BE49-F238E27FC236}">
                  <a16:creationId xmlns:a16="http://schemas.microsoft.com/office/drawing/2014/main" id="{E749CB62-DB9D-4A87-9AC9-4103954D642B}"/>
                </a:ext>
              </a:extLst>
            </p:cNvPr>
            <p:cNvSpPr/>
            <p:nvPr/>
          </p:nvSpPr>
          <p:spPr>
            <a:xfrm>
              <a:off x="7147662" y="265040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05" name="pt259">
              <a:extLst>
                <a:ext uri="{FF2B5EF4-FFF2-40B4-BE49-F238E27FC236}">
                  <a16:creationId xmlns:a16="http://schemas.microsoft.com/office/drawing/2014/main" id="{DB4A38D9-5076-47B6-A5ED-9E27924ACD0D}"/>
                </a:ext>
              </a:extLst>
            </p:cNvPr>
            <p:cNvSpPr/>
            <p:nvPr/>
          </p:nvSpPr>
          <p:spPr>
            <a:xfrm>
              <a:off x="7847507" y="348834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06" name="pt260">
              <a:extLst>
                <a:ext uri="{FF2B5EF4-FFF2-40B4-BE49-F238E27FC236}">
                  <a16:creationId xmlns:a16="http://schemas.microsoft.com/office/drawing/2014/main" id="{2ECB309D-F5D2-429E-8CD1-C5FFDD32023C}"/>
                </a:ext>
              </a:extLst>
            </p:cNvPr>
            <p:cNvSpPr/>
            <p:nvPr/>
          </p:nvSpPr>
          <p:spPr>
            <a:xfrm>
              <a:off x="7035300" y="264738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07" name="pt261">
              <a:extLst>
                <a:ext uri="{FF2B5EF4-FFF2-40B4-BE49-F238E27FC236}">
                  <a16:creationId xmlns:a16="http://schemas.microsoft.com/office/drawing/2014/main" id="{DF5488EB-782F-4337-974B-955C8DF78450}"/>
                </a:ext>
              </a:extLst>
            </p:cNvPr>
            <p:cNvSpPr/>
            <p:nvPr/>
          </p:nvSpPr>
          <p:spPr>
            <a:xfrm>
              <a:off x="7753568" y="322975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08" name="pt262">
              <a:extLst>
                <a:ext uri="{FF2B5EF4-FFF2-40B4-BE49-F238E27FC236}">
                  <a16:creationId xmlns:a16="http://schemas.microsoft.com/office/drawing/2014/main" id="{5A0148B1-5C7C-4009-B48A-FD9753903752}"/>
                </a:ext>
              </a:extLst>
            </p:cNvPr>
            <p:cNvSpPr/>
            <p:nvPr/>
          </p:nvSpPr>
          <p:spPr>
            <a:xfrm>
              <a:off x="7454242" y="342557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09" name="pt263">
              <a:extLst>
                <a:ext uri="{FF2B5EF4-FFF2-40B4-BE49-F238E27FC236}">
                  <a16:creationId xmlns:a16="http://schemas.microsoft.com/office/drawing/2014/main" id="{88478462-1C51-470B-8B3C-3BD13F23B4DA}"/>
                </a:ext>
              </a:extLst>
            </p:cNvPr>
            <p:cNvSpPr/>
            <p:nvPr/>
          </p:nvSpPr>
          <p:spPr>
            <a:xfrm>
              <a:off x="7016888" y="272706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10" name="pt264">
              <a:extLst>
                <a:ext uri="{FF2B5EF4-FFF2-40B4-BE49-F238E27FC236}">
                  <a16:creationId xmlns:a16="http://schemas.microsoft.com/office/drawing/2014/main" id="{50383582-A737-465D-A761-2A677FC72DA3}"/>
                </a:ext>
              </a:extLst>
            </p:cNvPr>
            <p:cNvSpPr/>
            <p:nvPr/>
          </p:nvSpPr>
          <p:spPr>
            <a:xfrm>
              <a:off x="7627938" y="328427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11" name="pt265">
              <a:extLst>
                <a:ext uri="{FF2B5EF4-FFF2-40B4-BE49-F238E27FC236}">
                  <a16:creationId xmlns:a16="http://schemas.microsoft.com/office/drawing/2014/main" id="{F129F747-9676-420A-932E-366FA92BB369}"/>
                </a:ext>
              </a:extLst>
            </p:cNvPr>
            <p:cNvSpPr/>
            <p:nvPr/>
          </p:nvSpPr>
          <p:spPr>
            <a:xfrm>
              <a:off x="7408120" y="310876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12" name="pt266">
              <a:extLst>
                <a:ext uri="{FF2B5EF4-FFF2-40B4-BE49-F238E27FC236}">
                  <a16:creationId xmlns:a16="http://schemas.microsoft.com/office/drawing/2014/main" id="{AA4DECED-AA2E-4D90-A066-5AE16EB4A1A2}"/>
                </a:ext>
              </a:extLst>
            </p:cNvPr>
            <p:cNvSpPr/>
            <p:nvPr/>
          </p:nvSpPr>
          <p:spPr>
            <a:xfrm>
              <a:off x="7071463" y="2292859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13" name="pt267">
              <a:extLst>
                <a:ext uri="{FF2B5EF4-FFF2-40B4-BE49-F238E27FC236}">
                  <a16:creationId xmlns:a16="http://schemas.microsoft.com/office/drawing/2014/main" id="{D955FCAE-A511-48C8-9F4F-2D355978380C}"/>
                </a:ext>
              </a:extLst>
            </p:cNvPr>
            <p:cNvSpPr/>
            <p:nvPr/>
          </p:nvSpPr>
          <p:spPr>
            <a:xfrm>
              <a:off x="7358397" y="280475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14" name="pt268">
              <a:extLst>
                <a:ext uri="{FF2B5EF4-FFF2-40B4-BE49-F238E27FC236}">
                  <a16:creationId xmlns:a16="http://schemas.microsoft.com/office/drawing/2014/main" id="{5D515E0E-6DE5-4E91-BE1C-57BAE2F2CA1C}"/>
                </a:ext>
              </a:extLst>
            </p:cNvPr>
            <p:cNvSpPr/>
            <p:nvPr/>
          </p:nvSpPr>
          <p:spPr>
            <a:xfrm>
              <a:off x="7202805" y="260617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15" name="pt269">
              <a:extLst>
                <a:ext uri="{FF2B5EF4-FFF2-40B4-BE49-F238E27FC236}">
                  <a16:creationId xmlns:a16="http://schemas.microsoft.com/office/drawing/2014/main" id="{167A57CD-A486-4B98-A63E-8D8694FB2EBA}"/>
                </a:ext>
              </a:extLst>
            </p:cNvPr>
            <p:cNvSpPr/>
            <p:nvPr/>
          </p:nvSpPr>
          <p:spPr>
            <a:xfrm>
              <a:off x="6958882" y="265491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16" name="pt270">
              <a:extLst>
                <a:ext uri="{FF2B5EF4-FFF2-40B4-BE49-F238E27FC236}">
                  <a16:creationId xmlns:a16="http://schemas.microsoft.com/office/drawing/2014/main" id="{C35B1E59-A60F-48BB-AC37-E99D31C207F9}"/>
                </a:ext>
              </a:extLst>
            </p:cNvPr>
            <p:cNvSpPr/>
            <p:nvPr/>
          </p:nvSpPr>
          <p:spPr>
            <a:xfrm>
              <a:off x="7829495" y="396519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17" name="pt271">
              <a:extLst>
                <a:ext uri="{FF2B5EF4-FFF2-40B4-BE49-F238E27FC236}">
                  <a16:creationId xmlns:a16="http://schemas.microsoft.com/office/drawing/2014/main" id="{858091AE-72DB-490A-9018-617291D06228}"/>
                </a:ext>
              </a:extLst>
            </p:cNvPr>
            <p:cNvSpPr/>
            <p:nvPr/>
          </p:nvSpPr>
          <p:spPr>
            <a:xfrm>
              <a:off x="7131733" y="284923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18" name="pt272">
              <a:extLst>
                <a:ext uri="{FF2B5EF4-FFF2-40B4-BE49-F238E27FC236}">
                  <a16:creationId xmlns:a16="http://schemas.microsoft.com/office/drawing/2014/main" id="{8CB2C35C-5719-4685-B1C8-697FA8A1F7A8}"/>
                </a:ext>
              </a:extLst>
            </p:cNvPr>
            <p:cNvSpPr/>
            <p:nvPr/>
          </p:nvSpPr>
          <p:spPr>
            <a:xfrm>
              <a:off x="7663315" y="365520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19" name="pt273">
              <a:extLst>
                <a:ext uri="{FF2B5EF4-FFF2-40B4-BE49-F238E27FC236}">
                  <a16:creationId xmlns:a16="http://schemas.microsoft.com/office/drawing/2014/main" id="{0C03C92C-2814-4002-B2B3-5C7B8C7763D1}"/>
                </a:ext>
              </a:extLst>
            </p:cNvPr>
            <p:cNvSpPr/>
            <p:nvPr/>
          </p:nvSpPr>
          <p:spPr>
            <a:xfrm>
              <a:off x="7399572" y="289932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20" name="pt274">
              <a:extLst>
                <a:ext uri="{FF2B5EF4-FFF2-40B4-BE49-F238E27FC236}">
                  <a16:creationId xmlns:a16="http://schemas.microsoft.com/office/drawing/2014/main" id="{6C58E5D8-77D2-4868-99A7-B9F7FC423CD4}"/>
                </a:ext>
              </a:extLst>
            </p:cNvPr>
            <p:cNvSpPr/>
            <p:nvPr/>
          </p:nvSpPr>
          <p:spPr>
            <a:xfrm>
              <a:off x="7442351" y="283127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21" name="pt275">
              <a:extLst>
                <a:ext uri="{FF2B5EF4-FFF2-40B4-BE49-F238E27FC236}">
                  <a16:creationId xmlns:a16="http://schemas.microsoft.com/office/drawing/2014/main" id="{0BECAB57-70EB-4828-B85A-1D929021ECC3}"/>
                </a:ext>
              </a:extLst>
            </p:cNvPr>
            <p:cNvSpPr/>
            <p:nvPr/>
          </p:nvSpPr>
          <p:spPr>
            <a:xfrm>
              <a:off x="7385267" y="310442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22" name="pt276">
              <a:extLst>
                <a:ext uri="{FF2B5EF4-FFF2-40B4-BE49-F238E27FC236}">
                  <a16:creationId xmlns:a16="http://schemas.microsoft.com/office/drawing/2014/main" id="{C3328EDD-FF90-4D40-9B3D-9465A31FD90A}"/>
                </a:ext>
              </a:extLst>
            </p:cNvPr>
            <p:cNvSpPr/>
            <p:nvPr/>
          </p:nvSpPr>
          <p:spPr>
            <a:xfrm>
              <a:off x="7079129" y="2279699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23" name="pt277">
              <a:extLst>
                <a:ext uri="{FF2B5EF4-FFF2-40B4-BE49-F238E27FC236}">
                  <a16:creationId xmlns:a16="http://schemas.microsoft.com/office/drawing/2014/main" id="{454B2DA2-B810-4C78-8D55-506B1DF1713F}"/>
                </a:ext>
              </a:extLst>
            </p:cNvPr>
            <p:cNvSpPr/>
            <p:nvPr/>
          </p:nvSpPr>
          <p:spPr>
            <a:xfrm>
              <a:off x="7068942" y="261498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24" name="pt278">
              <a:extLst>
                <a:ext uri="{FF2B5EF4-FFF2-40B4-BE49-F238E27FC236}">
                  <a16:creationId xmlns:a16="http://schemas.microsoft.com/office/drawing/2014/main" id="{8B6766A6-36C2-403C-A116-7FEE1FD6A57C}"/>
                </a:ext>
              </a:extLst>
            </p:cNvPr>
            <p:cNvSpPr/>
            <p:nvPr/>
          </p:nvSpPr>
          <p:spPr>
            <a:xfrm>
              <a:off x="8172833" y="377888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25" name="pt279">
              <a:extLst>
                <a:ext uri="{FF2B5EF4-FFF2-40B4-BE49-F238E27FC236}">
                  <a16:creationId xmlns:a16="http://schemas.microsoft.com/office/drawing/2014/main" id="{DFE86EB8-EC1F-4C20-BD7F-F700411884D3}"/>
                </a:ext>
              </a:extLst>
            </p:cNvPr>
            <p:cNvSpPr/>
            <p:nvPr/>
          </p:nvSpPr>
          <p:spPr>
            <a:xfrm>
              <a:off x="7484070" y="302829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26" name="pt280">
              <a:extLst>
                <a:ext uri="{FF2B5EF4-FFF2-40B4-BE49-F238E27FC236}">
                  <a16:creationId xmlns:a16="http://schemas.microsoft.com/office/drawing/2014/main" id="{177E34FD-C184-4143-B318-85567B410180}"/>
                </a:ext>
              </a:extLst>
            </p:cNvPr>
            <p:cNvSpPr/>
            <p:nvPr/>
          </p:nvSpPr>
          <p:spPr>
            <a:xfrm>
              <a:off x="7947159" y="371502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27" name="pt281">
              <a:extLst>
                <a:ext uri="{FF2B5EF4-FFF2-40B4-BE49-F238E27FC236}">
                  <a16:creationId xmlns:a16="http://schemas.microsoft.com/office/drawing/2014/main" id="{43D2541C-6B0F-432A-8989-D1D692A9E19B}"/>
                </a:ext>
              </a:extLst>
            </p:cNvPr>
            <p:cNvSpPr/>
            <p:nvPr/>
          </p:nvSpPr>
          <p:spPr>
            <a:xfrm>
              <a:off x="7782322" y="323320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28" name="pt282">
              <a:extLst>
                <a:ext uri="{FF2B5EF4-FFF2-40B4-BE49-F238E27FC236}">
                  <a16:creationId xmlns:a16="http://schemas.microsoft.com/office/drawing/2014/main" id="{B01077CA-0A39-4F1B-AB86-86D662B7089C}"/>
                </a:ext>
              </a:extLst>
            </p:cNvPr>
            <p:cNvSpPr/>
            <p:nvPr/>
          </p:nvSpPr>
          <p:spPr>
            <a:xfrm>
              <a:off x="7124532" y="269133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29" name="pt283">
              <a:extLst>
                <a:ext uri="{FF2B5EF4-FFF2-40B4-BE49-F238E27FC236}">
                  <a16:creationId xmlns:a16="http://schemas.microsoft.com/office/drawing/2014/main" id="{BEA4B500-959C-4E5B-9FA1-7E72D226525C}"/>
                </a:ext>
              </a:extLst>
            </p:cNvPr>
            <p:cNvSpPr/>
            <p:nvPr/>
          </p:nvSpPr>
          <p:spPr>
            <a:xfrm>
              <a:off x="7453975" y="358749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30" name="pt284">
              <a:extLst>
                <a:ext uri="{FF2B5EF4-FFF2-40B4-BE49-F238E27FC236}">
                  <a16:creationId xmlns:a16="http://schemas.microsoft.com/office/drawing/2014/main" id="{6673AECE-C3B7-4177-9227-934FB09962BD}"/>
                </a:ext>
              </a:extLst>
            </p:cNvPr>
            <p:cNvSpPr/>
            <p:nvPr/>
          </p:nvSpPr>
          <p:spPr>
            <a:xfrm>
              <a:off x="7163384" y="292954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31" name="pt285">
              <a:extLst>
                <a:ext uri="{FF2B5EF4-FFF2-40B4-BE49-F238E27FC236}">
                  <a16:creationId xmlns:a16="http://schemas.microsoft.com/office/drawing/2014/main" id="{4DE6488F-414E-49F6-B94D-B340A50CB98D}"/>
                </a:ext>
              </a:extLst>
            </p:cNvPr>
            <p:cNvSpPr/>
            <p:nvPr/>
          </p:nvSpPr>
          <p:spPr>
            <a:xfrm>
              <a:off x="7158610" y="285699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32" name="pt286">
              <a:extLst>
                <a:ext uri="{FF2B5EF4-FFF2-40B4-BE49-F238E27FC236}">
                  <a16:creationId xmlns:a16="http://schemas.microsoft.com/office/drawing/2014/main" id="{3DF8E098-CEA7-41B4-9CEA-D7F44DC4F5D8}"/>
                </a:ext>
              </a:extLst>
            </p:cNvPr>
            <p:cNvSpPr/>
            <p:nvPr/>
          </p:nvSpPr>
          <p:spPr>
            <a:xfrm>
              <a:off x="6980810" y="261534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33" name="pt287">
              <a:extLst>
                <a:ext uri="{FF2B5EF4-FFF2-40B4-BE49-F238E27FC236}">
                  <a16:creationId xmlns:a16="http://schemas.microsoft.com/office/drawing/2014/main" id="{BEA6AD52-67B3-4F4C-B867-4B73005BA8D1}"/>
                </a:ext>
              </a:extLst>
            </p:cNvPr>
            <p:cNvSpPr/>
            <p:nvPr/>
          </p:nvSpPr>
          <p:spPr>
            <a:xfrm>
              <a:off x="7065127" y="2280868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34" name="pt288">
              <a:extLst>
                <a:ext uri="{FF2B5EF4-FFF2-40B4-BE49-F238E27FC236}">
                  <a16:creationId xmlns:a16="http://schemas.microsoft.com/office/drawing/2014/main" id="{8994CF40-0795-475D-8AE7-C37E20EFDAC7}"/>
                </a:ext>
              </a:extLst>
            </p:cNvPr>
            <p:cNvSpPr/>
            <p:nvPr/>
          </p:nvSpPr>
          <p:spPr>
            <a:xfrm>
              <a:off x="8698615" y="319675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35" name="pt289">
              <a:extLst>
                <a:ext uri="{FF2B5EF4-FFF2-40B4-BE49-F238E27FC236}">
                  <a16:creationId xmlns:a16="http://schemas.microsoft.com/office/drawing/2014/main" id="{75F23779-DEDB-4C9D-869B-2F5E1E1ECCAC}"/>
                </a:ext>
              </a:extLst>
            </p:cNvPr>
            <p:cNvSpPr/>
            <p:nvPr/>
          </p:nvSpPr>
          <p:spPr>
            <a:xfrm>
              <a:off x="7072493" y="287544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36" name="pt290">
              <a:extLst>
                <a:ext uri="{FF2B5EF4-FFF2-40B4-BE49-F238E27FC236}">
                  <a16:creationId xmlns:a16="http://schemas.microsoft.com/office/drawing/2014/main" id="{C64BAF52-D0DF-486E-A36C-E80F2CC77E0F}"/>
                </a:ext>
              </a:extLst>
            </p:cNvPr>
            <p:cNvSpPr/>
            <p:nvPr/>
          </p:nvSpPr>
          <p:spPr>
            <a:xfrm>
              <a:off x="9635671" y="5243324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37" name="pt291">
              <a:extLst>
                <a:ext uri="{FF2B5EF4-FFF2-40B4-BE49-F238E27FC236}">
                  <a16:creationId xmlns:a16="http://schemas.microsoft.com/office/drawing/2014/main" id="{E43C6BF4-E008-49C7-A546-E164A4321356}"/>
                </a:ext>
              </a:extLst>
            </p:cNvPr>
            <p:cNvSpPr/>
            <p:nvPr/>
          </p:nvSpPr>
          <p:spPr>
            <a:xfrm>
              <a:off x="7214709" y="251384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38" name="pt292">
              <a:extLst>
                <a:ext uri="{FF2B5EF4-FFF2-40B4-BE49-F238E27FC236}">
                  <a16:creationId xmlns:a16="http://schemas.microsoft.com/office/drawing/2014/main" id="{F547E811-413F-49B7-82A4-BBB262EFC4D8}"/>
                </a:ext>
              </a:extLst>
            </p:cNvPr>
            <p:cNvSpPr/>
            <p:nvPr/>
          </p:nvSpPr>
          <p:spPr>
            <a:xfrm>
              <a:off x="7131242" y="260361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39" name="pt293">
              <a:extLst>
                <a:ext uri="{FF2B5EF4-FFF2-40B4-BE49-F238E27FC236}">
                  <a16:creationId xmlns:a16="http://schemas.microsoft.com/office/drawing/2014/main" id="{431752EB-864A-401E-ACD2-BC7C08F63F97}"/>
                </a:ext>
              </a:extLst>
            </p:cNvPr>
            <p:cNvSpPr/>
            <p:nvPr/>
          </p:nvSpPr>
          <p:spPr>
            <a:xfrm>
              <a:off x="7133034" y="231139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40" name="pt294">
              <a:extLst>
                <a:ext uri="{FF2B5EF4-FFF2-40B4-BE49-F238E27FC236}">
                  <a16:creationId xmlns:a16="http://schemas.microsoft.com/office/drawing/2014/main" id="{F2A6B83F-B933-4EFB-88E8-2AC106139AB2}"/>
                </a:ext>
              </a:extLst>
            </p:cNvPr>
            <p:cNvSpPr/>
            <p:nvPr/>
          </p:nvSpPr>
          <p:spPr>
            <a:xfrm>
              <a:off x="7313585" y="306790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41" name="pt295">
              <a:extLst>
                <a:ext uri="{FF2B5EF4-FFF2-40B4-BE49-F238E27FC236}">
                  <a16:creationId xmlns:a16="http://schemas.microsoft.com/office/drawing/2014/main" id="{44334335-E306-48A8-832A-D65069C3A40B}"/>
                </a:ext>
              </a:extLst>
            </p:cNvPr>
            <p:cNvSpPr/>
            <p:nvPr/>
          </p:nvSpPr>
          <p:spPr>
            <a:xfrm>
              <a:off x="7398369" y="265888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42" name="pt296">
              <a:extLst>
                <a:ext uri="{FF2B5EF4-FFF2-40B4-BE49-F238E27FC236}">
                  <a16:creationId xmlns:a16="http://schemas.microsoft.com/office/drawing/2014/main" id="{E981900B-B9A1-40BB-8A31-CD2CF3AC6798}"/>
                </a:ext>
              </a:extLst>
            </p:cNvPr>
            <p:cNvSpPr/>
            <p:nvPr/>
          </p:nvSpPr>
          <p:spPr>
            <a:xfrm>
              <a:off x="7289896" y="286442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43" name="pt297">
              <a:extLst>
                <a:ext uri="{FF2B5EF4-FFF2-40B4-BE49-F238E27FC236}">
                  <a16:creationId xmlns:a16="http://schemas.microsoft.com/office/drawing/2014/main" id="{10BDA8DB-7A31-4E34-9B4B-3AFE1C64D158}"/>
                </a:ext>
              </a:extLst>
            </p:cNvPr>
            <p:cNvSpPr/>
            <p:nvPr/>
          </p:nvSpPr>
          <p:spPr>
            <a:xfrm>
              <a:off x="7536411" y="326483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44" name="pt298">
              <a:extLst>
                <a:ext uri="{FF2B5EF4-FFF2-40B4-BE49-F238E27FC236}">
                  <a16:creationId xmlns:a16="http://schemas.microsoft.com/office/drawing/2014/main" id="{2AFF238A-1D87-42E5-B3E0-5C5EAA15F641}"/>
                </a:ext>
              </a:extLst>
            </p:cNvPr>
            <p:cNvSpPr/>
            <p:nvPr/>
          </p:nvSpPr>
          <p:spPr>
            <a:xfrm>
              <a:off x="7058805" y="2304251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45" name="pt299">
              <a:extLst>
                <a:ext uri="{FF2B5EF4-FFF2-40B4-BE49-F238E27FC236}">
                  <a16:creationId xmlns:a16="http://schemas.microsoft.com/office/drawing/2014/main" id="{64D46000-7493-45B3-9410-7425B63C69E0}"/>
                </a:ext>
              </a:extLst>
            </p:cNvPr>
            <p:cNvSpPr/>
            <p:nvPr/>
          </p:nvSpPr>
          <p:spPr>
            <a:xfrm>
              <a:off x="7209880" y="294835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46" name="pt300">
              <a:extLst>
                <a:ext uri="{FF2B5EF4-FFF2-40B4-BE49-F238E27FC236}">
                  <a16:creationId xmlns:a16="http://schemas.microsoft.com/office/drawing/2014/main" id="{3A7B9AD3-CE6F-4477-BFC7-6A0EECBC46E0}"/>
                </a:ext>
              </a:extLst>
            </p:cNvPr>
            <p:cNvSpPr/>
            <p:nvPr/>
          </p:nvSpPr>
          <p:spPr>
            <a:xfrm>
              <a:off x="7733262" y="343606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47" name="pt301">
              <a:extLst>
                <a:ext uri="{FF2B5EF4-FFF2-40B4-BE49-F238E27FC236}">
                  <a16:creationId xmlns:a16="http://schemas.microsoft.com/office/drawing/2014/main" id="{5D921D70-6285-4A46-A552-407B3E3A3146}"/>
                </a:ext>
              </a:extLst>
            </p:cNvPr>
            <p:cNvSpPr/>
            <p:nvPr/>
          </p:nvSpPr>
          <p:spPr>
            <a:xfrm>
              <a:off x="7264040" y="2920297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48" name="pt302">
              <a:extLst>
                <a:ext uri="{FF2B5EF4-FFF2-40B4-BE49-F238E27FC236}">
                  <a16:creationId xmlns:a16="http://schemas.microsoft.com/office/drawing/2014/main" id="{2CE36328-2D1A-413D-8CA2-2F5FD2B76CDE}"/>
                </a:ext>
              </a:extLst>
            </p:cNvPr>
            <p:cNvSpPr/>
            <p:nvPr/>
          </p:nvSpPr>
          <p:spPr>
            <a:xfrm>
              <a:off x="7326545" y="287501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49" name="pt303">
              <a:extLst>
                <a:ext uri="{FF2B5EF4-FFF2-40B4-BE49-F238E27FC236}">
                  <a16:creationId xmlns:a16="http://schemas.microsoft.com/office/drawing/2014/main" id="{CB6C3B58-F065-4B32-9929-6195A18BD386}"/>
                </a:ext>
              </a:extLst>
            </p:cNvPr>
            <p:cNvSpPr/>
            <p:nvPr/>
          </p:nvSpPr>
          <p:spPr>
            <a:xfrm>
              <a:off x="8689122" y="318915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50" name="pt304">
              <a:extLst>
                <a:ext uri="{FF2B5EF4-FFF2-40B4-BE49-F238E27FC236}">
                  <a16:creationId xmlns:a16="http://schemas.microsoft.com/office/drawing/2014/main" id="{E4E59707-45F1-4B49-A5CE-4D546F2F9BC4}"/>
                </a:ext>
              </a:extLst>
            </p:cNvPr>
            <p:cNvSpPr/>
            <p:nvPr/>
          </p:nvSpPr>
          <p:spPr>
            <a:xfrm>
              <a:off x="7170449" y="297278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51" name="pt305">
              <a:extLst>
                <a:ext uri="{FF2B5EF4-FFF2-40B4-BE49-F238E27FC236}">
                  <a16:creationId xmlns:a16="http://schemas.microsoft.com/office/drawing/2014/main" id="{52F9116C-C928-4B24-B57C-2F8A8BBAAA17}"/>
                </a:ext>
              </a:extLst>
            </p:cNvPr>
            <p:cNvSpPr/>
            <p:nvPr/>
          </p:nvSpPr>
          <p:spPr>
            <a:xfrm>
              <a:off x="7355410" y="274094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52" name="pt306">
              <a:extLst>
                <a:ext uri="{FF2B5EF4-FFF2-40B4-BE49-F238E27FC236}">
                  <a16:creationId xmlns:a16="http://schemas.microsoft.com/office/drawing/2014/main" id="{42E3489F-F0D9-40F4-A117-E9B30896D04B}"/>
                </a:ext>
              </a:extLst>
            </p:cNvPr>
            <p:cNvSpPr/>
            <p:nvPr/>
          </p:nvSpPr>
          <p:spPr>
            <a:xfrm>
              <a:off x="7792290" y="326318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53" name="pt307">
              <a:extLst>
                <a:ext uri="{FF2B5EF4-FFF2-40B4-BE49-F238E27FC236}">
                  <a16:creationId xmlns:a16="http://schemas.microsoft.com/office/drawing/2014/main" id="{7C2B926A-18EA-4918-9134-D4994ED8CEDA}"/>
                </a:ext>
              </a:extLst>
            </p:cNvPr>
            <p:cNvSpPr/>
            <p:nvPr/>
          </p:nvSpPr>
          <p:spPr>
            <a:xfrm>
              <a:off x="7115902" y="255629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54" name="pt308">
              <a:extLst>
                <a:ext uri="{FF2B5EF4-FFF2-40B4-BE49-F238E27FC236}">
                  <a16:creationId xmlns:a16="http://schemas.microsoft.com/office/drawing/2014/main" id="{F830ADB1-1E2A-45C5-B4B3-73829165455B}"/>
                </a:ext>
              </a:extLst>
            </p:cNvPr>
            <p:cNvSpPr/>
            <p:nvPr/>
          </p:nvSpPr>
          <p:spPr>
            <a:xfrm>
              <a:off x="7396267" y="307727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55" name="pt309">
              <a:extLst>
                <a:ext uri="{FF2B5EF4-FFF2-40B4-BE49-F238E27FC236}">
                  <a16:creationId xmlns:a16="http://schemas.microsoft.com/office/drawing/2014/main" id="{27812E1F-456C-44C7-A3E7-5AF1CE2CCA16}"/>
                </a:ext>
              </a:extLst>
            </p:cNvPr>
            <p:cNvSpPr/>
            <p:nvPr/>
          </p:nvSpPr>
          <p:spPr>
            <a:xfrm>
              <a:off x="7077412" y="2270047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56" name="pt310">
              <a:extLst>
                <a:ext uri="{FF2B5EF4-FFF2-40B4-BE49-F238E27FC236}">
                  <a16:creationId xmlns:a16="http://schemas.microsoft.com/office/drawing/2014/main" id="{DA5F3514-D654-4006-B90C-FFB9861865CE}"/>
                </a:ext>
              </a:extLst>
            </p:cNvPr>
            <p:cNvSpPr/>
            <p:nvPr/>
          </p:nvSpPr>
          <p:spPr>
            <a:xfrm>
              <a:off x="7321697" y="281849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57" name="pt311">
              <a:extLst>
                <a:ext uri="{FF2B5EF4-FFF2-40B4-BE49-F238E27FC236}">
                  <a16:creationId xmlns:a16="http://schemas.microsoft.com/office/drawing/2014/main" id="{1FD7C339-719A-43E1-B41F-82649EDE9201}"/>
                </a:ext>
              </a:extLst>
            </p:cNvPr>
            <p:cNvSpPr/>
            <p:nvPr/>
          </p:nvSpPr>
          <p:spPr>
            <a:xfrm>
              <a:off x="7093976" y="263622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58" name="pt312">
              <a:extLst>
                <a:ext uri="{FF2B5EF4-FFF2-40B4-BE49-F238E27FC236}">
                  <a16:creationId xmlns:a16="http://schemas.microsoft.com/office/drawing/2014/main" id="{3344AF6A-816C-41E8-9B5E-0140C0654959}"/>
                </a:ext>
              </a:extLst>
            </p:cNvPr>
            <p:cNvSpPr/>
            <p:nvPr/>
          </p:nvSpPr>
          <p:spPr>
            <a:xfrm>
              <a:off x="7935008" y="334478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59" name="pt313">
              <a:extLst>
                <a:ext uri="{FF2B5EF4-FFF2-40B4-BE49-F238E27FC236}">
                  <a16:creationId xmlns:a16="http://schemas.microsoft.com/office/drawing/2014/main" id="{16E5CFBA-AEAA-4794-BD33-DAFF543078DF}"/>
                </a:ext>
              </a:extLst>
            </p:cNvPr>
            <p:cNvSpPr/>
            <p:nvPr/>
          </p:nvSpPr>
          <p:spPr>
            <a:xfrm>
              <a:off x="7461617" y="290722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60" name="pt314">
              <a:extLst>
                <a:ext uri="{FF2B5EF4-FFF2-40B4-BE49-F238E27FC236}">
                  <a16:creationId xmlns:a16="http://schemas.microsoft.com/office/drawing/2014/main" id="{A97804DD-359F-4D7C-AA66-D4040AF02AC7}"/>
                </a:ext>
              </a:extLst>
            </p:cNvPr>
            <p:cNvSpPr/>
            <p:nvPr/>
          </p:nvSpPr>
          <p:spPr>
            <a:xfrm>
              <a:off x="7149674" y="238701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61" name="pt315">
              <a:extLst>
                <a:ext uri="{FF2B5EF4-FFF2-40B4-BE49-F238E27FC236}">
                  <a16:creationId xmlns:a16="http://schemas.microsoft.com/office/drawing/2014/main" id="{4F3C8FAE-F0FD-48DB-B0F1-63DE69A35A6B}"/>
                </a:ext>
              </a:extLst>
            </p:cNvPr>
            <p:cNvSpPr/>
            <p:nvPr/>
          </p:nvSpPr>
          <p:spPr>
            <a:xfrm>
              <a:off x="7777437" y="319193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62" name="pt316">
              <a:extLst>
                <a:ext uri="{FF2B5EF4-FFF2-40B4-BE49-F238E27FC236}">
                  <a16:creationId xmlns:a16="http://schemas.microsoft.com/office/drawing/2014/main" id="{0B2DA367-3FFB-47F6-92C0-85A9A42751A8}"/>
                </a:ext>
              </a:extLst>
            </p:cNvPr>
            <p:cNvSpPr/>
            <p:nvPr/>
          </p:nvSpPr>
          <p:spPr>
            <a:xfrm>
              <a:off x="7404366" y="341628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63" name="pt317">
              <a:extLst>
                <a:ext uri="{FF2B5EF4-FFF2-40B4-BE49-F238E27FC236}">
                  <a16:creationId xmlns:a16="http://schemas.microsoft.com/office/drawing/2014/main" id="{B0797A4C-23E2-43A1-B934-925CEF975F15}"/>
                </a:ext>
              </a:extLst>
            </p:cNvPr>
            <p:cNvSpPr/>
            <p:nvPr/>
          </p:nvSpPr>
          <p:spPr>
            <a:xfrm>
              <a:off x="7339223" y="299447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64" name="pt318">
              <a:extLst>
                <a:ext uri="{FF2B5EF4-FFF2-40B4-BE49-F238E27FC236}">
                  <a16:creationId xmlns:a16="http://schemas.microsoft.com/office/drawing/2014/main" id="{8F04DA77-3A05-40D8-94EF-16DE22847A60}"/>
                </a:ext>
              </a:extLst>
            </p:cNvPr>
            <p:cNvSpPr/>
            <p:nvPr/>
          </p:nvSpPr>
          <p:spPr>
            <a:xfrm>
              <a:off x="7186436" y="286975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65" name="pt319">
              <a:extLst>
                <a:ext uri="{FF2B5EF4-FFF2-40B4-BE49-F238E27FC236}">
                  <a16:creationId xmlns:a16="http://schemas.microsoft.com/office/drawing/2014/main" id="{675A32D3-E3E2-458E-86FC-EBB0ED1E7E00}"/>
                </a:ext>
              </a:extLst>
            </p:cNvPr>
            <p:cNvSpPr/>
            <p:nvPr/>
          </p:nvSpPr>
          <p:spPr>
            <a:xfrm>
              <a:off x="8084003" y="379428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66" name="pt320">
              <a:extLst>
                <a:ext uri="{FF2B5EF4-FFF2-40B4-BE49-F238E27FC236}">
                  <a16:creationId xmlns:a16="http://schemas.microsoft.com/office/drawing/2014/main" id="{1FCD6AE4-EEA5-4F57-817B-524123963A76}"/>
                </a:ext>
              </a:extLst>
            </p:cNvPr>
            <p:cNvSpPr/>
            <p:nvPr/>
          </p:nvSpPr>
          <p:spPr>
            <a:xfrm>
              <a:off x="7065635" y="2285190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67" name="pt321">
              <a:extLst>
                <a:ext uri="{FF2B5EF4-FFF2-40B4-BE49-F238E27FC236}">
                  <a16:creationId xmlns:a16="http://schemas.microsoft.com/office/drawing/2014/main" id="{21B8EBF5-6C52-427E-ADFF-AA0465F7150F}"/>
                </a:ext>
              </a:extLst>
            </p:cNvPr>
            <p:cNvSpPr/>
            <p:nvPr/>
          </p:nvSpPr>
          <p:spPr>
            <a:xfrm>
              <a:off x="7214030" y="286860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68" name="pt322">
              <a:extLst>
                <a:ext uri="{FF2B5EF4-FFF2-40B4-BE49-F238E27FC236}">
                  <a16:creationId xmlns:a16="http://schemas.microsoft.com/office/drawing/2014/main" id="{383A4149-A1B4-4EE0-B9C4-FD920ACA7585}"/>
                </a:ext>
              </a:extLst>
            </p:cNvPr>
            <p:cNvSpPr/>
            <p:nvPr/>
          </p:nvSpPr>
          <p:spPr>
            <a:xfrm>
              <a:off x="7241927" y="249112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69" name="pt323">
              <a:extLst>
                <a:ext uri="{FF2B5EF4-FFF2-40B4-BE49-F238E27FC236}">
                  <a16:creationId xmlns:a16="http://schemas.microsoft.com/office/drawing/2014/main" id="{377F17BA-CDAB-4758-844D-541550044EE5}"/>
                </a:ext>
              </a:extLst>
            </p:cNvPr>
            <p:cNvSpPr/>
            <p:nvPr/>
          </p:nvSpPr>
          <p:spPr>
            <a:xfrm>
              <a:off x="7290831" y="280782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70" name="pt324">
              <a:extLst>
                <a:ext uri="{FF2B5EF4-FFF2-40B4-BE49-F238E27FC236}">
                  <a16:creationId xmlns:a16="http://schemas.microsoft.com/office/drawing/2014/main" id="{3FD2659D-6D1A-4342-83E0-E7A1DC6C0ED6}"/>
                </a:ext>
              </a:extLst>
            </p:cNvPr>
            <p:cNvSpPr/>
            <p:nvPr/>
          </p:nvSpPr>
          <p:spPr>
            <a:xfrm>
              <a:off x="7632922" y="301778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71" name="pt325">
              <a:extLst>
                <a:ext uri="{FF2B5EF4-FFF2-40B4-BE49-F238E27FC236}">
                  <a16:creationId xmlns:a16="http://schemas.microsoft.com/office/drawing/2014/main" id="{74061DC2-9733-4646-8784-25D88A686510}"/>
                </a:ext>
              </a:extLst>
            </p:cNvPr>
            <p:cNvSpPr/>
            <p:nvPr/>
          </p:nvSpPr>
          <p:spPr>
            <a:xfrm>
              <a:off x="7250931" y="2891350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72" name="pt326">
              <a:extLst>
                <a:ext uri="{FF2B5EF4-FFF2-40B4-BE49-F238E27FC236}">
                  <a16:creationId xmlns:a16="http://schemas.microsoft.com/office/drawing/2014/main" id="{D9B9B73C-D710-4EDF-9E5A-CC1CAE5A73A4}"/>
                </a:ext>
              </a:extLst>
            </p:cNvPr>
            <p:cNvSpPr/>
            <p:nvPr/>
          </p:nvSpPr>
          <p:spPr>
            <a:xfrm>
              <a:off x="7122021" y="247089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73" name="pt327">
              <a:extLst>
                <a:ext uri="{FF2B5EF4-FFF2-40B4-BE49-F238E27FC236}">
                  <a16:creationId xmlns:a16="http://schemas.microsoft.com/office/drawing/2014/main" id="{943E491A-1953-4C65-91E4-3A1EE26944B3}"/>
                </a:ext>
              </a:extLst>
            </p:cNvPr>
            <p:cNvSpPr/>
            <p:nvPr/>
          </p:nvSpPr>
          <p:spPr>
            <a:xfrm>
              <a:off x="7209768" y="2670788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74" name="pt328">
              <a:extLst>
                <a:ext uri="{FF2B5EF4-FFF2-40B4-BE49-F238E27FC236}">
                  <a16:creationId xmlns:a16="http://schemas.microsoft.com/office/drawing/2014/main" id="{8DA8EC45-D914-4D34-BBFE-D56596D53CC7}"/>
                </a:ext>
              </a:extLst>
            </p:cNvPr>
            <p:cNvSpPr/>
            <p:nvPr/>
          </p:nvSpPr>
          <p:spPr>
            <a:xfrm>
              <a:off x="7460659" y="3228686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75" name="pt329">
              <a:extLst>
                <a:ext uri="{FF2B5EF4-FFF2-40B4-BE49-F238E27FC236}">
                  <a16:creationId xmlns:a16="http://schemas.microsoft.com/office/drawing/2014/main" id="{B7829221-8CEA-4277-B238-8BE513119B94}"/>
                </a:ext>
              </a:extLst>
            </p:cNvPr>
            <p:cNvSpPr/>
            <p:nvPr/>
          </p:nvSpPr>
          <p:spPr>
            <a:xfrm>
              <a:off x="7342672" y="329144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76" name="pt330">
              <a:extLst>
                <a:ext uri="{FF2B5EF4-FFF2-40B4-BE49-F238E27FC236}">
                  <a16:creationId xmlns:a16="http://schemas.microsoft.com/office/drawing/2014/main" id="{74DF7C15-CB36-44D3-ABC4-97F6D72CAB7D}"/>
                </a:ext>
              </a:extLst>
            </p:cNvPr>
            <p:cNvSpPr/>
            <p:nvPr/>
          </p:nvSpPr>
          <p:spPr>
            <a:xfrm>
              <a:off x="7055616" y="2328580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77" name="pt331">
              <a:extLst>
                <a:ext uri="{FF2B5EF4-FFF2-40B4-BE49-F238E27FC236}">
                  <a16:creationId xmlns:a16="http://schemas.microsoft.com/office/drawing/2014/main" id="{B6402097-4212-43E8-BE28-D21DBE2232B3}"/>
                </a:ext>
              </a:extLst>
            </p:cNvPr>
            <p:cNvSpPr/>
            <p:nvPr/>
          </p:nvSpPr>
          <p:spPr>
            <a:xfrm>
              <a:off x="8103299" y="296666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78" name="pt332">
              <a:extLst>
                <a:ext uri="{FF2B5EF4-FFF2-40B4-BE49-F238E27FC236}">
                  <a16:creationId xmlns:a16="http://schemas.microsoft.com/office/drawing/2014/main" id="{6195962F-B8BA-4590-9A06-4F09F6B56D7E}"/>
                </a:ext>
              </a:extLst>
            </p:cNvPr>
            <p:cNvSpPr/>
            <p:nvPr/>
          </p:nvSpPr>
          <p:spPr>
            <a:xfrm>
              <a:off x="6895082" y="2868459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79" name="pt333">
              <a:extLst>
                <a:ext uri="{FF2B5EF4-FFF2-40B4-BE49-F238E27FC236}">
                  <a16:creationId xmlns:a16="http://schemas.microsoft.com/office/drawing/2014/main" id="{34E98FBA-FA28-498A-8D16-E9AE74C365E1}"/>
                </a:ext>
              </a:extLst>
            </p:cNvPr>
            <p:cNvSpPr/>
            <p:nvPr/>
          </p:nvSpPr>
          <p:spPr>
            <a:xfrm>
              <a:off x="8057919" y="316808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80" name="pt334">
              <a:extLst>
                <a:ext uri="{FF2B5EF4-FFF2-40B4-BE49-F238E27FC236}">
                  <a16:creationId xmlns:a16="http://schemas.microsoft.com/office/drawing/2014/main" id="{43004FA5-D77B-4297-BC88-29414775054F}"/>
                </a:ext>
              </a:extLst>
            </p:cNvPr>
            <p:cNvSpPr/>
            <p:nvPr/>
          </p:nvSpPr>
          <p:spPr>
            <a:xfrm>
              <a:off x="7514657" y="3175793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81" name="pt335">
              <a:extLst>
                <a:ext uri="{FF2B5EF4-FFF2-40B4-BE49-F238E27FC236}">
                  <a16:creationId xmlns:a16="http://schemas.microsoft.com/office/drawing/2014/main" id="{EF3E66C8-A84A-4E08-8A57-221A438C7EBC}"/>
                </a:ext>
              </a:extLst>
            </p:cNvPr>
            <p:cNvSpPr/>
            <p:nvPr/>
          </p:nvSpPr>
          <p:spPr>
            <a:xfrm>
              <a:off x="8363831" y="3053045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82" name="pt336">
              <a:extLst>
                <a:ext uri="{FF2B5EF4-FFF2-40B4-BE49-F238E27FC236}">
                  <a16:creationId xmlns:a16="http://schemas.microsoft.com/office/drawing/2014/main" id="{DBAA2E9F-BCB8-4B0E-9E8E-2852EB6FCF08}"/>
                </a:ext>
              </a:extLst>
            </p:cNvPr>
            <p:cNvSpPr/>
            <p:nvPr/>
          </p:nvSpPr>
          <p:spPr>
            <a:xfrm>
              <a:off x="7961028" y="3505092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83" name="pt337">
              <a:extLst>
                <a:ext uri="{FF2B5EF4-FFF2-40B4-BE49-F238E27FC236}">
                  <a16:creationId xmlns:a16="http://schemas.microsoft.com/office/drawing/2014/main" id="{0C780BC0-79CC-4DEF-9EF0-E7D72047BFE7}"/>
                </a:ext>
              </a:extLst>
            </p:cNvPr>
            <p:cNvSpPr/>
            <p:nvPr/>
          </p:nvSpPr>
          <p:spPr>
            <a:xfrm>
              <a:off x="7900006" y="2883761"/>
              <a:ext cx="90303" cy="90303"/>
            </a:xfrm>
            <a:prstGeom prst="ellipse">
              <a:avLst/>
            </a:prstGeom>
            <a:ln w="9000" cap="rnd">
              <a:solidFill>
                <a:srgbClr val="F8766D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84" name="pt338">
              <a:extLst>
                <a:ext uri="{FF2B5EF4-FFF2-40B4-BE49-F238E27FC236}">
                  <a16:creationId xmlns:a16="http://schemas.microsoft.com/office/drawing/2014/main" id="{E89F6837-34CB-43EB-8785-4F649B44F8EE}"/>
                </a:ext>
              </a:extLst>
            </p:cNvPr>
            <p:cNvSpPr/>
            <p:nvPr/>
          </p:nvSpPr>
          <p:spPr>
            <a:xfrm>
              <a:off x="7058389" y="2317653"/>
              <a:ext cx="60202" cy="60202"/>
            </a:xfrm>
            <a:prstGeom prst="ellipse">
              <a:avLst/>
            </a:prstGeom>
            <a:solidFill>
              <a:srgbClr val="F8766D">
                <a:alpha val="100000"/>
              </a:srgbClr>
            </a:solidFill>
            <a:ln w="9000" cap="rnd">
              <a:solidFill>
                <a:srgbClr val="F8766D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85" name="pt339">
              <a:extLst>
                <a:ext uri="{FF2B5EF4-FFF2-40B4-BE49-F238E27FC236}">
                  <a16:creationId xmlns:a16="http://schemas.microsoft.com/office/drawing/2014/main" id="{79EC1BBF-68AA-4CF9-A4E2-523A3E91B490}"/>
                </a:ext>
              </a:extLst>
            </p:cNvPr>
            <p:cNvSpPr/>
            <p:nvPr/>
          </p:nvSpPr>
          <p:spPr>
            <a:xfrm>
              <a:off x="7014324" y="2370948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86" name="pt340">
              <a:extLst>
                <a:ext uri="{FF2B5EF4-FFF2-40B4-BE49-F238E27FC236}">
                  <a16:creationId xmlns:a16="http://schemas.microsoft.com/office/drawing/2014/main" id="{5D2D1A96-EB34-4D77-8AF8-9C9FE3B8822D}"/>
                </a:ext>
              </a:extLst>
            </p:cNvPr>
            <p:cNvSpPr/>
            <p:nvPr/>
          </p:nvSpPr>
          <p:spPr>
            <a:xfrm>
              <a:off x="6971620" y="253547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87" name="pt341">
              <a:extLst>
                <a:ext uri="{FF2B5EF4-FFF2-40B4-BE49-F238E27FC236}">
                  <a16:creationId xmlns:a16="http://schemas.microsoft.com/office/drawing/2014/main" id="{B03DA579-3323-462F-87BE-B582ECA05513}"/>
                </a:ext>
              </a:extLst>
            </p:cNvPr>
            <p:cNvSpPr/>
            <p:nvPr/>
          </p:nvSpPr>
          <p:spPr>
            <a:xfrm>
              <a:off x="6948932" y="277091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88" name="pt342">
              <a:extLst>
                <a:ext uri="{FF2B5EF4-FFF2-40B4-BE49-F238E27FC236}">
                  <a16:creationId xmlns:a16="http://schemas.microsoft.com/office/drawing/2014/main" id="{B4B41C9B-2CEE-408E-A263-644F3A044028}"/>
                </a:ext>
              </a:extLst>
            </p:cNvPr>
            <p:cNvSpPr/>
            <p:nvPr/>
          </p:nvSpPr>
          <p:spPr>
            <a:xfrm>
              <a:off x="6684766" y="276463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89" name="pt343">
              <a:extLst>
                <a:ext uri="{FF2B5EF4-FFF2-40B4-BE49-F238E27FC236}">
                  <a16:creationId xmlns:a16="http://schemas.microsoft.com/office/drawing/2014/main" id="{2BC23D3A-938C-4B3C-9701-4F4212385701}"/>
                </a:ext>
              </a:extLst>
            </p:cNvPr>
            <p:cNvSpPr/>
            <p:nvPr/>
          </p:nvSpPr>
          <p:spPr>
            <a:xfrm>
              <a:off x="6770275" y="279690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90" name="pt344">
              <a:extLst>
                <a:ext uri="{FF2B5EF4-FFF2-40B4-BE49-F238E27FC236}">
                  <a16:creationId xmlns:a16="http://schemas.microsoft.com/office/drawing/2014/main" id="{01A6A5B3-E980-40F9-92AF-6D926142FAD7}"/>
                </a:ext>
              </a:extLst>
            </p:cNvPr>
            <p:cNvSpPr/>
            <p:nvPr/>
          </p:nvSpPr>
          <p:spPr>
            <a:xfrm>
              <a:off x="6981994" y="289453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91" name="pt345">
              <a:extLst>
                <a:ext uri="{FF2B5EF4-FFF2-40B4-BE49-F238E27FC236}">
                  <a16:creationId xmlns:a16="http://schemas.microsoft.com/office/drawing/2014/main" id="{60D51F72-905A-4592-8C2C-2458B77FE505}"/>
                </a:ext>
              </a:extLst>
            </p:cNvPr>
            <p:cNvSpPr/>
            <p:nvPr/>
          </p:nvSpPr>
          <p:spPr>
            <a:xfrm>
              <a:off x="6561057" y="278806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92" name="pt346">
              <a:extLst>
                <a:ext uri="{FF2B5EF4-FFF2-40B4-BE49-F238E27FC236}">
                  <a16:creationId xmlns:a16="http://schemas.microsoft.com/office/drawing/2014/main" id="{6385D66E-8F79-4554-8DB3-F3E36F8834E7}"/>
                </a:ext>
              </a:extLst>
            </p:cNvPr>
            <p:cNvSpPr/>
            <p:nvPr/>
          </p:nvSpPr>
          <p:spPr>
            <a:xfrm>
              <a:off x="6938774" y="260442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93" name="pt347">
              <a:extLst>
                <a:ext uri="{FF2B5EF4-FFF2-40B4-BE49-F238E27FC236}">
                  <a16:creationId xmlns:a16="http://schemas.microsoft.com/office/drawing/2014/main" id="{5F3A5180-E554-4736-90C9-5715E54116AF}"/>
                </a:ext>
              </a:extLst>
            </p:cNvPr>
            <p:cNvSpPr/>
            <p:nvPr/>
          </p:nvSpPr>
          <p:spPr>
            <a:xfrm>
              <a:off x="6666490" y="290738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94" name="pt348">
              <a:extLst>
                <a:ext uri="{FF2B5EF4-FFF2-40B4-BE49-F238E27FC236}">
                  <a16:creationId xmlns:a16="http://schemas.microsoft.com/office/drawing/2014/main" id="{C5571456-28EE-4791-992A-553E50DEDE6C}"/>
                </a:ext>
              </a:extLst>
            </p:cNvPr>
            <p:cNvSpPr/>
            <p:nvPr/>
          </p:nvSpPr>
          <p:spPr>
            <a:xfrm>
              <a:off x="6412356" y="289676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95" name="pt349">
              <a:extLst>
                <a:ext uri="{FF2B5EF4-FFF2-40B4-BE49-F238E27FC236}">
                  <a16:creationId xmlns:a16="http://schemas.microsoft.com/office/drawing/2014/main" id="{E7AE13B6-739E-4804-BADF-17615B309A1E}"/>
                </a:ext>
              </a:extLst>
            </p:cNvPr>
            <p:cNvSpPr/>
            <p:nvPr/>
          </p:nvSpPr>
          <p:spPr>
            <a:xfrm>
              <a:off x="6872885" y="260723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96" name="pt350">
              <a:extLst>
                <a:ext uri="{FF2B5EF4-FFF2-40B4-BE49-F238E27FC236}">
                  <a16:creationId xmlns:a16="http://schemas.microsoft.com/office/drawing/2014/main" id="{B5760525-8D88-4562-8F00-4893D423C829}"/>
                </a:ext>
              </a:extLst>
            </p:cNvPr>
            <p:cNvSpPr/>
            <p:nvPr/>
          </p:nvSpPr>
          <p:spPr>
            <a:xfrm>
              <a:off x="7191688" y="282252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97" name="pt351">
              <a:extLst>
                <a:ext uri="{FF2B5EF4-FFF2-40B4-BE49-F238E27FC236}">
                  <a16:creationId xmlns:a16="http://schemas.microsoft.com/office/drawing/2014/main" id="{6589A8AF-6E2E-4F31-96F9-F7424C98F08F}"/>
                </a:ext>
              </a:extLst>
            </p:cNvPr>
            <p:cNvSpPr/>
            <p:nvPr/>
          </p:nvSpPr>
          <p:spPr>
            <a:xfrm>
              <a:off x="7045090" y="2321043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98" name="pt352">
              <a:extLst>
                <a:ext uri="{FF2B5EF4-FFF2-40B4-BE49-F238E27FC236}">
                  <a16:creationId xmlns:a16="http://schemas.microsoft.com/office/drawing/2014/main" id="{DBCD8BDE-5607-4DB6-B6EA-F1861F954120}"/>
                </a:ext>
              </a:extLst>
            </p:cNvPr>
            <p:cNvSpPr/>
            <p:nvPr/>
          </p:nvSpPr>
          <p:spPr>
            <a:xfrm>
              <a:off x="6742631" y="276177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699" name="pt353">
              <a:extLst>
                <a:ext uri="{FF2B5EF4-FFF2-40B4-BE49-F238E27FC236}">
                  <a16:creationId xmlns:a16="http://schemas.microsoft.com/office/drawing/2014/main" id="{2F8794BE-55F7-4D18-B66A-C21AA809BB60}"/>
                </a:ext>
              </a:extLst>
            </p:cNvPr>
            <p:cNvSpPr/>
            <p:nvPr/>
          </p:nvSpPr>
          <p:spPr>
            <a:xfrm>
              <a:off x="6844513" y="251448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00" name="pt354">
              <a:extLst>
                <a:ext uri="{FF2B5EF4-FFF2-40B4-BE49-F238E27FC236}">
                  <a16:creationId xmlns:a16="http://schemas.microsoft.com/office/drawing/2014/main" id="{C17A2CE2-7FA1-4419-BD4C-ABA1F42D6560}"/>
                </a:ext>
              </a:extLst>
            </p:cNvPr>
            <p:cNvSpPr/>
            <p:nvPr/>
          </p:nvSpPr>
          <p:spPr>
            <a:xfrm>
              <a:off x="6652941" y="285289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01" name="pt355">
              <a:extLst>
                <a:ext uri="{FF2B5EF4-FFF2-40B4-BE49-F238E27FC236}">
                  <a16:creationId xmlns:a16="http://schemas.microsoft.com/office/drawing/2014/main" id="{A608E524-F845-40D5-B1FC-7FF31BCA8AEF}"/>
                </a:ext>
              </a:extLst>
            </p:cNvPr>
            <p:cNvSpPr/>
            <p:nvPr/>
          </p:nvSpPr>
          <p:spPr>
            <a:xfrm>
              <a:off x="6686171" y="279571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02" name="pt356">
              <a:extLst>
                <a:ext uri="{FF2B5EF4-FFF2-40B4-BE49-F238E27FC236}">
                  <a16:creationId xmlns:a16="http://schemas.microsoft.com/office/drawing/2014/main" id="{956D6ED4-59AB-4EF4-89EF-3CA4460E6A1A}"/>
                </a:ext>
              </a:extLst>
            </p:cNvPr>
            <p:cNvSpPr/>
            <p:nvPr/>
          </p:nvSpPr>
          <p:spPr>
            <a:xfrm>
              <a:off x="6738505" y="267655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03" name="pt357">
              <a:extLst>
                <a:ext uri="{FF2B5EF4-FFF2-40B4-BE49-F238E27FC236}">
                  <a16:creationId xmlns:a16="http://schemas.microsoft.com/office/drawing/2014/main" id="{AF74CF1B-9C5C-4EE4-AE00-03B51E79530B}"/>
                </a:ext>
              </a:extLst>
            </p:cNvPr>
            <p:cNvSpPr/>
            <p:nvPr/>
          </p:nvSpPr>
          <p:spPr>
            <a:xfrm>
              <a:off x="6857805" y="266160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04" name="pt358">
              <a:extLst>
                <a:ext uri="{FF2B5EF4-FFF2-40B4-BE49-F238E27FC236}">
                  <a16:creationId xmlns:a16="http://schemas.microsoft.com/office/drawing/2014/main" id="{75BFFF6E-149A-4FAE-AC73-BB2F540208C7}"/>
                </a:ext>
              </a:extLst>
            </p:cNvPr>
            <p:cNvSpPr/>
            <p:nvPr/>
          </p:nvSpPr>
          <p:spPr>
            <a:xfrm>
              <a:off x="6841831" y="285020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05" name="pt359">
              <a:extLst>
                <a:ext uri="{FF2B5EF4-FFF2-40B4-BE49-F238E27FC236}">
                  <a16:creationId xmlns:a16="http://schemas.microsoft.com/office/drawing/2014/main" id="{892F2942-1E06-4D23-9E34-0C73C4FF71D2}"/>
                </a:ext>
              </a:extLst>
            </p:cNvPr>
            <p:cNvSpPr/>
            <p:nvPr/>
          </p:nvSpPr>
          <p:spPr>
            <a:xfrm>
              <a:off x="6819880" y="279090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06" name="pt360">
              <a:extLst>
                <a:ext uri="{FF2B5EF4-FFF2-40B4-BE49-F238E27FC236}">
                  <a16:creationId xmlns:a16="http://schemas.microsoft.com/office/drawing/2014/main" id="{236E06CD-5FE9-4143-A536-F95F1128BB78}"/>
                </a:ext>
              </a:extLst>
            </p:cNvPr>
            <p:cNvSpPr/>
            <p:nvPr/>
          </p:nvSpPr>
          <p:spPr>
            <a:xfrm>
              <a:off x="6663820" y="278618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07" name="pt361">
              <a:extLst>
                <a:ext uri="{FF2B5EF4-FFF2-40B4-BE49-F238E27FC236}">
                  <a16:creationId xmlns:a16="http://schemas.microsoft.com/office/drawing/2014/main" id="{62538D1A-E238-403D-A409-509E5C74FEBB}"/>
                </a:ext>
              </a:extLst>
            </p:cNvPr>
            <p:cNvSpPr/>
            <p:nvPr/>
          </p:nvSpPr>
          <p:spPr>
            <a:xfrm>
              <a:off x="6993344" y="26064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08" name="pt362">
              <a:extLst>
                <a:ext uri="{FF2B5EF4-FFF2-40B4-BE49-F238E27FC236}">
                  <a16:creationId xmlns:a16="http://schemas.microsoft.com/office/drawing/2014/main" id="{12BEDC63-F6DE-4771-B175-55DD95B323B0}"/>
                </a:ext>
              </a:extLst>
            </p:cNvPr>
            <p:cNvSpPr/>
            <p:nvPr/>
          </p:nvSpPr>
          <p:spPr>
            <a:xfrm>
              <a:off x="7032742" y="2326021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09" name="pt363">
              <a:extLst>
                <a:ext uri="{FF2B5EF4-FFF2-40B4-BE49-F238E27FC236}">
                  <a16:creationId xmlns:a16="http://schemas.microsoft.com/office/drawing/2014/main" id="{FD648F76-75F2-42CC-99DC-DF55A1CF6E5B}"/>
                </a:ext>
              </a:extLst>
            </p:cNvPr>
            <p:cNvSpPr/>
            <p:nvPr/>
          </p:nvSpPr>
          <p:spPr>
            <a:xfrm>
              <a:off x="6867997" y="294204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10" name="pt364">
              <a:extLst>
                <a:ext uri="{FF2B5EF4-FFF2-40B4-BE49-F238E27FC236}">
                  <a16:creationId xmlns:a16="http://schemas.microsoft.com/office/drawing/2014/main" id="{D7C4604A-B48A-4119-8755-729021A8D1E3}"/>
                </a:ext>
              </a:extLst>
            </p:cNvPr>
            <p:cNvSpPr/>
            <p:nvPr/>
          </p:nvSpPr>
          <p:spPr>
            <a:xfrm>
              <a:off x="6970768" y="260675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11" name="pt365">
              <a:extLst>
                <a:ext uri="{FF2B5EF4-FFF2-40B4-BE49-F238E27FC236}">
                  <a16:creationId xmlns:a16="http://schemas.microsoft.com/office/drawing/2014/main" id="{06769902-9634-4236-9DE9-97E45E6895F7}"/>
                </a:ext>
              </a:extLst>
            </p:cNvPr>
            <p:cNvSpPr/>
            <p:nvPr/>
          </p:nvSpPr>
          <p:spPr>
            <a:xfrm>
              <a:off x="6951374" y="273959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12" name="pt366">
              <a:extLst>
                <a:ext uri="{FF2B5EF4-FFF2-40B4-BE49-F238E27FC236}">
                  <a16:creationId xmlns:a16="http://schemas.microsoft.com/office/drawing/2014/main" id="{AAA787A4-27D0-4A92-B772-E1960F8687C8}"/>
                </a:ext>
              </a:extLst>
            </p:cNvPr>
            <p:cNvSpPr/>
            <p:nvPr/>
          </p:nvSpPr>
          <p:spPr>
            <a:xfrm>
              <a:off x="6722080" y="286367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13" name="pt367">
              <a:extLst>
                <a:ext uri="{FF2B5EF4-FFF2-40B4-BE49-F238E27FC236}">
                  <a16:creationId xmlns:a16="http://schemas.microsoft.com/office/drawing/2014/main" id="{C6C3EC21-A3CF-4255-8BE0-B89F350147BC}"/>
                </a:ext>
              </a:extLst>
            </p:cNvPr>
            <p:cNvSpPr/>
            <p:nvPr/>
          </p:nvSpPr>
          <p:spPr>
            <a:xfrm>
              <a:off x="6964212" y="27976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14" name="pt368">
              <a:extLst>
                <a:ext uri="{FF2B5EF4-FFF2-40B4-BE49-F238E27FC236}">
                  <a16:creationId xmlns:a16="http://schemas.microsoft.com/office/drawing/2014/main" id="{BD6F8A38-F030-4322-BA25-39628E53CD49}"/>
                </a:ext>
              </a:extLst>
            </p:cNvPr>
            <p:cNvSpPr/>
            <p:nvPr/>
          </p:nvSpPr>
          <p:spPr>
            <a:xfrm>
              <a:off x="6812544" y="279676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15" name="pt369">
              <a:extLst>
                <a:ext uri="{FF2B5EF4-FFF2-40B4-BE49-F238E27FC236}">
                  <a16:creationId xmlns:a16="http://schemas.microsoft.com/office/drawing/2014/main" id="{7B8AB562-D6E8-43A4-B82F-860209C9FE5B}"/>
                </a:ext>
              </a:extLst>
            </p:cNvPr>
            <p:cNvSpPr/>
            <p:nvPr/>
          </p:nvSpPr>
          <p:spPr>
            <a:xfrm>
              <a:off x="5799490" y="302003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16" name="pt370">
              <a:extLst>
                <a:ext uri="{FF2B5EF4-FFF2-40B4-BE49-F238E27FC236}">
                  <a16:creationId xmlns:a16="http://schemas.microsoft.com/office/drawing/2014/main" id="{C3E70C3B-63BA-48BA-9014-1EFA385AE3FD}"/>
                </a:ext>
              </a:extLst>
            </p:cNvPr>
            <p:cNvSpPr/>
            <p:nvPr/>
          </p:nvSpPr>
          <p:spPr>
            <a:xfrm>
              <a:off x="6882446" y="271533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17" name="pt371">
              <a:extLst>
                <a:ext uri="{FF2B5EF4-FFF2-40B4-BE49-F238E27FC236}">
                  <a16:creationId xmlns:a16="http://schemas.microsoft.com/office/drawing/2014/main" id="{A4AE7F62-827C-4048-9293-3ADBAB30173D}"/>
                </a:ext>
              </a:extLst>
            </p:cNvPr>
            <p:cNvSpPr/>
            <p:nvPr/>
          </p:nvSpPr>
          <p:spPr>
            <a:xfrm>
              <a:off x="6872907" y="266928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18" name="pt372">
              <a:extLst>
                <a:ext uri="{FF2B5EF4-FFF2-40B4-BE49-F238E27FC236}">
                  <a16:creationId xmlns:a16="http://schemas.microsoft.com/office/drawing/2014/main" id="{540F8B2E-9EBF-4EDF-BD0D-E572E5434634}"/>
                </a:ext>
              </a:extLst>
            </p:cNvPr>
            <p:cNvSpPr/>
            <p:nvPr/>
          </p:nvSpPr>
          <p:spPr>
            <a:xfrm>
              <a:off x="6697645" y="301950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19" name="pt373">
              <a:extLst>
                <a:ext uri="{FF2B5EF4-FFF2-40B4-BE49-F238E27FC236}">
                  <a16:creationId xmlns:a16="http://schemas.microsoft.com/office/drawing/2014/main" id="{F6F5EE55-3592-4064-B05E-E4BE4727673C}"/>
                </a:ext>
              </a:extLst>
            </p:cNvPr>
            <p:cNvSpPr/>
            <p:nvPr/>
          </p:nvSpPr>
          <p:spPr>
            <a:xfrm>
              <a:off x="7041207" y="2280572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20" name="pt374">
              <a:extLst>
                <a:ext uri="{FF2B5EF4-FFF2-40B4-BE49-F238E27FC236}">
                  <a16:creationId xmlns:a16="http://schemas.microsoft.com/office/drawing/2014/main" id="{9A7D5908-AFD4-4B1D-B86B-DF094749EDC1}"/>
                </a:ext>
              </a:extLst>
            </p:cNvPr>
            <p:cNvSpPr/>
            <p:nvPr/>
          </p:nvSpPr>
          <p:spPr>
            <a:xfrm>
              <a:off x="6902803" y="267170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21" name="pt375">
              <a:extLst>
                <a:ext uri="{FF2B5EF4-FFF2-40B4-BE49-F238E27FC236}">
                  <a16:creationId xmlns:a16="http://schemas.microsoft.com/office/drawing/2014/main" id="{887CDC61-793C-403F-9913-E8E7172756A6}"/>
                </a:ext>
              </a:extLst>
            </p:cNvPr>
            <p:cNvSpPr/>
            <p:nvPr/>
          </p:nvSpPr>
          <p:spPr>
            <a:xfrm>
              <a:off x="7252517" y="306812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22" name="pt376">
              <a:extLst>
                <a:ext uri="{FF2B5EF4-FFF2-40B4-BE49-F238E27FC236}">
                  <a16:creationId xmlns:a16="http://schemas.microsoft.com/office/drawing/2014/main" id="{512FA332-D97F-429E-8620-41D151658E29}"/>
                </a:ext>
              </a:extLst>
            </p:cNvPr>
            <p:cNvSpPr/>
            <p:nvPr/>
          </p:nvSpPr>
          <p:spPr>
            <a:xfrm>
              <a:off x="6918473" y="255926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23" name="pt377">
              <a:extLst>
                <a:ext uri="{FF2B5EF4-FFF2-40B4-BE49-F238E27FC236}">
                  <a16:creationId xmlns:a16="http://schemas.microsoft.com/office/drawing/2014/main" id="{60699D06-478D-4CCC-9D79-2E6125E1051A}"/>
                </a:ext>
              </a:extLst>
            </p:cNvPr>
            <p:cNvSpPr/>
            <p:nvPr/>
          </p:nvSpPr>
          <p:spPr>
            <a:xfrm>
              <a:off x="6931105" y="264799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24" name="pt378">
              <a:extLst>
                <a:ext uri="{FF2B5EF4-FFF2-40B4-BE49-F238E27FC236}">
                  <a16:creationId xmlns:a16="http://schemas.microsoft.com/office/drawing/2014/main" id="{FE88215B-C76E-49A1-B47E-452EF6E51F97}"/>
                </a:ext>
              </a:extLst>
            </p:cNvPr>
            <p:cNvSpPr/>
            <p:nvPr/>
          </p:nvSpPr>
          <p:spPr>
            <a:xfrm>
              <a:off x="6934126" y="28580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25" name="pt379">
              <a:extLst>
                <a:ext uri="{FF2B5EF4-FFF2-40B4-BE49-F238E27FC236}">
                  <a16:creationId xmlns:a16="http://schemas.microsoft.com/office/drawing/2014/main" id="{70E122BD-D1B4-407F-8DB7-AC6A7F513418}"/>
                </a:ext>
              </a:extLst>
            </p:cNvPr>
            <p:cNvSpPr/>
            <p:nvPr/>
          </p:nvSpPr>
          <p:spPr>
            <a:xfrm>
              <a:off x="7233763" y="278115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26" name="pt380">
              <a:extLst>
                <a:ext uri="{FF2B5EF4-FFF2-40B4-BE49-F238E27FC236}">
                  <a16:creationId xmlns:a16="http://schemas.microsoft.com/office/drawing/2014/main" id="{9E8EA8D2-2600-46A5-B7EE-3148E7E71ECA}"/>
                </a:ext>
              </a:extLst>
            </p:cNvPr>
            <p:cNvSpPr/>
            <p:nvPr/>
          </p:nvSpPr>
          <p:spPr>
            <a:xfrm>
              <a:off x="7111030" y="266794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27" name="pt381">
              <a:extLst>
                <a:ext uri="{FF2B5EF4-FFF2-40B4-BE49-F238E27FC236}">
                  <a16:creationId xmlns:a16="http://schemas.microsoft.com/office/drawing/2014/main" id="{7A758C52-0CD9-41E0-A75F-04E217ADFF99}"/>
                </a:ext>
              </a:extLst>
            </p:cNvPr>
            <p:cNvSpPr/>
            <p:nvPr/>
          </p:nvSpPr>
          <p:spPr>
            <a:xfrm>
              <a:off x="7000230" y="261822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28" name="pt382">
              <a:extLst>
                <a:ext uri="{FF2B5EF4-FFF2-40B4-BE49-F238E27FC236}">
                  <a16:creationId xmlns:a16="http://schemas.microsoft.com/office/drawing/2014/main" id="{14DBBCBE-4543-40E9-8200-DE36D505E2CC}"/>
                </a:ext>
              </a:extLst>
            </p:cNvPr>
            <p:cNvSpPr/>
            <p:nvPr/>
          </p:nvSpPr>
          <p:spPr>
            <a:xfrm>
              <a:off x="6861883" y="284339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29" name="pt383">
              <a:extLst>
                <a:ext uri="{FF2B5EF4-FFF2-40B4-BE49-F238E27FC236}">
                  <a16:creationId xmlns:a16="http://schemas.microsoft.com/office/drawing/2014/main" id="{05B9839B-D893-4447-BF67-13033A12C37F}"/>
                </a:ext>
              </a:extLst>
            </p:cNvPr>
            <p:cNvSpPr/>
            <p:nvPr/>
          </p:nvSpPr>
          <p:spPr>
            <a:xfrm>
              <a:off x="6712011" y="283483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30" name="pt384">
              <a:extLst>
                <a:ext uri="{FF2B5EF4-FFF2-40B4-BE49-F238E27FC236}">
                  <a16:creationId xmlns:a16="http://schemas.microsoft.com/office/drawing/2014/main" id="{5D4AC2D5-5460-4DBF-80B3-440AC46F90FB}"/>
                </a:ext>
              </a:extLst>
            </p:cNvPr>
            <p:cNvSpPr/>
            <p:nvPr/>
          </p:nvSpPr>
          <p:spPr>
            <a:xfrm>
              <a:off x="7051092" y="2276052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31" name="pt385">
              <a:extLst>
                <a:ext uri="{FF2B5EF4-FFF2-40B4-BE49-F238E27FC236}">
                  <a16:creationId xmlns:a16="http://schemas.microsoft.com/office/drawing/2014/main" id="{E33A59CA-2C76-4619-B49A-81653A379D88}"/>
                </a:ext>
              </a:extLst>
            </p:cNvPr>
            <p:cNvSpPr/>
            <p:nvPr/>
          </p:nvSpPr>
          <p:spPr>
            <a:xfrm>
              <a:off x="7648111" y="283356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32" name="pt386">
              <a:extLst>
                <a:ext uri="{FF2B5EF4-FFF2-40B4-BE49-F238E27FC236}">
                  <a16:creationId xmlns:a16="http://schemas.microsoft.com/office/drawing/2014/main" id="{E7F421A0-F905-4BA6-8F0C-677F12E59CB8}"/>
                </a:ext>
              </a:extLst>
            </p:cNvPr>
            <p:cNvSpPr/>
            <p:nvPr/>
          </p:nvSpPr>
          <p:spPr>
            <a:xfrm>
              <a:off x="6842839" y="274918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33" name="pt387">
              <a:extLst>
                <a:ext uri="{FF2B5EF4-FFF2-40B4-BE49-F238E27FC236}">
                  <a16:creationId xmlns:a16="http://schemas.microsoft.com/office/drawing/2014/main" id="{B61A101B-A0EB-4468-A6F0-9A49A7DF5FBC}"/>
                </a:ext>
              </a:extLst>
            </p:cNvPr>
            <p:cNvSpPr/>
            <p:nvPr/>
          </p:nvSpPr>
          <p:spPr>
            <a:xfrm>
              <a:off x="7101093" y="257589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34" name="pt388">
              <a:extLst>
                <a:ext uri="{FF2B5EF4-FFF2-40B4-BE49-F238E27FC236}">
                  <a16:creationId xmlns:a16="http://schemas.microsoft.com/office/drawing/2014/main" id="{9FC342ED-65D8-47A4-906A-9ED7BD9C0807}"/>
                </a:ext>
              </a:extLst>
            </p:cNvPr>
            <p:cNvSpPr/>
            <p:nvPr/>
          </p:nvSpPr>
          <p:spPr>
            <a:xfrm>
              <a:off x="7057658" y="262711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35" name="pt389">
              <a:extLst>
                <a:ext uri="{FF2B5EF4-FFF2-40B4-BE49-F238E27FC236}">
                  <a16:creationId xmlns:a16="http://schemas.microsoft.com/office/drawing/2014/main" id="{92000F70-C512-4388-88D7-33A10AA763A4}"/>
                </a:ext>
              </a:extLst>
            </p:cNvPr>
            <p:cNvSpPr/>
            <p:nvPr/>
          </p:nvSpPr>
          <p:spPr>
            <a:xfrm>
              <a:off x="6881423" y="274555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36" name="pt390">
              <a:extLst>
                <a:ext uri="{FF2B5EF4-FFF2-40B4-BE49-F238E27FC236}">
                  <a16:creationId xmlns:a16="http://schemas.microsoft.com/office/drawing/2014/main" id="{9088191B-076D-4F38-9680-29C0311EC7EA}"/>
                </a:ext>
              </a:extLst>
            </p:cNvPr>
            <p:cNvSpPr/>
            <p:nvPr/>
          </p:nvSpPr>
          <p:spPr>
            <a:xfrm>
              <a:off x="7287031" y="298414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37" name="pt391">
              <a:extLst>
                <a:ext uri="{FF2B5EF4-FFF2-40B4-BE49-F238E27FC236}">
                  <a16:creationId xmlns:a16="http://schemas.microsoft.com/office/drawing/2014/main" id="{BC63DB8F-26CF-46BC-A101-A14DA2A572DD}"/>
                </a:ext>
              </a:extLst>
            </p:cNvPr>
            <p:cNvSpPr/>
            <p:nvPr/>
          </p:nvSpPr>
          <p:spPr>
            <a:xfrm>
              <a:off x="7110067" y="263526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38" name="pt392">
              <a:extLst>
                <a:ext uri="{FF2B5EF4-FFF2-40B4-BE49-F238E27FC236}">
                  <a16:creationId xmlns:a16="http://schemas.microsoft.com/office/drawing/2014/main" id="{2485D4D8-F620-413C-A22F-9B2F71A02992}"/>
                </a:ext>
              </a:extLst>
            </p:cNvPr>
            <p:cNvSpPr/>
            <p:nvPr/>
          </p:nvSpPr>
          <p:spPr>
            <a:xfrm>
              <a:off x="6934376" y="266169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39" name="pt393">
              <a:extLst>
                <a:ext uri="{FF2B5EF4-FFF2-40B4-BE49-F238E27FC236}">
                  <a16:creationId xmlns:a16="http://schemas.microsoft.com/office/drawing/2014/main" id="{4481C492-70D1-443A-BDDB-65BC8A3069C7}"/>
                </a:ext>
              </a:extLst>
            </p:cNvPr>
            <p:cNvSpPr/>
            <p:nvPr/>
          </p:nvSpPr>
          <p:spPr>
            <a:xfrm>
              <a:off x="6800367" y="284223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40" name="pt394">
              <a:extLst>
                <a:ext uri="{FF2B5EF4-FFF2-40B4-BE49-F238E27FC236}">
                  <a16:creationId xmlns:a16="http://schemas.microsoft.com/office/drawing/2014/main" id="{789F7B73-7125-4B04-AFD1-DE9679DC5052}"/>
                </a:ext>
              </a:extLst>
            </p:cNvPr>
            <p:cNvSpPr/>
            <p:nvPr/>
          </p:nvSpPr>
          <p:spPr>
            <a:xfrm>
              <a:off x="6903195" y="273032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41" name="pt395">
              <a:extLst>
                <a:ext uri="{FF2B5EF4-FFF2-40B4-BE49-F238E27FC236}">
                  <a16:creationId xmlns:a16="http://schemas.microsoft.com/office/drawing/2014/main" id="{E00F7C54-1965-44A7-9E3C-D79209149E0C}"/>
                </a:ext>
              </a:extLst>
            </p:cNvPr>
            <p:cNvSpPr/>
            <p:nvPr/>
          </p:nvSpPr>
          <p:spPr>
            <a:xfrm>
              <a:off x="7047413" y="2271111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42" name="pt396">
              <a:extLst>
                <a:ext uri="{FF2B5EF4-FFF2-40B4-BE49-F238E27FC236}">
                  <a16:creationId xmlns:a16="http://schemas.microsoft.com/office/drawing/2014/main" id="{71D73ABE-E71D-4B76-93C6-0C236A17B8D3}"/>
                </a:ext>
              </a:extLst>
            </p:cNvPr>
            <p:cNvSpPr/>
            <p:nvPr/>
          </p:nvSpPr>
          <p:spPr>
            <a:xfrm>
              <a:off x="6956906" y="245997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43" name="pt397">
              <a:extLst>
                <a:ext uri="{FF2B5EF4-FFF2-40B4-BE49-F238E27FC236}">
                  <a16:creationId xmlns:a16="http://schemas.microsoft.com/office/drawing/2014/main" id="{B3065042-0FA2-493E-B786-06FF802D86AB}"/>
                </a:ext>
              </a:extLst>
            </p:cNvPr>
            <p:cNvSpPr/>
            <p:nvPr/>
          </p:nvSpPr>
          <p:spPr>
            <a:xfrm>
              <a:off x="7005657" y="284717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44" name="pt398">
              <a:extLst>
                <a:ext uri="{FF2B5EF4-FFF2-40B4-BE49-F238E27FC236}">
                  <a16:creationId xmlns:a16="http://schemas.microsoft.com/office/drawing/2014/main" id="{2BFF78D2-B30B-41F2-AD1C-17BA09C92DE1}"/>
                </a:ext>
              </a:extLst>
            </p:cNvPr>
            <p:cNvSpPr/>
            <p:nvPr/>
          </p:nvSpPr>
          <p:spPr>
            <a:xfrm>
              <a:off x="7000039" y="254214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45" name="pt399">
              <a:extLst>
                <a:ext uri="{FF2B5EF4-FFF2-40B4-BE49-F238E27FC236}">
                  <a16:creationId xmlns:a16="http://schemas.microsoft.com/office/drawing/2014/main" id="{1DC7E6BB-F098-4EE7-B76B-B705501A7CFA}"/>
                </a:ext>
              </a:extLst>
            </p:cNvPr>
            <p:cNvSpPr/>
            <p:nvPr/>
          </p:nvSpPr>
          <p:spPr>
            <a:xfrm>
              <a:off x="7034821" y="274682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46" name="pt400">
              <a:extLst>
                <a:ext uri="{FF2B5EF4-FFF2-40B4-BE49-F238E27FC236}">
                  <a16:creationId xmlns:a16="http://schemas.microsoft.com/office/drawing/2014/main" id="{BEC41E24-4B12-424A-A533-214AA5181C05}"/>
                </a:ext>
              </a:extLst>
            </p:cNvPr>
            <p:cNvSpPr/>
            <p:nvPr/>
          </p:nvSpPr>
          <p:spPr>
            <a:xfrm>
              <a:off x="6918345" y="25122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47" name="pt401">
              <a:extLst>
                <a:ext uri="{FF2B5EF4-FFF2-40B4-BE49-F238E27FC236}">
                  <a16:creationId xmlns:a16="http://schemas.microsoft.com/office/drawing/2014/main" id="{4C24CFC6-20D7-4A6A-AB94-FEB5B6549F09}"/>
                </a:ext>
              </a:extLst>
            </p:cNvPr>
            <p:cNvSpPr/>
            <p:nvPr/>
          </p:nvSpPr>
          <p:spPr>
            <a:xfrm>
              <a:off x="7133168" y="265889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48" name="pt402">
              <a:extLst>
                <a:ext uri="{FF2B5EF4-FFF2-40B4-BE49-F238E27FC236}">
                  <a16:creationId xmlns:a16="http://schemas.microsoft.com/office/drawing/2014/main" id="{FE90C438-88CA-4126-AC27-0D73BE0F2D66}"/>
                </a:ext>
              </a:extLst>
            </p:cNvPr>
            <p:cNvSpPr/>
            <p:nvPr/>
          </p:nvSpPr>
          <p:spPr>
            <a:xfrm>
              <a:off x="7054751" y="252334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49" name="pt403">
              <a:extLst>
                <a:ext uri="{FF2B5EF4-FFF2-40B4-BE49-F238E27FC236}">
                  <a16:creationId xmlns:a16="http://schemas.microsoft.com/office/drawing/2014/main" id="{CC42E656-0787-41ED-8A68-19E2914F0C4A}"/>
                </a:ext>
              </a:extLst>
            </p:cNvPr>
            <p:cNvSpPr/>
            <p:nvPr/>
          </p:nvSpPr>
          <p:spPr>
            <a:xfrm>
              <a:off x="6836753" y="272331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50" name="pt404">
              <a:extLst>
                <a:ext uri="{FF2B5EF4-FFF2-40B4-BE49-F238E27FC236}">
                  <a16:creationId xmlns:a16="http://schemas.microsoft.com/office/drawing/2014/main" id="{7E5C0B6B-DE59-4009-918C-EF51416B6036}"/>
                </a:ext>
              </a:extLst>
            </p:cNvPr>
            <p:cNvSpPr/>
            <p:nvPr/>
          </p:nvSpPr>
          <p:spPr>
            <a:xfrm>
              <a:off x="7111376" y="279087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51" name="pt405">
              <a:extLst>
                <a:ext uri="{FF2B5EF4-FFF2-40B4-BE49-F238E27FC236}">
                  <a16:creationId xmlns:a16="http://schemas.microsoft.com/office/drawing/2014/main" id="{196ABEDC-67E8-4219-A9A1-FE47612845E4}"/>
                </a:ext>
              </a:extLst>
            </p:cNvPr>
            <p:cNvSpPr/>
            <p:nvPr/>
          </p:nvSpPr>
          <p:spPr>
            <a:xfrm>
              <a:off x="6952205" y="253781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52" name="pt406">
              <a:extLst>
                <a:ext uri="{FF2B5EF4-FFF2-40B4-BE49-F238E27FC236}">
                  <a16:creationId xmlns:a16="http://schemas.microsoft.com/office/drawing/2014/main" id="{2B0DB597-AB9D-49AD-97E6-DD1287A21B61}"/>
                </a:ext>
              </a:extLst>
            </p:cNvPr>
            <p:cNvSpPr/>
            <p:nvPr/>
          </p:nvSpPr>
          <p:spPr>
            <a:xfrm>
              <a:off x="7078666" y="2262922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53" name="pt407">
              <a:extLst>
                <a:ext uri="{FF2B5EF4-FFF2-40B4-BE49-F238E27FC236}">
                  <a16:creationId xmlns:a16="http://schemas.microsoft.com/office/drawing/2014/main" id="{26DF3A96-F32A-4523-95BB-BB3CA125C46E}"/>
                </a:ext>
              </a:extLst>
            </p:cNvPr>
            <p:cNvSpPr/>
            <p:nvPr/>
          </p:nvSpPr>
          <p:spPr>
            <a:xfrm>
              <a:off x="7021257" y="288313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54" name="pt408">
              <a:extLst>
                <a:ext uri="{FF2B5EF4-FFF2-40B4-BE49-F238E27FC236}">
                  <a16:creationId xmlns:a16="http://schemas.microsoft.com/office/drawing/2014/main" id="{A2C489D2-973E-4697-9D8A-EE4C54E82451}"/>
                </a:ext>
              </a:extLst>
            </p:cNvPr>
            <p:cNvSpPr/>
            <p:nvPr/>
          </p:nvSpPr>
          <p:spPr>
            <a:xfrm>
              <a:off x="6731585" y="277098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55" name="pt409">
              <a:extLst>
                <a:ext uri="{FF2B5EF4-FFF2-40B4-BE49-F238E27FC236}">
                  <a16:creationId xmlns:a16="http://schemas.microsoft.com/office/drawing/2014/main" id="{7EB2E1ED-0E28-4E7E-AF63-285E62606940}"/>
                </a:ext>
              </a:extLst>
            </p:cNvPr>
            <p:cNvSpPr/>
            <p:nvPr/>
          </p:nvSpPr>
          <p:spPr>
            <a:xfrm>
              <a:off x="6943331" y="252244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56" name="pt410">
              <a:extLst>
                <a:ext uri="{FF2B5EF4-FFF2-40B4-BE49-F238E27FC236}">
                  <a16:creationId xmlns:a16="http://schemas.microsoft.com/office/drawing/2014/main" id="{AC94E1E6-67D6-42E2-8796-5D9014B355D6}"/>
                </a:ext>
              </a:extLst>
            </p:cNvPr>
            <p:cNvSpPr/>
            <p:nvPr/>
          </p:nvSpPr>
          <p:spPr>
            <a:xfrm>
              <a:off x="6906248" y="270853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57" name="pt411">
              <a:extLst>
                <a:ext uri="{FF2B5EF4-FFF2-40B4-BE49-F238E27FC236}">
                  <a16:creationId xmlns:a16="http://schemas.microsoft.com/office/drawing/2014/main" id="{EE7322F1-B5E1-4CAB-88DF-E7884B819EB4}"/>
                </a:ext>
              </a:extLst>
            </p:cNvPr>
            <p:cNvSpPr/>
            <p:nvPr/>
          </p:nvSpPr>
          <p:spPr>
            <a:xfrm>
              <a:off x="6779044" y="278404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58" name="pt412">
              <a:extLst>
                <a:ext uri="{FF2B5EF4-FFF2-40B4-BE49-F238E27FC236}">
                  <a16:creationId xmlns:a16="http://schemas.microsoft.com/office/drawing/2014/main" id="{1692E6E0-39C8-4875-937B-A379230F1C85}"/>
                </a:ext>
              </a:extLst>
            </p:cNvPr>
            <p:cNvSpPr/>
            <p:nvPr/>
          </p:nvSpPr>
          <p:spPr>
            <a:xfrm>
              <a:off x="6887285" y="253508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59" name="pt413">
              <a:extLst>
                <a:ext uri="{FF2B5EF4-FFF2-40B4-BE49-F238E27FC236}">
                  <a16:creationId xmlns:a16="http://schemas.microsoft.com/office/drawing/2014/main" id="{0F313C9D-F833-4B2D-AB8B-0F83933ECB66}"/>
                </a:ext>
              </a:extLst>
            </p:cNvPr>
            <p:cNvSpPr/>
            <p:nvPr/>
          </p:nvSpPr>
          <p:spPr>
            <a:xfrm>
              <a:off x="7212816" y="258750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60" name="pt414">
              <a:extLst>
                <a:ext uri="{FF2B5EF4-FFF2-40B4-BE49-F238E27FC236}">
                  <a16:creationId xmlns:a16="http://schemas.microsoft.com/office/drawing/2014/main" id="{C550FF4D-483C-411D-93AC-F53EDD915235}"/>
                </a:ext>
              </a:extLst>
            </p:cNvPr>
            <p:cNvSpPr/>
            <p:nvPr/>
          </p:nvSpPr>
          <p:spPr>
            <a:xfrm>
              <a:off x="7110569" y="255317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61" name="pt415">
              <a:extLst>
                <a:ext uri="{FF2B5EF4-FFF2-40B4-BE49-F238E27FC236}">
                  <a16:creationId xmlns:a16="http://schemas.microsoft.com/office/drawing/2014/main" id="{5E2F1075-808D-4D89-BB9B-B615C172832B}"/>
                </a:ext>
              </a:extLst>
            </p:cNvPr>
            <p:cNvSpPr/>
            <p:nvPr/>
          </p:nvSpPr>
          <p:spPr>
            <a:xfrm>
              <a:off x="7015989" y="28711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62" name="pt416">
              <a:extLst>
                <a:ext uri="{FF2B5EF4-FFF2-40B4-BE49-F238E27FC236}">
                  <a16:creationId xmlns:a16="http://schemas.microsoft.com/office/drawing/2014/main" id="{2F2CD84C-5EB9-4255-B638-80BEE1F10314}"/>
                </a:ext>
              </a:extLst>
            </p:cNvPr>
            <p:cNvSpPr/>
            <p:nvPr/>
          </p:nvSpPr>
          <p:spPr>
            <a:xfrm>
              <a:off x="6840545" y="266661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63" name="pt417">
              <a:extLst>
                <a:ext uri="{FF2B5EF4-FFF2-40B4-BE49-F238E27FC236}">
                  <a16:creationId xmlns:a16="http://schemas.microsoft.com/office/drawing/2014/main" id="{53864A5D-CFDE-45F8-AA81-C9EB36B5F2FC}"/>
                </a:ext>
              </a:extLst>
            </p:cNvPr>
            <p:cNvSpPr/>
            <p:nvPr/>
          </p:nvSpPr>
          <p:spPr>
            <a:xfrm>
              <a:off x="7054493" y="2227430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64" name="pt418">
              <a:extLst>
                <a:ext uri="{FF2B5EF4-FFF2-40B4-BE49-F238E27FC236}">
                  <a16:creationId xmlns:a16="http://schemas.microsoft.com/office/drawing/2014/main" id="{A6A48C52-96B3-4AAB-9BA9-01BBAE9F02C9}"/>
                </a:ext>
              </a:extLst>
            </p:cNvPr>
            <p:cNvSpPr/>
            <p:nvPr/>
          </p:nvSpPr>
          <p:spPr>
            <a:xfrm>
              <a:off x="6787705" y="277294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65" name="pt419">
              <a:extLst>
                <a:ext uri="{FF2B5EF4-FFF2-40B4-BE49-F238E27FC236}">
                  <a16:creationId xmlns:a16="http://schemas.microsoft.com/office/drawing/2014/main" id="{4D95299A-B62A-4E8B-8863-7D25937C6176}"/>
                </a:ext>
              </a:extLst>
            </p:cNvPr>
            <p:cNvSpPr/>
            <p:nvPr/>
          </p:nvSpPr>
          <p:spPr>
            <a:xfrm>
              <a:off x="6996795" y="272993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66" name="pt420">
              <a:extLst>
                <a:ext uri="{FF2B5EF4-FFF2-40B4-BE49-F238E27FC236}">
                  <a16:creationId xmlns:a16="http://schemas.microsoft.com/office/drawing/2014/main" id="{C32C5F74-F7AA-41AE-9797-397666F43712}"/>
                </a:ext>
              </a:extLst>
            </p:cNvPr>
            <p:cNvSpPr/>
            <p:nvPr/>
          </p:nvSpPr>
          <p:spPr>
            <a:xfrm>
              <a:off x="6862064" y="269319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67" name="pt421">
              <a:extLst>
                <a:ext uri="{FF2B5EF4-FFF2-40B4-BE49-F238E27FC236}">
                  <a16:creationId xmlns:a16="http://schemas.microsoft.com/office/drawing/2014/main" id="{C2D277F5-E4AE-40C5-A8CC-CB830FD85C53}"/>
                </a:ext>
              </a:extLst>
            </p:cNvPr>
            <p:cNvSpPr/>
            <p:nvPr/>
          </p:nvSpPr>
          <p:spPr>
            <a:xfrm>
              <a:off x="6763587" y="266776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68" name="pt422">
              <a:extLst>
                <a:ext uri="{FF2B5EF4-FFF2-40B4-BE49-F238E27FC236}">
                  <a16:creationId xmlns:a16="http://schemas.microsoft.com/office/drawing/2014/main" id="{6A59A030-7BDA-46AA-8BE8-75C364FE122E}"/>
                </a:ext>
              </a:extLst>
            </p:cNvPr>
            <p:cNvSpPr/>
            <p:nvPr/>
          </p:nvSpPr>
          <p:spPr>
            <a:xfrm>
              <a:off x="6756710" y="278231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69" name="pt423">
              <a:extLst>
                <a:ext uri="{FF2B5EF4-FFF2-40B4-BE49-F238E27FC236}">
                  <a16:creationId xmlns:a16="http://schemas.microsoft.com/office/drawing/2014/main" id="{FCC87EC0-395C-4726-9D0A-FD3247010A2E}"/>
                </a:ext>
              </a:extLst>
            </p:cNvPr>
            <p:cNvSpPr/>
            <p:nvPr/>
          </p:nvSpPr>
          <p:spPr>
            <a:xfrm>
              <a:off x="7052453" y="258325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70" name="pt424">
              <a:extLst>
                <a:ext uri="{FF2B5EF4-FFF2-40B4-BE49-F238E27FC236}">
                  <a16:creationId xmlns:a16="http://schemas.microsoft.com/office/drawing/2014/main" id="{F6CF50EB-A11B-4CB9-872E-BFC2DC9C6879}"/>
                </a:ext>
              </a:extLst>
            </p:cNvPr>
            <p:cNvSpPr/>
            <p:nvPr/>
          </p:nvSpPr>
          <p:spPr>
            <a:xfrm>
              <a:off x="7192243" y="255043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71" name="pt425">
              <a:extLst>
                <a:ext uri="{FF2B5EF4-FFF2-40B4-BE49-F238E27FC236}">
                  <a16:creationId xmlns:a16="http://schemas.microsoft.com/office/drawing/2014/main" id="{7C2A8CD3-C57E-4E1E-B7DE-EF524ED680AB}"/>
                </a:ext>
              </a:extLst>
            </p:cNvPr>
            <p:cNvSpPr/>
            <p:nvPr/>
          </p:nvSpPr>
          <p:spPr>
            <a:xfrm>
              <a:off x="6875058" y="274171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72" name="pt426">
              <a:extLst>
                <a:ext uri="{FF2B5EF4-FFF2-40B4-BE49-F238E27FC236}">
                  <a16:creationId xmlns:a16="http://schemas.microsoft.com/office/drawing/2014/main" id="{DEC74DAB-561B-4693-9EAB-765DFC04A78E}"/>
                </a:ext>
              </a:extLst>
            </p:cNvPr>
            <p:cNvSpPr/>
            <p:nvPr/>
          </p:nvSpPr>
          <p:spPr>
            <a:xfrm>
              <a:off x="7072330" y="261369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73" name="pt427">
              <a:extLst>
                <a:ext uri="{FF2B5EF4-FFF2-40B4-BE49-F238E27FC236}">
                  <a16:creationId xmlns:a16="http://schemas.microsoft.com/office/drawing/2014/main" id="{DBDD98C6-9D44-4F8E-855A-C27B21283531}"/>
                </a:ext>
              </a:extLst>
            </p:cNvPr>
            <p:cNvSpPr/>
            <p:nvPr/>
          </p:nvSpPr>
          <p:spPr>
            <a:xfrm>
              <a:off x="6865834" y="261262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74" name="pt428">
              <a:extLst>
                <a:ext uri="{FF2B5EF4-FFF2-40B4-BE49-F238E27FC236}">
                  <a16:creationId xmlns:a16="http://schemas.microsoft.com/office/drawing/2014/main" id="{C7EE5CA0-0113-4C12-95BD-3D2479878997}"/>
                </a:ext>
              </a:extLst>
            </p:cNvPr>
            <p:cNvSpPr/>
            <p:nvPr/>
          </p:nvSpPr>
          <p:spPr>
            <a:xfrm>
              <a:off x="7046868" y="2297996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75" name="pt429">
              <a:extLst>
                <a:ext uri="{FF2B5EF4-FFF2-40B4-BE49-F238E27FC236}">
                  <a16:creationId xmlns:a16="http://schemas.microsoft.com/office/drawing/2014/main" id="{DC6A0E92-F9A9-442D-AA6B-7970403AF8E5}"/>
                </a:ext>
              </a:extLst>
            </p:cNvPr>
            <p:cNvSpPr/>
            <p:nvPr/>
          </p:nvSpPr>
          <p:spPr>
            <a:xfrm>
              <a:off x="6891308" y="265112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76" name="pt430">
              <a:extLst>
                <a:ext uri="{FF2B5EF4-FFF2-40B4-BE49-F238E27FC236}">
                  <a16:creationId xmlns:a16="http://schemas.microsoft.com/office/drawing/2014/main" id="{C2FB2467-8817-4BF8-A229-8779CADDCB8F}"/>
                </a:ext>
              </a:extLst>
            </p:cNvPr>
            <p:cNvSpPr/>
            <p:nvPr/>
          </p:nvSpPr>
          <p:spPr>
            <a:xfrm>
              <a:off x="6915790" y="281799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77" name="pt431">
              <a:extLst>
                <a:ext uri="{FF2B5EF4-FFF2-40B4-BE49-F238E27FC236}">
                  <a16:creationId xmlns:a16="http://schemas.microsoft.com/office/drawing/2014/main" id="{B1492727-CB86-491D-ABDA-D8E77F22A59F}"/>
                </a:ext>
              </a:extLst>
            </p:cNvPr>
            <p:cNvSpPr/>
            <p:nvPr/>
          </p:nvSpPr>
          <p:spPr>
            <a:xfrm>
              <a:off x="7292860" y="272678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78" name="pt432">
              <a:extLst>
                <a:ext uri="{FF2B5EF4-FFF2-40B4-BE49-F238E27FC236}">
                  <a16:creationId xmlns:a16="http://schemas.microsoft.com/office/drawing/2014/main" id="{7B2402DB-8BD1-4F4E-AFBD-235913AE03DB}"/>
                </a:ext>
              </a:extLst>
            </p:cNvPr>
            <p:cNvSpPr/>
            <p:nvPr/>
          </p:nvSpPr>
          <p:spPr>
            <a:xfrm>
              <a:off x="7392325" y="278386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79" name="pt433">
              <a:extLst>
                <a:ext uri="{FF2B5EF4-FFF2-40B4-BE49-F238E27FC236}">
                  <a16:creationId xmlns:a16="http://schemas.microsoft.com/office/drawing/2014/main" id="{1E75816D-4E6E-438C-B2D9-E82745BA98C8}"/>
                </a:ext>
              </a:extLst>
            </p:cNvPr>
            <p:cNvSpPr/>
            <p:nvPr/>
          </p:nvSpPr>
          <p:spPr>
            <a:xfrm>
              <a:off x="7037096" y="281267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80" name="pt434">
              <a:extLst>
                <a:ext uri="{FF2B5EF4-FFF2-40B4-BE49-F238E27FC236}">
                  <a16:creationId xmlns:a16="http://schemas.microsoft.com/office/drawing/2014/main" id="{2BD0DBB8-F05F-40E7-B50C-E91BA0B02DB9}"/>
                </a:ext>
              </a:extLst>
            </p:cNvPr>
            <p:cNvSpPr/>
            <p:nvPr/>
          </p:nvSpPr>
          <p:spPr>
            <a:xfrm>
              <a:off x="6904124" y="268175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81" name="pt435">
              <a:extLst>
                <a:ext uri="{FF2B5EF4-FFF2-40B4-BE49-F238E27FC236}">
                  <a16:creationId xmlns:a16="http://schemas.microsoft.com/office/drawing/2014/main" id="{DEC5EB0E-27FE-443A-8418-455756A716A9}"/>
                </a:ext>
              </a:extLst>
            </p:cNvPr>
            <p:cNvSpPr/>
            <p:nvPr/>
          </p:nvSpPr>
          <p:spPr>
            <a:xfrm>
              <a:off x="6986871" y="295425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82" name="pt436">
              <a:extLst>
                <a:ext uri="{FF2B5EF4-FFF2-40B4-BE49-F238E27FC236}">
                  <a16:creationId xmlns:a16="http://schemas.microsoft.com/office/drawing/2014/main" id="{C7F5DBB7-EB11-4873-856F-5C41BAA367FB}"/>
                </a:ext>
              </a:extLst>
            </p:cNvPr>
            <p:cNvSpPr/>
            <p:nvPr/>
          </p:nvSpPr>
          <p:spPr>
            <a:xfrm>
              <a:off x="6926346" y="274518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83" name="pt437">
              <a:extLst>
                <a:ext uri="{FF2B5EF4-FFF2-40B4-BE49-F238E27FC236}">
                  <a16:creationId xmlns:a16="http://schemas.microsoft.com/office/drawing/2014/main" id="{840A9D8A-F915-4E0F-95C2-B1219934C8EE}"/>
                </a:ext>
              </a:extLst>
            </p:cNvPr>
            <p:cNvSpPr/>
            <p:nvPr/>
          </p:nvSpPr>
          <p:spPr>
            <a:xfrm>
              <a:off x="6964814" y="267306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84" name="pt438">
              <a:extLst>
                <a:ext uri="{FF2B5EF4-FFF2-40B4-BE49-F238E27FC236}">
                  <a16:creationId xmlns:a16="http://schemas.microsoft.com/office/drawing/2014/main" id="{94BAE68B-4F6D-4257-9A60-CCEC24FABE28}"/>
                </a:ext>
              </a:extLst>
            </p:cNvPr>
            <p:cNvSpPr/>
            <p:nvPr/>
          </p:nvSpPr>
          <p:spPr>
            <a:xfrm>
              <a:off x="7042350" y="264450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85" name="pt439">
              <a:extLst>
                <a:ext uri="{FF2B5EF4-FFF2-40B4-BE49-F238E27FC236}">
                  <a16:creationId xmlns:a16="http://schemas.microsoft.com/office/drawing/2014/main" id="{7FACF769-FF2A-462A-B9CD-21BB5824FB2E}"/>
                </a:ext>
              </a:extLst>
            </p:cNvPr>
            <p:cNvSpPr/>
            <p:nvPr/>
          </p:nvSpPr>
          <p:spPr>
            <a:xfrm>
              <a:off x="7068299" y="2254894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86" name="pt440">
              <a:extLst>
                <a:ext uri="{FF2B5EF4-FFF2-40B4-BE49-F238E27FC236}">
                  <a16:creationId xmlns:a16="http://schemas.microsoft.com/office/drawing/2014/main" id="{C138D536-C731-4515-8059-7E90CBE00209}"/>
                </a:ext>
              </a:extLst>
            </p:cNvPr>
            <p:cNvSpPr/>
            <p:nvPr/>
          </p:nvSpPr>
          <p:spPr>
            <a:xfrm>
              <a:off x="6997430" y="252404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87" name="pt441">
              <a:extLst>
                <a:ext uri="{FF2B5EF4-FFF2-40B4-BE49-F238E27FC236}">
                  <a16:creationId xmlns:a16="http://schemas.microsoft.com/office/drawing/2014/main" id="{E6C18057-4FA5-46DD-8953-782962BC2559}"/>
                </a:ext>
              </a:extLst>
            </p:cNvPr>
            <p:cNvSpPr/>
            <p:nvPr/>
          </p:nvSpPr>
          <p:spPr>
            <a:xfrm>
              <a:off x="6909593" y="262892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88" name="pt442">
              <a:extLst>
                <a:ext uri="{FF2B5EF4-FFF2-40B4-BE49-F238E27FC236}">
                  <a16:creationId xmlns:a16="http://schemas.microsoft.com/office/drawing/2014/main" id="{A1A61D19-D64F-4008-B227-6306BBD4F24B}"/>
                </a:ext>
              </a:extLst>
            </p:cNvPr>
            <p:cNvSpPr/>
            <p:nvPr/>
          </p:nvSpPr>
          <p:spPr>
            <a:xfrm>
              <a:off x="6915497" y="248802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89" name="pt443">
              <a:extLst>
                <a:ext uri="{FF2B5EF4-FFF2-40B4-BE49-F238E27FC236}">
                  <a16:creationId xmlns:a16="http://schemas.microsoft.com/office/drawing/2014/main" id="{EF543B15-7087-4FCF-8725-45DF0B7AB6E4}"/>
                </a:ext>
              </a:extLst>
            </p:cNvPr>
            <p:cNvSpPr/>
            <p:nvPr/>
          </p:nvSpPr>
          <p:spPr>
            <a:xfrm>
              <a:off x="6905864" y="268075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90" name="pt444">
              <a:extLst>
                <a:ext uri="{FF2B5EF4-FFF2-40B4-BE49-F238E27FC236}">
                  <a16:creationId xmlns:a16="http://schemas.microsoft.com/office/drawing/2014/main" id="{4A68EFA2-07EA-4A34-BB31-4F1A025032FB}"/>
                </a:ext>
              </a:extLst>
            </p:cNvPr>
            <p:cNvSpPr/>
            <p:nvPr/>
          </p:nvSpPr>
          <p:spPr>
            <a:xfrm>
              <a:off x="7279466" y="267196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91" name="pt445">
              <a:extLst>
                <a:ext uri="{FF2B5EF4-FFF2-40B4-BE49-F238E27FC236}">
                  <a16:creationId xmlns:a16="http://schemas.microsoft.com/office/drawing/2014/main" id="{80C713CE-8722-4E9C-BC91-0F70D8EF237C}"/>
                </a:ext>
              </a:extLst>
            </p:cNvPr>
            <p:cNvSpPr/>
            <p:nvPr/>
          </p:nvSpPr>
          <p:spPr>
            <a:xfrm>
              <a:off x="6885619" y="258561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92" name="pt446">
              <a:extLst>
                <a:ext uri="{FF2B5EF4-FFF2-40B4-BE49-F238E27FC236}">
                  <a16:creationId xmlns:a16="http://schemas.microsoft.com/office/drawing/2014/main" id="{C1B6AD03-9D98-49B0-9CC9-15BB87EE302A}"/>
                </a:ext>
              </a:extLst>
            </p:cNvPr>
            <p:cNvSpPr/>
            <p:nvPr/>
          </p:nvSpPr>
          <p:spPr>
            <a:xfrm>
              <a:off x="7389364" y="283552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93" name="pt447">
              <a:extLst>
                <a:ext uri="{FF2B5EF4-FFF2-40B4-BE49-F238E27FC236}">
                  <a16:creationId xmlns:a16="http://schemas.microsoft.com/office/drawing/2014/main" id="{2D55EA63-73BC-47B8-8F15-1B1B0F9A8FA1}"/>
                </a:ext>
              </a:extLst>
            </p:cNvPr>
            <p:cNvSpPr/>
            <p:nvPr/>
          </p:nvSpPr>
          <p:spPr>
            <a:xfrm>
              <a:off x="7009571" y="253365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94" name="pt448">
              <a:extLst>
                <a:ext uri="{FF2B5EF4-FFF2-40B4-BE49-F238E27FC236}">
                  <a16:creationId xmlns:a16="http://schemas.microsoft.com/office/drawing/2014/main" id="{02DB8A0F-C5D2-4086-9B17-C3A042DCA1EB}"/>
                </a:ext>
              </a:extLst>
            </p:cNvPr>
            <p:cNvSpPr/>
            <p:nvPr/>
          </p:nvSpPr>
          <p:spPr>
            <a:xfrm>
              <a:off x="6652171" y="278003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95" name="pt449">
              <a:extLst>
                <a:ext uri="{FF2B5EF4-FFF2-40B4-BE49-F238E27FC236}">
                  <a16:creationId xmlns:a16="http://schemas.microsoft.com/office/drawing/2014/main" id="{8CD1E820-6CDA-4FEC-9ACA-0C77104FF372}"/>
                </a:ext>
              </a:extLst>
            </p:cNvPr>
            <p:cNvSpPr/>
            <p:nvPr/>
          </p:nvSpPr>
          <p:spPr>
            <a:xfrm>
              <a:off x="6917611" y="259424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96" name="pt450">
              <a:extLst>
                <a:ext uri="{FF2B5EF4-FFF2-40B4-BE49-F238E27FC236}">
                  <a16:creationId xmlns:a16="http://schemas.microsoft.com/office/drawing/2014/main" id="{51525F3F-15A2-4A32-BA5E-149350841600}"/>
                </a:ext>
              </a:extLst>
            </p:cNvPr>
            <p:cNvSpPr/>
            <p:nvPr/>
          </p:nvSpPr>
          <p:spPr>
            <a:xfrm>
              <a:off x="7048178" y="2325575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97" name="pt451">
              <a:extLst>
                <a:ext uri="{FF2B5EF4-FFF2-40B4-BE49-F238E27FC236}">
                  <a16:creationId xmlns:a16="http://schemas.microsoft.com/office/drawing/2014/main" id="{07844C8C-FC89-46E6-9B18-40A9E90C6D09}"/>
                </a:ext>
              </a:extLst>
            </p:cNvPr>
            <p:cNvSpPr/>
            <p:nvPr/>
          </p:nvSpPr>
          <p:spPr>
            <a:xfrm>
              <a:off x="7065802" y="242701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98" name="pt452">
              <a:extLst>
                <a:ext uri="{FF2B5EF4-FFF2-40B4-BE49-F238E27FC236}">
                  <a16:creationId xmlns:a16="http://schemas.microsoft.com/office/drawing/2014/main" id="{000E8420-B489-4D0E-8BCA-D63EF58EB460}"/>
                </a:ext>
              </a:extLst>
            </p:cNvPr>
            <p:cNvSpPr/>
            <p:nvPr/>
          </p:nvSpPr>
          <p:spPr>
            <a:xfrm>
              <a:off x="7053401" y="241089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799" name="pt453">
              <a:extLst>
                <a:ext uri="{FF2B5EF4-FFF2-40B4-BE49-F238E27FC236}">
                  <a16:creationId xmlns:a16="http://schemas.microsoft.com/office/drawing/2014/main" id="{841F6D3E-C9E7-4711-A9D9-C9984954ACAA}"/>
                </a:ext>
              </a:extLst>
            </p:cNvPr>
            <p:cNvSpPr/>
            <p:nvPr/>
          </p:nvSpPr>
          <p:spPr>
            <a:xfrm>
              <a:off x="7115970" y="254491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00" name="pt454">
              <a:extLst>
                <a:ext uri="{FF2B5EF4-FFF2-40B4-BE49-F238E27FC236}">
                  <a16:creationId xmlns:a16="http://schemas.microsoft.com/office/drawing/2014/main" id="{0A656578-2C2B-41DF-98E3-DBF1509F5BB5}"/>
                </a:ext>
              </a:extLst>
            </p:cNvPr>
            <p:cNvSpPr/>
            <p:nvPr/>
          </p:nvSpPr>
          <p:spPr>
            <a:xfrm>
              <a:off x="6924589" y="260805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01" name="pt455">
              <a:extLst>
                <a:ext uri="{FF2B5EF4-FFF2-40B4-BE49-F238E27FC236}">
                  <a16:creationId xmlns:a16="http://schemas.microsoft.com/office/drawing/2014/main" id="{6DA179CD-9390-46FE-AF7C-BE49CB509EE7}"/>
                </a:ext>
              </a:extLst>
            </p:cNvPr>
            <p:cNvSpPr/>
            <p:nvPr/>
          </p:nvSpPr>
          <p:spPr>
            <a:xfrm>
              <a:off x="7327617" y="250337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02" name="pt456">
              <a:extLst>
                <a:ext uri="{FF2B5EF4-FFF2-40B4-BE49-F238E27FC236}">
                  <a16:creationId xmlns:a16="http://schemas.microsoft.com/office/drawing/2014/main" id="{DF3220B3-1827-406E-83BD-219753C2C0A0}"/>
                </a:ext>
              </a:extLst>
            </p:cNvPr>
            <p:cNvSpPr/>
            <p:nvPr/>
          </p:nvSpPr>
          <p:spPr>
            <a:xfrm>
              <a:off x="7001434" y="241478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03" name="pt457">
              <a:extLst>
                <a:ext uri="{FF2B5EF4-FFF2-40B4-BE49-F238E27FC236}">
                  <a16:creationId xmlns:a16="http://schemas.microsoft.com/office/drawing/2014/main" id="{098E91E5-57A1-4458-A4A4-692FCDE41356}"/>
                </a:ext>
              </a:extLst>
            </p:cNvPr>
            <p:cNvSpPr/>
            <p:nvPr/>
          </p:nvSpPr>
          <p:spPr>
            <a:xfrm>
              <a:off x="6931996" y="279764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04" name="pt458">
              <a:extLst>
                <a:ext uri="{FF2B5EF4-FFF2-40B4-BE49-F238E27FC236}">
                  <a16:creationId xmlns:a16="http://schemas.microsoft.com/office/drawing/2014/main" id="{3EEDD205-A222-48D5-82E7-02C26F7F3681}"/>
                </a:ext>
              </a:extLst>
            </p:cNvPr>
            <p:cNvSpPr/>
            <p:nvPr/>
          </p:nvSpPr>
          <p:spPr>
            <a:xfrm>
              <a:off x="7030500" y="247089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05" name="pt459">
              <a:extLst>
                <a:ext uri="{FF2B5EF4-FFF2-40B4-BE49-F238E27FC236}">
                  <a16:creationId xmlns:a16="http://schemas.microsoft.com/office/drawing/2014/main" id="{275C597A-3368-4CE6-A527-21E4EB0FBBBA}"/>
                </a:ext>
              </a:extLst>
            </p:cNvPr>
            <p:cNvSpPr/>
            <p:nvPr/>
          </p:nvSpPr>
          <p:spPr>
            <a:xfrm>
              <a:off x="7031451" y="245521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06" name="pt460">
              <a:extLst>
                <a:ext uri="{FF2B5EF4-FFF2-40B4-BE49-F238E27FC236}">
                  <a16:creationId xmlns:a16="http://schemas.microsoft.com/office/drawing/2014/main" id="{5879A5DC-1D20-40A6-ACA9-B86F3D4EB3A0}"/>
                </a:ext>
              </a:extLst>
            </p:cNvPr>
            <p:cNvSpPr/>
            <p:nvPr/>
          </p:nvSpPr>
          <p:spPr>
            <a:xfrm>
              <a:off x="6772646" y="287683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07" name="pt461">
              <a:extLst>
                <a:ext uri="{FF2B5EF4-FFF2-40B4-BE49-F238E27FC236}">
                  <a16:creationId xmlns:a16="http://schemas.microsoft.com/office/drawing/2014/main" id="{1AE0EC65-0FB4-41FB-875F-0F60ACDFCD76}"/>
                </a:ext>
              </a:extLst>
            </p:cNvPr>
            <p:cNvSpPr/>
            <p:nvPr/>
          </p:nvSpPr>
          <p:spPr>
            <a:xfrm>
              <a:off x="6867532" y="274071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08" name="pt462">
              <a:extLst>
                <a:ext uri="{FF2B5EF4-FFF2-40B4-BE49-F238E27FC236}">
                  <a16:creationId xmlns:a16="http://schemas.microsoft.com/office/drawing/2014/main" id="{165B758F-CB33-4DA2-85CE-98D8D292A590}"/>
                </a:ext>
              </a:extLst>
            </p:cNvPr>
            <p:cNvSpPr/>
            <p:nvPr/>
          </p:nvSpPr>
          <p:spPr>
            <a:xfrm>
              <a:off x="7058410" y="2286565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09" name="pt463">
              <a:extLst>
                <a:ext uri="{FF2B5EF4-FFF2-40B4-BE49-F238E27FC236}">
                  <a16:creationId xmlns:a16="http://schemas.microsoft.com/office/drawing/2014/main" id="{062B6D3A-66EC-455C-B978-494814449E59}"/>
                </a:ext>
              </a:extLst>
            </p:cNvPr>
            <p:cNvSpPr/>
            <p:nvPr/>
          </p:nvSpPr>
          <p:spPr>
            <a:xfrm>
              <a:off x="6887538" y="261503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10" name="pt464">
              <a:extLst>
                <a:ext uri="{FF2B5EF4-FFF2-40B4-BE49-F238E27FC236}">
                  <a16:creationId xmlns:a16="http://schemas.microsoft.com/office/drawing/2014/main" id="{6F9F2424-49D1-4A6A-A3FE-4188106F9EAC}"/>
                </a:ext>
              </a:extLst>
            </p:cNvPr>
            <p:cNvSpPr/>
            <p:nvPr/>
          </p:nvSpPr>
          <p:spPr>
            <a:xfrm>
              <a:off x="6715444" y="284058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11" name="pt465">
              <a:extLst>
                <a:ext uri="{FF2B5EF4-FFF2-40B4-BE49-F238E27FC236}">
                  <a16:creationId xmlns:a16="http://schemas.microsoft.com/office/drawing/2014/main" id="{39A4F747-D2B5-4434-8E3D-6C349AB5A899}"/>
                </a:ext>
              </a:extLst>
            </p:cNvPr>
            <p:cNvSpPr/>
            <p:nvPr/>
          </p:nvSpPr>
          <p:spPr>
            <a:xfrm>
              <a:off x="6607069" y="291014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12" name="pt466">
              <a:extLst>
                <a:ext uri="{FF2B5EF4-FFF2-40B4-BE49-F238E27FC236}">
                  <a16:creationId xmlns:a16="http://schemas.microsoft.com/office/drawing/2014/main" id="{A90AE9C1-3D1B-4B26-8499-FABBDACB47CD}"/>
                </a:ext>
              </a:extLst>
            </p:cNvPr>
            <p:cNvSpPr/>
            <p:nvPr/>
          </p:nvSpPr>
          <p:spPr>
            <a:xfrm>
              <a:off x="6869376" y="291220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13" name="pt467">
              <a:extLst>
                <a:ext uri="{FF2B5EF4-FFF2-40B4-BE49-F238E27FC236}">
                  <a16:creationId xmlns:a16="http://schemas.microsoft.com/office/drawing/2014/main" id="{D36A613E-580E-498C-9124-C58365FFDB2B}"/>
                </a:ext>
              </a:extLst>
            </p:cNvPr>
            <p:cNvSpPr/>
            <p:nvPr/>
          </p:nvSpPr>
          <p:spPr>
            <a:xfrm>
              <a:off x="6703700" y="290607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14" name="pt468">
              <a:extLst>
                <a:ext uri="{FF2B5EF4-FFF2-40B4-BE49-F238E27FC236}">
                  <a16:creationId xmlns:a16="http://schemas.microsoft.com/office/drawing/2014/main" id="{841E28CF-A999-4242-BA81-2978044D732A}"/>
                </a:ext>
              </a:extLst>
            </p:cNvPr>
            <p:cNvSpPr/>
            <p:nvPr/>
          </p:nvSpPr>
          <p:spPr>
            <a:xfrm>
              <a:off x="6950753" y="260740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15" name="pt469">
              <a:extLst>
                <a:ext uri="{FF2B5EF4-FFF2-40B4-BE49-F238E27FC236}">
                  <a16:creationId xmlns:a16="http://schemas.microsoft.com/office/drawing/2014/main" id="{CB08FB19-8086-48FC-9223-42281489B94F}"/>
                </a:ext>
              </a:extLst>
            </p:cNvPr>
            <p:cNvSpPr/>
            <p:nvPr/>
          </p:nvSpPr>
          <p:spPr>
            <a:xfrm>
              <a:off x="6646494" y="286981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16" name="pt470">
              <a:extLst>
                <a:ext uri="{FF2B5EF4-FFF2-40B4-BE49-F238E27FC236}">
                  <a16:creationId xmlns:a16="http://schemas.microsoft.com/office/drawing/2014/main" id="{A7ABBAF8-E78D-4D66-96D2-79D2F1FA085B}"/>
                </a:ext>
              </a:extLst>
            </p:cNvPr>
            <p:cNvSpPr/>
            <p:nvPr/>
          </p:nvSpPr>
          <p:spPr>
            <a:xfrm>
              <a:off x="7638747" y="246484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17" name="pt471">
              <a:extLst>
                <a:ext uri="{FF2B5EF4-FFF2-40B4-BE49-F238E27FC236}">
                  <a16:creationId xmlns:a16="http://schemas.microsoft.com/office/drawing/2014/main" id="{EE3C42F5-5DF5-4249-85A6-9790157A2238}"/>
                </a:ext>
              </a:extLst>
            </p:cNvPr>
            <p:cNvSpPr/>
            <p:nvPr/>
          </p:nvSpPr>
          <p:spPr>
            <a:xfrm>
              <a:off x="6913477" y="27943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18" name="pt472">
              <a:extLst>
                <a:ext uri="{FF2B5EF4-FFF2-40B4-BE49-F238E27FC236}">
                  <a16:creationId xmlns:a16="http://schemas.microsoft.com/office/drawing/2014/main" id="{4397818E-2641-4602-B0C2-16E492FB01C4}"/>
                </a:ext>
              </a:extLst>
            </p:cNvPr>
            <p:cNvSpPr/>
            <p:nvPr/>
          </p:nvSpPr>
          <p:spPr>
            <a:xfrm>
              <a:off x="6901532" y="282103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19" name="pt473">
              <a:extLst>
                <a:ext uri="{FF2B5EF4-FFF2-40B4-BE49-F238E27FC236}">
                  <a16:creationId xmlns:a16="http://schemas.microsoft.com/office/drawing/2014/main" id="{369985C4-A3FC-42BF-92F1-71B3F4F29B58}"/>
                </a:ext>
              </a:extLst>
            </p:cNvPr>
            <p:cNvSpPr/>
            <p:nvPr/>
          </p:nvSpPr>
          <p:spPr>
            <a:xfrm>
              <a:off x="7034084" y="2347208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20" name="pt474">
              <a:extLst>
                <a:ext uri="{FF2B5EF4-FFF2-40B4-BE49-F238E27FC236}">
                  <a16:creationId xmlns:a16="http://schemas.microsoft.com/office/drawing/2014/main" id="{336A9EF1-6669-43E7-AA9A-B3B6891BB787}"/>
                </a:ext>
              </a:extLst>
            </p:cNvPr>
            <p:cNvSpPr/>
            <p:nvPr/>
          </p:nvSpPr>
          <p:spPr>
            <a:xfrm>
              <a:off x="6933456" y="262270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21" name="pt475">
              <a:extLst>
                <a:ext uri="{FF2B5EF4-FFF2-40B4-BE49-F238E27FC236}">
                  <a16:creationId xmlns:a16="http://schemas.microsoft.com/office/drawing/2014/main" id="{2C11AFA5-B9CD-4712-A0B6-144100625C6F}"/>
                </a:ext>
              </a:extLst>
            </p:cNvPr>
            <p:cNvSpPr/>
            <p:nvPr/>
          </p:nvSpPr>
          <p:spPr>
            <a:xfrm>
              <a:off x="6975392" y="288401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22" name="pt476">
              <a:extLst>
                <a:ext uri="{FF2B5EF4-FFF2-40B4-BE49-F238E27FC236}">
                  <a16:creationId xmlns:a16="http://schemas.microsoft.com/office/drawing/2014/main" id="{DCD4275D-8E3A-4E3F-A49F-EF00F8386363}"/>
                </a:ext>
              </a:extLst>
            </p:cNvPr>
            <p:cNvSpPr/>
            <p:nvPr/>
          </p:nvSpPr>
          <p:spPr>
            <a:xfrm>
              <a:off x="6845299" y="277563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23" name="pt477">
              <a:extLst>
                <a:ext uri="{FF2B5EF4-FFF2-40B4-BE49-F238E27FC236}">
                  <a16:creationId xmlns:a16="http://schemas.microsoft.com/office/drawing/2014/main" id="{1722274A-DE28-47AC-AFE7-7329F97F1A81}"/>
                </a:ext>
              </a:extLst>
            </p:cNvPr>
            <p:cNvSpPr/>
            <p:nvPr/>
          </p:nvSpPr>
          <p:spPr>
            <a:xfrm>
              <a:off x="6931694" y="262054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24" name="pt478">
              <a:extLst>
                <a:ext uri="{FF2B5EF4-FFF2-40B4-BE49-F238E27FC236}">
                  <a16:creationId xmlns:a16="http://schemas.microsoft.com/office/drawing/2014/main" id="{9271346C-016B-448E-BBB7-644BA448DEF9}"/>
                </a:ext>
              </a:extLst>
            </p:cNvPr>
            <p:cNvSpPr/>
            <p:nvPr/>
          </p:nvSpPr>
          <p:spPr>
            <a:xfrm>
              <a:off x="6932875" y="292995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25" name="pt479">
              <a:extLst>
                <a:ext uri="{FF2B5EF4-FFF2-40B4-BE49-F238E27FC236}">
                  <a16:creationId xmlns:a16="http://schemas.microsoft.com/office/drawing/2014/main" id="{C4FF6186-8697-4D87-BD01-0A93D781ECD1}"/>
                </a:ext>
              </a:extLst>
            </p:cNvPr>
            <p:cNvSpPr/>
            <p:nvPr/>
          </p:nvSpPr>
          <p:spPr>
            <a:xfrm>
              <a:off x="6915940" y="269803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26" name="pt480">
              <a:extLst>
                <a:ext uri="{FF2B5EF4-FFF2-40B4-BE49-F238E27FC236}">
                  <a16:creationId xmlns:a16="http://schemas.microsoft.com/office/drawing/2014/main" id="{F62D5B22-1051-4715-AFFE-86BB73240939}"/>
                </a:ext>
              </a:extLst>
            </p:cNvPr>
            <p:cNvSpPr/>
            <p:nvPr/>
          </p:nvSpPr>
          <p:spPr>
            <a:xfrm>
              <a:off x="6942025" y="258390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27" name="pt481">
              <a:extLst>
                <a:ext uri="{FF2B5EF4-FFF2-40B4-BE49-F238E27FC236}">
                  <a16:creationId xmlns:a16="http://schemas.microsoft.com/office/drawing/2014/main" id="{A6D9F5B9-9F08-46BA-B70F-C5AEDA098127}"/>
                </a:ext>
              </a:extLst>
            </p:cNvPr>
            <p:cNvSpPr/>
            <p:nvPr/>
          </p:nvSpPr>
          <p:spPr>
            <a:xfrm>
              <a:off x="6582614" y="271161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28" name="pt482">
              <a:extLst>
                <a:ext uri="{FF2B5EF4-FFF2-40B4-BE49-F238E27FC236}">
                  <a16:creationId xmlns:a16="http://schemas.microsoft.com/office/drawing/2014/main" id="{C6F94A1A-BC3E-48FF-9343-20F331C0110A}"/>
                </a:ext>
              </a:extLst>
            </p:cNvPr>
            <p:cNvSpPr/>
            <p:nvPr/>
          </p:nvSpPr>
          <p:spPr>
            <a:xfrm>
              <a:off x="6922129" y="256446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29" name="pt483">
              <a:extLst>
                <a:ext uri="{FF2B5EF4-FFF2-40B4-BE49-F238E27FC236}">
                  <a16:creationId xmlns:a16="http://schemas.microsoft.com/office/drawing/2014/main" id="{9A0A7665-6D7C-4A20-8060-71F6FEB8772F}"/>
                </a:ext>
              </a:extLst>
            </p:cNvPr>
            <p:cNvSpPr/>
            <p:nvPr/>
          </p:nvSpPr>
          <p:spPr>
            <a:xfrm>
              <a:off x="6875601" y="258096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30" name="pt484">
              <a:extLst>
                <a:ext uri="{FF2B5EF4-FFF2-40B4-BE49-F238E27FC236}">
                  <a16:creationId xmlns:a16="http://schemas.microsoft.com/office/drawing/2014/main" id="{5A7BCE93-C0FE-466B-B3C4-A541F113FEE0}"/>
                </a:ext>
              </a:extLst>
            </p:cNvPr>
            <p:cNvSpPr/>
            <p:nvPr/>
          </p:nvSpPr>
          <p:spPr>
            <a:xfrm>
              <a:off x="7051780" y="2303625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31" name="pt485">
              <a:extLst>
                <a:ext uri="{FF2B5EF4-FFF2-40B4-BE49-F238E27FC236}">
                  <a16:creationId xmlns:a16="http://schemas.microsoft.com/office/drawing/2014/main" id="{8827960E-F6F2-4E28-93E0-E8DBFB35A234}"/>
                </a:ext>
              </a:extLst>
            </p:cNvPr>
            <p:cNvSpPr/>
            <p:nvPr/>
          </p:nvSpPr>
          <p:spPr>
            <a:xfrm>
              <a:off x="7273088" y="251618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32" name="pt486">
              <a:extLst>
                <a:ext uri="{FF2B5EF4-FFF2-40B4-BE49-F238E27FC236}">
                  <a16:creationId xmlns:a16="http://schemas.microsoft.com/office/drawing/2014/main" id="{F36A355E-5FB5-4C09-A01D-1790FB320BA0}"/>
                </a:ext>
              </a:extLst>
            </p:cNvPr>
            <p:cNvSpPr/>
            <p:nvPr/>
          </p:nvSpPr>
          <p:spPr>
            <a:xfrm>
              <a:off x="6641268" y="293070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33" name="pt487">
              <a:extLst>
                <a:ext uri="{FF2B5EF4-FFF2-40B4-BE49-F238E27FC236}">
                  <a16:creationId xmlns:a16="http://schemas.microsoft.com/office/drawing/2014/main" id="{DEC7588A-38DE-4FAA-9376-0714B17612ED}"/>
                </a:ext>
              </a:extLst>
            </p:cNvPr>
            <p:cNvSpPr/>
            <p:nvPr/>
          </p:nvSpPr>
          <p:spPr>
            <a:xfrm>
              <a:off x="6916893" y="260208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34" name="pt488">
              <a:extLst>
                <a:ext uri="{FF2B5EF4-FFF2-40B4-BE49-F238E27FC236}">
                  <a16:creationId xmlns:a16="http://schemas.microsoft.com/office/drawing/2014/main" id="{3BB279C6-F4C6-48A0-B904-F73F386256D4}"/>
                </a:ext>
              </a:extLst>
            </p:cNvPr>
            <p:cNvSpPr/>
            <p:nvPr/>
          </p:nvSpPr>
          <p:spPr>
            <a:xfrm>
              <a:off x="6711806" y="282408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35" name="pt489">
              <a:extLst>
                <a:ext uri="{FF2B5EF4-FFF2-40B4-BE49-F238E27FC236}">
                  <a16:creationId xmlns:a16="http://schemas.microsoft.com/office/drawing/2014/main" id="{2FA43969-23B8-42E2-9411-E9E084AE5671}"/>
                </a:ext>
              </a:extLst>
            </p:cNvPr>
            <p:cNvSpPr/>
            <p:nvPr/>
          </p:nvSpPr>
          <p:spPr>
            <a:xfrm>
              <a:off x="6878596" y="281643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36" name="pt490">
              <a:extLst>
                <a:ext uri="{FF2B5EF4-FFF2-40B4-BE49-F238E27FC236}">
                  <a16:creationId xmlns:a16="http://schemas.microsoft.com/office/drawing/2014/main" id="{3522CA13-B31C-4A31-9B53-3ABA271F1C58}"/>
                </a:ext>
              </a:extLst>
            </p:cNvPr>
            <p:cNvSpPr/>
            <p:nvPr/>
          </p:nvSpPr>
          <p:spPr>
            <a:xfrm>
              <a:off x="6901534" y="277461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37" name="pt491">
              <a:extLst>
                <a:ext uri="{FF2B5EF4-FFF2-40B4-BE49-F238E27FC236}">
                  <a16:creationId xmlns:a16="http://schemas.microsoft.com/office/drawing/2014/main" id="{48903956-2521-456B-A299-04FEABD3A2D8}"/>
                </a:ext>
              </a:extLst>
            </p:cNvPr>
            <p:cNvSpPr/>
            <p:nvPr/>
          </p:nvSpPr>
          <p:spPr>
            <a:xfrm>
              <a:off x="6862100" y="267215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38" name="pt492">
              <a:extLst>
                <a:ext uri="{FF2B5EF4-FFF2-40B4-BE49-F238E27FC236}">
                  <a16:creationId xmlns:a16="http://schemas.microsoft.com/office/drawing/2014/main" id="{2F0682C8-2F41-4BFD-B389-274D422DCC56}"/>
                </a:ext>
              </a:extLst>
            </p:cNvPr>
            <p:cNvSpPr/>
            <p:nvPr/>
          </p:nvSpPr>
          <p:spPr>
            <a:xfrm>
              <a:off x="7000899" y="272661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39" name="pt493">
              <a:extLst>
                <a:ext uri="{FF2B5EF4-FFF2-40B4-BE49-F238E27FC236}">
                  <a16:creationId xmlns:a16="http://schemas.microsoft.com/office/drawing/2014/main" id="{3CE9B1EF-3AE0-4B42-BD5A-1EA3886C264B}"/>
                </a:ext>
              </a:extLst>
            </p:cNvPr>
            <p:cNvSpPr/>
            <p:nvPr/>
          </p:nvSpPr>
          <p:spPr>
            <a:xfrm>
              <a:off x="6775159" y="284818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40" name="pt494">
              <a:extLst>
                <a:ext uri="{FF2B5EF4-FFF2-40B4-BE49-F238E27FC236}">
                  <a16:creationId xmlns:a16="http://schemas.microsoft.com/office/drawing/2014/main" id="{636051BC-8B7E-4C54-9341-DB1D8E7B9FA8}"/>
                </a:ext>
              </a:extLst>
            </p:cNvPr>
            <p:cNvSpPr/>
            <p:nvPr/>
          </p:nvSpPr>
          <p:spPr>
            <a:xfrm>
              <a:off x="6819511" y="270290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41" name="pt495">
              <a:extLst>
                <a:ext uri="{FF2B5EF4-FFF2-40B4-BE49-F238E27FC236}">
                  <a16:creationId xmlns:a16="http://schemas.microsoft.com/office/drawing/2014/main" id="{0106A47A-2B0C-4573-A207-EBF45F30D07D}"/>
                </a:ext>
              </a:extLst>
            </p:cNvPr>
            <p:cNvSpPr/>
            <p:nvPr/>
          </p:nvSpPr>
          <p:spPr>
            <a:xfrm>
              <a:off x="7047840" y="2278086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42" name="pt496">
              <a:extLst>
                <a:ext uri="{FF2B5EF4-FFF2-40B4-BE49-F238E27FC236}">
                  <a16:creationId xmlns:a16="http://schemas.microsoft.com/office/drawing/2014/main" id="{74AC8443-09B0-4D12-92B4-A21398DBD1F3}"/>
                </a:ext>
              </a:extLst>
            </p:cNvPr>
            <p:cNvSpPr/>
            <p:nvPr/>
          </p:nvSpPr>
          <p:spPr>
            <a:xfrm>
              <a:off x="6944640" y="269437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43" name="pt497">
              <a:extLst>
                <a:ext uri="{FF2B5EF4-FFF2-40B4-BE49-F238E27FC236}">
                  <a16:creationId xmlns:a16="http://schemas.microsoft.com/office/drawing/2014/main" id="{0F868B9D-63C5-4168-A830-F0C023DCB1EF}"/>
                </a:ext>
              </a:extLst>
            </p:cNvPr>
            <p:cNvSpPr/>
            <p:nvPr/>
          </p:nvSpPr>
          <p:spPr>
            <a:xfrm>
              <a:off x="7439412" y="305893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44" name="pt498">
              <a:extLst>
                <a:ext uri="{FF2B5EF4-FFF2-40B4-BE49-F238E27FC236}">
                  <a16:creationId xmlns:a16="http://schemas.microsoft.com/office/drawing/2014/main" id="{02F1E80A-D5DE-4CA6-B6CC-4ED1E668C42B}"/>
                </a:ext>
              </a:extLst>
            </p:cNvPr>
            <p:cNvSpPr/>
            <p:nvPr/>
          </p:nvSpPr>
          <p:spPr>
            <a:xfrm>
              <a:off x="6902689" y="272745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45" name="pt499">
              <a:extLst>
                <a:ext uri="{FF2B5EF4-FFF2-40B4-BE49-F238E27FC236}">
                  <a16:creationId xmlns:a16="http://schemas.microsoft.com/office/drawing/2014/main" id="{D914CF55-143A-47D8-BF60-EFC81EC6AC49}"/>
                </a:ext>
              </a:extLst>
            </p:cNvPr>
            <p:cNvSpPr/>
            <p:nvPr/>
          </p:nvSpPr>
          <p:spPr>
            <a:xfrm>
              <a:off x="6949380" y="268354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46" name="pt500">
              <a:extLst>
                <a:ext uri="{FF2B5EF4-FFF2-40B4-BE49-F238E27FC236}">
                  <a16:creationId xmlns:a16="http://schemas.microsoft.com/office/drawing/2014/main" id="{3E238603-35C6-4633-BF29-20ACB96C8D79}"/>
                </a:ext>
              </a:extLst>
            </p:cNvPr>
            <p:cNvSpPr/>
            <p:nvPr/>
          </p:nvSpPr>
          <p:spPr>
            <a:xfrm>
              <a:off x="7248605" y="259166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47" name="pt501">
              <a:extLst>
                <a:ext uri="{FF2B5EF4-FFF2-40B4-BE49-F238E27FC236}">
                  <a16:creationId xmlns:a16="http://schemas.microsoft.com/office/drawing/2014/main" id="{D13142CA-75F2-40E6-B6BA-C4A2C935541B}"/>
                </a:ext>
              </a:extLst>
            </p:cNvPr>
            <p:cNvSpPr/>
            <p:nvPr/>
          </p:nvSpPr>
          <p:spPr>
            <a:xfrm>
              <a:off x="6579301" y="273632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48" name="pt502">
              <a:extLst>
                <a:ext uri="{FF2B5EF4-FFF2-40B4-BE49-F238E27FC236}">
                  <a16:creationId xmlns:a16="http://schemas.microsoft.com/office/drawing/2014/main" id="{AC8728EC-B9B5-437C-951C-C50FD4791A41}"/>
                </a:ext>
              </a:extLst>
            </p:cNvPr>
            <p:cNvSpPr/>
            <p:nvPr/>
          </p:nvSpPr>
          <p:spPr>
            <a:xfrm>
              <a:off x="6266296" y="298395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49" name="pt503">
              <a:extLst>
                <a:ext uri="{FF2B5EF4-FFF2-40B4-BE49-F238E27FC236}">
                  <a16:creationId xmlns:a16="http://schemas.microsoft.com/office/drawing/2014/main" id="{E84C345C-8266-4240-80A1-8A1C88CC01D1}"/>
                </a:ext>
              </a:extLst>
            </p:cNvPr>
            <p:cNvSpPr/>
            <p:nvPr/>
          </p:nvSpPr>
          <p:spPr>
            <a:xfrm>
              <a:off x="6618981" y="280603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50" name="pt504">
              <a:extLst>
                <a:ext uri="{FF2B5EF4-FFF2-40B4-BE49-F238E27FC236}">
                  <a16:creationId xmlns:a16="http://schemas.microsoft.com/office/drawing/2014/main" id="{956211FA-24B3-4B79-94C3-CD0CCC6E5B44}"/>
                </a:ext>
              </a:extLst>
            </p:cNvPr>
            <p:cNvSpPr/>
            <p:nvPr/>
          </p:nvSpPr>
          <p:spPr>
            <a:xfrm>
              <a:off x="6894115" y="296923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51" name="pt505">
              <a:extLst>
                <a:ext uri="{FF2B5EF4-FFF2-40B4-BE49-F238E27FC236}">
                  <a16:creationId xmlns:a16="http://schemas.microsoft.com/office/drawing/2014/main" id="{A8F60EA9-9D92-4F0B-90A0-F001D57A61FF}"/>
                </a:ext>
              </a:extLst>
            </p:cNvPr>
            <p:cNvSpPr/>
            <p:nvPr/>
          </p:nvSpPr>
          <p:spPr>
            <a:xfrm>
              <a:off x="7172438" y="267590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52" name="pt506">
              <a:extLst>
                <a:ext uri="{FF2B5EF4-FFF2-40B4-BE49-F238E27FC236}">
                  <a16:creationId xmlns:a16="http://schemas.microsoft.com/office/drawing/2014/main" id="{48673456-9832-4D9C-99EA-2371281EA71C}"/>
                </a:ext>
              </a:extLst>
            </p:cNvPr>
            <p:cNvSpPr/>
            <p:nvPr/>
          </p:nvSpPr>
          <p:spPr>
            <a:xfrm>
              <a:off x="7064053" y="2229183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53" name="pt507">
              <a:extLst>
                <a:ext uri="{FF2B5EF4-FFF2-40B4-BE49-F238E27FC236}">
                  <a16:creationId xmlns:a16="http://schemas.microsoft.com/office/drawing/2014/main" id="{693F3C27-1484-4A72-A45B-764AD1C58763}"/>
                </a:ext>
              </a:extLst>
            </p:cNvPr>
            <p:cNvSpPr/>
            <p:nvPr/>
          </p:nvSpPr>
          <p:spPr>
            <a:xfrm>
              <a:off x="6863326" y="271311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54" name="pt508">
              <a:extLst>
                <a:ext uri="{FF2B5EF4-FFF2-40B4-BE49-F238E27FC236}">
                  <a16:creationId xmlns:a16="http://schemas.microsoft.com/office/drawing/2014/main" id="{6148B34C-C2F5-4CF6-86A6-FFA4E32E0150}"/>
                </a:ext>
              </a:extLst>
            </p:cNvPr>
            <p:cNvSpPr/>
            <p:nvPr/>
          </p:nvSpPr>
          <p:spPr>
            <a:xfrm>
              <a:off x="6856008" y="274029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55" name="pt509">
              <a:extLst>
                <a:ext uri="{FF2B5EF4-FFF2-40B4-BE49-F238E27FC236}">
                  <a16:creationId xmlns:a16="http://schemas.microsoft.com/office/drawing/2014/main" id="{143008FF-2EC7-4EEA-8CE8-B8FF079E262B}"/>
                </a:ext>
              </a:extLst>
            </p:cNvPr>
            <p:cNvSpPr/>
            <p:nvPr/>
          </p:nvSpPr>
          <p:spPr>
            <a:xfrm>
              <a:off x="7019098" y="306639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56" name="pt510">
              <a:extLst>
                <a:ext uri="{FF2B5EF4-FFF2-40B4-BE49-F238E27FC236}">
                  <a16:creationId xmlns:a16="http://schemas.microsoft.com/office/drawing/2014/main" id="{F78A71E7-FD5B-444D-95E5-1B2CD3750823}"/>
                </a:ext>
              </a:extLst>
            </p:cNvPr>
            <p:cNvSpPr/>
            <p:nvPr/>
          </p:nvSpPr>
          <p:spPr>
            <a:xfrm>
              <a:off x="6877994" y="28382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57" name="pt511">
              <a:extLst>
                <a:ext uri="{FF2B5EF4-FFF2-40B4-BE49-F238E27FC236}">
                  <a16:creationId xmlns:a16="http://schemas.microsoft.com/office/drawing/2014/main" id="{424954E8-FCCB-4DF1-80DA-C55D150FC437}"/>
                </a:ext>
              </a:extLst>
            </p:cNvPr>
            <p:cNvSpPr/>
            <p:nvPr/>
          </p:nvSpPr>
          <p:spPr>
            <a:xfrm>
              <a:off x="6695035" y="258801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58" name="pt512">
              <a:extLst>
                <a:ext uri="{FF2B5EF4-FFF2-40B4-BE49-F238E27FC236}">
                  <a16:creationId xmlns:a16="http://schemas.microsoft.com/office/drawing/2014/main" id="{A5D9C25D-A3B1-42AE-BF43-4C26DDD8719B}"/>
                </a:ext>
              </a:extLst>
            </p:cNvPr>
            <p:cNvSpPr/>
            <p:nvPr/>
          </p:nvSpPr>
          <p:spPr>
            <a:xfrm>
              <a:off x="7084603" y="278163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59" name="pt513">
              <a:extLst>
                <a:ext uri="{FF2B5EF4-FFF2-40B4-BE49-F238E27FC236}">
                  <a16:creationId xmlns:a16="http://schemas.microsoft.com/office/drawing/2014/main" id="{16046666-52A0-4C88-9964-798C5CBE19E6}"/>
                </a:ext>
              </a:extLst>
            </p:cNvPr>
            <p:cNvSpPr/>
            <p:nvPr/>
          </p:nvSpPr>
          <p:spPr>
            <a:xfrm>
              <a:off x="7342734" y="272066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60" name="pt514">
              <a:extLst>
                <a:ext uri="{FF2B5EF4-FFF2-40B4-BE49-F238E27FC236}">
                  <a16:creationId xmlns:a16="http://schemas.microsoft.com/office/drawing/2014/main" id="{FB3CB8F6-7E47-49FC-9166-821FE3CDC8A8}"/>
                </a:ext>
              </a:extLst>
            </p:cNvPr>
            <p:cNvSpPr/>
            <p:nvPr/>
          </p:nvSpPr>
          <p:spPr>
            <a:xfrm>
              <a:off x="6733949" y="270350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61" name="pt515">
              <a:extLst>
                <a:ext uri="{FF2B5EF4-FFF2-40B4-BE49-F238E27FC236}">
                  <a16:creationId xmlns:a16="http://schemas.microsoft.com/office/drawing/2014/main" id="{09F3ED5D-5A99-4067-B79F-394631F0A76E}"/>
                </a:ext>
              </a:extLst>
            </p:cNvPr>
            <p:cNvSpPr/>
            <p:nvPr/>
          </p:nvSpPr>
          <p:spPr>
            <a:xfrm>
              <a:off x="6607633" y="287804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62" name="pt516">
              <a:extLst>
                <a:ext uri="{FF2B5EF4-FFF2-40B4-BE49-F238E27FC236}">
                  <a16:creationId xmlns:a16="http://schemas.microsoft.com/office/drawing/2014/main" id="{031414D4-1DAF-4D5E-87D8-A26F12D2D947}"/>
                </a:ext>
              </a:extLst>
            </p:cNvPr>
            <p:cNvSpPr/>
            <p:nvPr/>
          </p:nvSpPr>
          <p:spPr>
            <a:xfrm>
              <a:off x="6968707" y="280377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63" name="pt517">
              <a:extLst>
                <a:ext uri="{FF2B5EF4-FFF2-40B4-BE49-F238E27FC236}">
                  <a16:creationId xmlns:a16="http://schemas.microsoft.com/office/drawing/2014/main" id="{5BE1EF40-6771-4AF9-B025-E2AEC031A6B9}"/>
                </a:ext>
              </a:extLst>
            </p:cNvPr>
            <p:cNvSpPr/>
            <p:nvPr/>
          </p:nvSpPr>
          <p:spPr>
            <a:xfrm>
              <a:off x="7062609" y="2245639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64" name="pt518">
              <a:extLst>
                <a:ext uri="{FF2B5EF4-FFF2-40B4-BE49-F238E27FC236}">
                  <a16:creationId xmlns:a16="http://schemas.microsoft.com/office/drawing/2014/main" id="{582BD31E-F172-4995-9B42-487BBA46A6B3}"/>
                </a:ext>
              </a:extLst>
            </p:cNvPr>
            <p:cNvSpPr/>
            <p:nvPr/>
          </p:nvSpPr>
          <p:spPr>
            <a:xfrm>
              <a:off x="6956634" y="272321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65" name="pt519">
              <a:extLst>
                <a:ext uri="{FF2B5EF4-FFF2-40B4-BE49-F238E27FC236}">
                  <a16:creationId xmlns:a16="http://schemas.microsoft.com/office/drawing/2014/main" id="{2A5687D5-E73A-4FC2-9EA2-5A57D1BFB4B4}"/>
                </a:ext>
              </a:extLst>
            </p:cNvPr>
            <p:cNvSpPr/>
            <p:nvPr/>
          </p:nvSpPr>
          <p:spPr>
            <a:xfrm>
              <a:off x="7412201" y="275152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66" name="pt520">
              <a:extLst>
                <a:ext uri="{FF2B5EF4-FFF2-40B4-BE49-F238E27FC236}">
                  <a16:creationId xmlns:a16="http://schemas.microsoft.com/office/drawing/2014/main" id="{43504217-1390-49BD-84D7-638BAAF30C59}"/>
                </a:ext>
              </a:extLst>
            </p:cNvPr>
            <p:cNvSpPr/>
            <p:nvPr/>
          </p:nvSpPr>
          <p:spPr>
            <a:xfrm>
              <a:off x="6654027" y="284304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67" name="pt521">
              <a:extLst>
                <a:ext uri="{FF2B5EF4-FFF2-40B4-BE49-F238E27FC236}">
                  <a16:creationId xmlns:a16="http://schemas.microsoft.com/office/drawing/2014/main" id="{9097E05E-AF3D-4405-9CA9-77F346896862}"/>
                </a:ext>
              </a:extLst>
            </p:cNvPr>
            <p:cNvSpPr/>
            <p:nvPr/>
          </p:nvSpPr>
          <p:spPr>
            <a:xfrm>
              <a:off x="7079301" y="293706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68" name="pt522">
              <a:extLst>
                <a:ext uri="{FF2B5EF4-FFF2-40B4-BE49-F238E27FC236}">
                  <a16:creationId xmlns:a16="http://schemas.microsoft.com/office/drawing/2014/main" id="{ABB813EE-6737-41E2-852C-BC87F82EB4C7}"/>
                </a:ext>
              </a:extLst>
            </p:cNvPr>
            <p:cNvSpPr/>
            <p:nvPr/>
          </p:nvSpPr>
          <p:spPr>
            <a:xfrm>
              <a:off x="6967094" y="281377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69" name="pt523">
              <a:extLst>
                <a:ext uri="{FF2B5EF4-FFF2-40B4-BE49-F238E27FC236}">
                  <a16:creationId xmlns:a16="http://schemas.microsoft.com/office/drawing/2014/main" id="{59C0D4F2-BF89-42CA-8F40-8ADFEB900EBD}"/>
                </a:ext>
              </a:extLst>
            </p:cNvPr>
            <p:cNvSpPr/>
            <p:nvPr/>
          </p:nvSpPr>
          <p:spPr>
            <a:xfrm>
              <a:off x="6842244" y="257282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70" name="pt524">
              <a:extLst>
                <a:ext uri="{FF2B5EF4-FFF2-40B4-BE49-F238E27FC236}">
                  <a16:creationId xmlns:a16="http://schemas.microsoft.com/office/drawing/2014/main" id="{00AC08C3-3C7C-4319-9963-B6BB15BEE189}"/>
                </a:ext>
              </a:extLst>
            </p:cNvPr>
            <p:cNvSpPr/>
            <p:nvPr/>
          </p:nvSpPr>
          <p:spPr>
            <a:xfrm>
              <a:off x="6877869" y="262903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71" name="pt525">
              <a:extLst>
                <a:ext uri="{FF2B5EF4-FFF2-40B4-BE49-F238E27FC236}">
                  <a16:creationId xmlns:a16="http://schemas.microsoft.com/office/drawing/2014/main" id="{115D8972-B103-48C7-9BDC-3C690A926587}"/>
                </a:ext>
              </a:extLst>
            </p:cNvPr>
            <p:cNvSpPr/>
            <p:nvPr/>
          </p:nvSpPr>
          <p:spPr>
            <a:xfrm>
              <a:off x="6891581" y="283083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72" name="pt526">
              <a:extLst>
                <a:ext uri="{FF2B5EF4-FFF2-40B4-BE49-F238E27FC236}">
                  <a16:creationId xmlns:a16="http://schemas.microsoft.com/office/drawing/2014/main" id="{D726C707-5978-48EB-A0B1-FFD5FD52BE80}"/>
                </a:ext>
              </a:extLst>
            </p:cNvPr>
            <p:cNvSpPr/>
            <p:nvPr/>
          </p:nvSpPr>
          <p:spPr>
            <a:xfrm>
              <a:off x="7039809" y="335889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73" name="pt527">
              <a:extLst>
                <a:ext uri="{FF2B5EF4-FFF2-40B4-BE49-F238E27FC236}">
                  <a16:creationId xmlns:a16="http://schemas.microsoft.com/office/drawing/2014/main" id="{5FC6B200-AF20-4E94-8794-3684AD72D752}"/>
                </a:ext>
              </a:extLst>
            </p:cNvPr>
            <p:cNvSpPr/>
            <p:nvPr/>
          </p:nvSpPr>
          <p:spPr>
            <a:xfrm>
              <a:off x="6625900" y="280656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74" name="pt528">
              <a:extLst>
                <a:ext uri="{FF2B5EF4-FFF2-40B4-BE49-F238E27FC236}">
                  <a16:creationId xmlns:a16="http://schemas.microsoft.com/office/drawing/2014/main" id="{DAC37E61-A4EB-43F9-9559-496CF28661AB}"/>
                </a:ext>
              </a:extLst>
            </p:cNvPr>
            <p:cNvSpPr/>
            <p:nvPr/>
          </p:nvSpPr>
          <p:spPr>
            <a:xfrm>
              <a:off x="7080838" y="2251278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75" name="pt529">
              <a:extLst>
                <a:ext uri="{FF2B5EF4-FFF2-40B4-BE49-F238E27FC236}">
                  <a16:creationId xmlns:a16="http://schemas.microsoft.com/office/drawing/2014/main" id="{67F04588-A816-4A40-9F94-19136600CCDF}"/>
                </a:ext>
              </a:extLst>
            </p:cNvPr>
            <p:cNvSpPr/>
            <p:nvPr/>
          </p:nvSpPr>
          <p:spPr>
            <a:xfrm>
              <a:off x="6786513" y="265220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76" name="pt530">
              <a:extLst>
                <a:ext uri="{FF2B5EF4-FFF2-40B4-BE49-F238E27FC236}">
                  <a16:creationId xmlns:a16="http://schemas.microsoft.com/office/drawing/2014/main" id="{24F14F9A-475F-4991-B21C-762846FA005B}"/>
                </a:ext>
              </a:extLst>
            </p:cNvPr>
            <p:cNvSpPr/>
            <p:nvPr/>
          </p:nvSpPr>
          <p:spPr>
            <a:xfrm>
              <a:off x="6804049" y="275132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77" name="pt531">
              <a:extLst>
                <a:ext uri="{FF2B5EF4-FFF2-40B4-BE49-F238E27FC236}">
                  <a16:creationId xmlns:a16="http://schemas.microsoft.com/office/drawing/2014/main" id="{DB2F89B9-79D6-427C-B949-5E1792C918A2}"/>
                </a:ext>
              </a:extLst>
            </p:cNvPr>
            <p:cNvSpPr/>
            <p:nvPr/>
          </p:nvSpPr>
          <p:spPr>
            <a:xfrm>
              <a:off x="6949937" y="271333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78" name="pt532">
              <a:extLst>
                <a:ext uri="{FF2B5EF4-FFF2-40B4-BE49-F238E27FC236}">
                  <a16:creationId xmlns:a16="http://schemas.microsoft.com/office/drawing/2014/main" id="{8413A87B-70C6-4064-A22C-3490AA07A05D}"/>
                </a:ext>
              </a:extLst>
            </p:cNvPr>
            <p:cNvSpPr/>
            <p:nvPr/>
          </p:nvSpPr>
          <p:spPr>
            <a:xfrm>
              <a:off x="6894649" y="267134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79" name="pt533">
              <a:extLst>
                <a:ext uri="{FF2B5EF4-FFF2-40B4-BE49-F238E27FC236}">
                  <a16:creationId xmlns:a16="http://schemas.microsoft.com/office/drawing/2014/main" id="{DFF91965-B665-4BF4-8BDF-479DE3417C7D}"/>
                </a:ext>
              </a:extLst>
            </p:cNvPr>
            <p:cNvSpPr/>
            <p:nvPr/>
          </p:nvSpPr>
          <p:spPr>
            <a:xfrm>
              <a:off x="6931158" y="27318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80" name="pt534">
              <a:extLst>
                <a:ext uri="{FF2B5EF4-FFF2-40B4-BE49-F238E27FC236}">
                  <a16:creationId xmlns:a16="http://schemas.microsoft.com/office/drawing/2014/main" id="{C22A548C-C889-4299-B010-72D40B762584}"/>
                </a:ext>
              </a:extLst>
            </p:cNvPr>
            <p:cNvSpPr/>
            <p:nvPr/>
          </p:nvSpPr>
          <p:spPr>
            <a:xfrm>
              <a:off x="6600759" y="302224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81" name="pt535">
              <a:extLst>
                <a:ext uri="{FF2B5EF4-FFF2-40B4-BE49-F238E27FC236}">
                  <a16:creationId xmlns:a16="http://schemas.microsoft.com/office/drawing/2014/main" id="{BA3D0552-3946-49B7-83C4-46462A4FDDEB}"/>
                </a:ext>
              </a:extLst>
            </p:cNvPr>
            <p:cNvSpPr/>
            <p:nvPr/>
          </p:nvSpPr>
          <p:spPr>
            <a:xfrm>
              <a:off x="6863795" y="277730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82" name="pt536">
              <a:extLst>
                <a:ext uri="{FF2B5EF4-FFF2-40B4-BE49-F238E27FC236}">
                  <a16:creationId xmlns:a16="http://schemas.microsoft.com/office/drawing/2014/main" id="{B8FE29D6-DFA0-465F-96A9-2F1B5C7E496E}"/>
                </a:ext>
              </a:extLst>
            </p:cNvPr>
            <p:cNvSpPr/>
            <p:nvPr/>
          </p:nvSpPr>
          <p:spPr>
            <a:xfrm>
              <a:off x="6603788" y="287882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83" name="pt537">
              <a:extLst>
                <a:ext uri="{FF2B5EF4-FFF2-40B4-BE49-F238E27FC236}">
                  <a16:creationId xmlns:a16="http://schemas.microsoft.com/office/drawing/2014/main" id="{E031617B-2433-4969-9F29-FD7B0A8521BB}"/>
                </a:ext>
              </a:extLst>
            </p:cNvPr>
            <p:cNvSpPr/>
            <p:nvPr/>
          </p:nvSpPr>
          <p:spPr>
            <a:xfrm>
              <a:off x="6916009" y="269074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84" name="pt538">
              <a:extLst>
                <a:ext uri="{FF2B5EF4-FFF2-40B4-BE49-F238E27FC236}">
                  <a16:creationId xmlns:a16="http://schemas.microsoft.com/office/drawing/2014/main" id="{912D5DEE-3E78-42A0-89AE-C28BF374E042}"/>
                </a:ext>
              </a:extLst>
            </p:cNvPr>
            <p:cNvSpPr/>
            <p:nvPr/>
          </p:nvSpPr>
          <p:spPr>
            <a:xfrm>
              <a:off x="7069468" y="2233070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85" name="pt539">
              <a:extLst>
                <a:ext uri="{FF2B5EF4-FFF2-40B4-BE49-F238E27FC236}">
                  <a16:creationId xmlns:a16="http://schemas.microsoft.com/office/drawing/2014/main" id="{B423835D-21A9-4FE6-8ACE-555779A5229B}"/>
                </a:ext>
              </a:extLst>
            </p:cNvPr>
            <p:cNvSpPr/>
            <p:nvPr/>
          </p:nvSpPr>
          <p:spPr>
            <a:xfrm>
              <a:off x="6835113" y="270340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86" name="pt540">
              <a:extLst>
                <a:ext uri="{FF2B5EF4-FFF2-40B4-BE49-F238E27FC236}">
                  <a16:creationId xmlns:a16="http://schemas.microsoft.com/office/drawing/2014/main" id="{B362BD5C-DD31-47AE-BBB4-3B0E975703D7}"/>
                </a:ext>
              </a:extLst>
            </p:cNvPr>
            <p:cNvSpPr/>
            <p:nvPr/>
          </p:nvSpPr>
          <p:spPr>
            <a:xfrm>
              <a:off x="6922691" y="249590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87" name="pt541">
              <a:extLst>
                <a:ext uri="{FF2B5EF4-FFF2-40B4-BE49-F238E27FC236}">
                  <a16:creationId xmlns:a16="http://schemas.microsoft.com/office/drawing/2014/main" id="{CBD0B9CF-23F0-407F-AA0F-20494C0ADAAA}"/>
                </a:ext>
              </a:extLst>
            </p:cNvPr>
            <p:cNvSpPr/>
            <p:nvPr/>
          </p:nvSpPr>
          <p:spPr>
            <a:xfrm>
              <a:off x="6943918" y="265704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88" name="pt542">
              <a:extLst>
                <a:ext uri="{FF2B5EF4-FFF2-40B4-BE49-F238E27FC236}">
                  <a16:creationId xmlns:a16="http://schemas.microsoft.com/office/drawing/2014/main" id="{F2D06348-4228-4C12-941B-86463FEF8B32}"/>
                </a:ext>
              </a:extLst>
            </p:cNvPr>
            <p:cNvSpPr/>
            <p:nvPr/>
          </p:nvSpPr>
          <p:spPr>
            <a:xfrm>
              <a:off x="7204541" y="317492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89" name="pt543">
              <a:extLst>
                <a:ext uri="{FF2B5EF4-FFF2-40B4-BE49-F238E27FC236}">
                  <a16:creationId xmlns:a16="http://schemas.microsoft.com/office/drawing/2014/main" id="{27C79B2A-7BE7-4C02-92D9-003286EA609D}"/>
                </a:ext>
              </a:extLst>
            </p:cNvPr>
            <p:cNvSpPr/>
            <p:nvPr/>
          </p:nvSpPr>
          <p:spPr>
            <a:xfrm>
              <a:off x="6984650" y="259892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90" name="pt544">
              <a:extLst>
                <a:ext uri="{FF2B5EF4-FFF2-40B4-BE49-F238E27FC236}">
                  <a16:creationId xmlns:a16="http://schemas.microsoft.com/office/drawing/2014/main" id="{4FEB5367-0545-48BE-8F1C-8CA1D5A7FBB6}"/>
                </a:ext>
              </a:extLst>
            </p:cNvPr>
            <p:cNvSpPr/>
            <p:nvPr/>
          </p:nvSpPr>
          <p:spPr>
            <a:xfrm>
              <a:off x="6989256" y="279332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91" name="pt545">
              <a:extLst>
                <a:ext uri="{FF2B5EF4-FFF2-40B4-BE49-F238E27FC236}">
                  <a16:creationId xmlns:a16="http://schemas.microsoft.com/office/drawing/2014/main" id="{05B7002D-A6EE-4ABB-A016-CB4A7AAE54C9}"/>
                </a:ext>
              </a:extLst>
            </p:cNvPr>
            <p:cNvSpPr/>
            <p:nvPr/>
          </p:nvSpPr>
          <p:spPr>
            <a:xfrm>
              <a:off x="6958517" y="261891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92" name="pt546">
              <a:extLst>
                <a:ext uri="{FF2B5EF4-FFF2-40B4-BE49-F238E27FC236}">
                  <a16:creationId xmlns:a16="http://schemas.microsoft.com/office/drawing/2014/main" id="{5C890C4E-04E7-43C5-AB63-864F0339A8DC}"/>
                </a:ext>
              </a:extLst>
            </p:cNvPr>
            <p:cNvSpPr/>
            <p:nvPr/>
          </p:nvSpPr>
          <p:spPr>
            <a:xfrm>
              <a:off x="6811505" y="280124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93" name="pt547">
              <a:extLst>
                <a:ext uri="{FF2B5EF4-FFF2-40B4-BE49-F238E27FC236}">
                  <a16:creationId xmlns:a16="http://schemas.microsoft.com/office/drawing/2014/main" id="{D2EFD0F1-BB7D-4000-8AF4-FD2178BB5C9B}"/>
                </a:ext>
              </a:extLst>
            </p:cNvPr>
            <p:cNvSpPr/>
            <p:nvPr/>
          </p:nvSpPr>
          <p:spPr>
            <a:xfrm>
              <a:off x="6773172" y="287511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94" name="pt548">
              <a:extLst>
                <a:ext uri="{FF2B5EF4-FFF2-40B4-BE49-F238E27FC236}">
                  <a16:creationId xmlns:a16="http://schemas.microsoft.com/office/drawing/2014/main" id="{C14294CA-1DB0-4C6C-AE2B-D90961697287}"/>
                </a:ext>
              </a:extLst>
            </p:cNvPr>
            <p:cNvSpPr/>
            <p:nvPr/>
          </p:nvSpPr>
          <p:spPr>
            <a:xfrm>
              <a:off x="6907235" y="297123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95" name="pt549">
              <a:extLst>
                <a:ext uri="{FF2B5EF4-FFF2-40B4-BE49-F238E27FC236}">
                  <a16:creationId xmlns:a16="http://schemas.microsoft.com/office/drawing/2014/main" id="{9C0B73E2-87DF-439A-A6D0-7B9F5FDF6CDB}"/>
                </a:ext>
              </a:extLst>
            </p:cNvPr>
            <p:cNvSpPr/>
            <p:nvPr/>
          </p:nvSpPr>
          <p:spPr>
            <a:xfrm>
              <a:off x="7061760" y="2249195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96" name="pt550">
              <a:extLst>
                <a:ext uri="{FF2B5EF4-FFF2-40B4-BE49-F238E27FC236}">
                  <a16:creationId xmlns:a16="http://schemas.microsoft.com/office/drawing/2014/main" id="{8B3986E5-A767-4AA3-826B-0BF90DC35501}"/>
                </a:ext>
              </a:extLst>
            </p:cNvPr>
            <p:cNvSpPr/>
            <p:nvPr/>
          </p:nvSpPr>
          <p:spPr>
            <a:xfrm>
              <a:off x="7101636" y="292355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97" name="pt551">
              <a:extLst>
                <a:ext uri="{FF2B5EF4-FFF2-40B4-BE49-F238E27FC236}">
                  <a16:creationId xmlns:a16="http://schemas.microsoft.com/office/drawing/2014/main" id="{95698AA3-5C8B-4419-9E8E-5EA8C0CAC44C}"/>
                </a:ext>
              </a:extLst>
            </p:cNvPr>
            <p:cNvSpPr/>
            <p:nvPr/>
          </p:nvSpPr>
          <p:spPr>
            <a:xfrm>
              <a:off x="7185054" y="276188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98" name="pt552">
              <a:extLst>
                <a:ext uri="{FF2B5EF4-FFF2-40B4-BE49-F238E27FC236}">
                  <a16:creationId xmlns:a16="http://schemas.microsoft.com/office/drawing/2014/main" id="{41125242-C884-4777-BE46-5110A106ED48}"/>
                </a:ext>
              </a:extLst>
            </p:cNvPr>
            <p:cNvSpPr/>
            <p:nvPr/>
          </p:nvSpPr>
          <p:spPr>
            <a:xfrm>
              <a:off x="6883563" y="260811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899" name="pt553">
              <a:extLst>
                <a:ext uri="{FF2B5EF4-FFF2-40B4-BE49-F238E27FC236}">
                  <a16:creationId xmlns:a16="http://schemas.microsoft.com/office/drawing/2014/main" id="{26E74AB1-5A37-40CC-B3D6-FD3F82DB4F3A}"/>
                </a:ext>
              </a:extLst>
            </p:cNvPr>
            <p:cNvSpPr/>
            <p:nvPr/>
          </p:nvSpPr>
          <p:spPr>
            <a:xfrm>
              <a:off x="7181089" y="297560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00" name="pt554">
              <a:extLst>
                <a:ext uri="{FF2B5EF4-FFF2-40B4-BE49-F238E27FC236}">
                  <a16:creationId xmlns:a16="http://schemas.microsoft.com/office/drawing/2014/main" id="{8F941374-BB29-4D06-AC01-7030D9ED5883}"/>
                </a:ext>
              </a:extLst>
            </p:cNvPr>
            <p:cNvSpPr/>
            <p:nvPr/>
          </p:nvSpPr>
          <p:spPr>
            <a:xfrm>
              <a:off x="6857430" y="270299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01" name="pt555">
              <a:extLst>
                <a:ext uri="{FF2B5EF4-FFF2-40B4-BE49-F238E27FC236}">
                  <a16:creationId xmlns:a16="http://schemas.microsoft.com/office/drawing/2014/main" id="{795D6F70-1F59-4F5F-B298-49FC1938A4AB}"/>
                </a:ext>
              </a:extLst>
            </p:cNvPr>
            <p:cNvSpPr/>
            <p:nvPr/>
          </p:nvSpPr>
          <p:spPr>
            <a:xfrm>
              <a:off x="6761119" y="287699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02" name="pt556">
              <a:extLst>
                <a:ext uri="{FF2B5EF4-FFF2-40B4-BE49-F238E27FC236}">
                  <a16:creationId xmlns:a16="http://schemas.microsoft.com/office/drawing/2014/main" id="{9DB0BEC4-85DC-46A1-8A8D-227F5C2E3E5B}"/>
                </a:ext>
              </a:extLst>
            </p:cNvPr>
            <p:cNvSpPr/>
            <p:nvPr/>
          </p:nvSpPr>
          <p:spPr>
            <a:xfrm>
              <a:off x="6880456" y="261834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03" name="pt557">
              <a:extLst>
                <a:ext uri="{FF2B5EF4-FFF2-40B4-BE49-F238E27FC236}">
                  <a16:creationId xmlns:a16="http://schemas.microsoft.com/office/drawing/2014/main" id="{61CBBA2A-A524-41B4-A6C5-34934C96B571}"/>
                </a:ext>
              </a:extLst>
            </p:cNvPr>
            <p:cNvSpPr/>
            <p:nvPr/>
          </p:nvSpPr>
          <p:spPr>
            <a:xfrm>
              <a:off x="6835503" y="257682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04" name="pt558">
              <a:extLst>
                <a:ext uri="{FF2B5EF4-FFF2-40B4-BE49-F238E27FC236}">
                  <a16:creationId xmlns:a16="http://schemas.microsoft.com/office/drawing/2014/main" id="{A48F65BA-9294-4DD3-A3D1-D55CD285B621}"/>
                </a:ext>
              </a:extLst>
            </p:cNvPr>
            <p:cNvSpPr/>
            <p:nvPr/>
          </p:nvSpPr>
          <p:spPr>
            <a:xfrm>
              <a:off x="6498971" y="294473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05" name="pt559">
              <a:extLst>
                <a:ext uri="{FF2B5EF4-FFF2-40B4-BE49-F238E27FC236}">
                  <a16:creationId xmlns:a16="http://schemas.microsoft.com/office/drawing/2014/main" id="{DB0F228D-4E4E-48DF-BB1D-243BCE92390F}"/>
                </a:ext>
              </a:extLst>
            </p:cNvPr>
            <p:cNvSpPr/>
            <p:nvPr/>
          </p:nvSpPr>
          <p:spPr>
            <a:xfrm>
              <a:off x="7052926" y="2277032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06" name="pt560">
              <a:extLst>
                <a:ext uri="{FF2B5EF4-FFF2-40B4-BE49-F238E27FC236}">
                  <a16:creationId xmlns:a16="http://schemas.microsoft.com/office/drawing/2014/main" id="{63292533-1BC1-4FD0-A4B6-41830C340B5D}"/>
                </a:ext>
              </a:extLst>
            </p:cNvPr>
            <p:cNvSpPr/>
            <p:nvPr/>
          </p:nvSpPr>
          <p:spPr>
            <a:xfrm>
              <a:off x="7078526" y="240499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07" name="pt561">
              <a:extLst>
                <a:ext uri="{FF2B5EF4-FFF2-40B4-BE49-F238E27FC236}">
                  <a16:creationId xmlns:a16="http://schemas.microsoft.com/office/drawing/2014/main" id="{8C35D5B1-83D1-4E60-B407-4432C9A84C28}"/>
                </a:ext>
              </a:extLst>
            </p:cNvPr>
            <p:cNvSpPr/>
            <p:nvPr/>
          </p:nvSpPr>
          <p:spPr>
            <a:xfrm>
              <a:off x="7017748" y="28954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08" name="pt562">
              <a:extLst>
                <a:ext uri="{FF2B5EF4-FFF2-40B4-BE49-F238E27FC236}">
                  <a16:creationId xmlns:a16="http://schemas.microsoft.com/office/drawing/2014/main" id="{4B49D3DF-D833-4581-8BB2-E3A785700292}"/>
                </a:ext>
              </a:extLst>
            </p:cNvPr>
            <p:cNvSpPr/>
            <p:nvPr/>
          </p:nvSpPr>
          <p:spPr>
            <a:xfrm>
              <a:off x="6896157" y="270501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09" name="pt563">
              <a:extLst>
                <a:ext uri="{FF2B5EF4-FFF2-40B4-BE49-F238E27FC236}">
                  <a16:creationId xmlns:a16="http://schemas.microsoft.com/office/drawing/2014/main" id="{7392C463-89E2-4133-BF01-C863D30C1126}"/>
                </a:ext>
              </a:extLst>
            </p:cNvPr>
            <p:cNvSpPr/>
            <p:nvPr/>
          </p:nvSpPr>
          <p:spPr>
            <a:xfrm>
              <a:off x="7108726" y="280608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10" name="pt564">
              <a:extLst>
                <a:ext uri="{FF2B5EF4-FFF2-40B4-BE49-F238E27FC236}">
                  <a16:creationId xmlns:a16="http://schemas.microsoft.com/office/drawing/2014/main" id="{2AA588EC-6962-4E3C-90AB-F1CBBC84F172}"/>
                </a:ext>
              </a:extLst>
            </p:cNvPr>
            <p:cNvSpPr/>
            <p:nvPr/>
          </p:nvSpPr>
          <p:spPr>
            <a:xfrm>
              <a:off x="6791532" y="285362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11" name="pt565">
              <a:extLst>
                <a:ext uri="{FF2B5EF4-FFF2-40B4-BE49-F238E27FC236}">
                  <a16:creationId xmlns:a16="http://schemas.microsoft.com/office/drawing/2014/main" id="{CC183494-D642-447A-82D7-0EE3B700176F}"/>
                </a:ext>
              </a:extLst>
            </p:cNvPr>
            <p:cNvSpPr/>
            <p:nvPr/>
          </p:nvSpPr>
          <p:spPr>
            <a:xfrm>
              <a:off x="6924783" y="260415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12" name="pt566">
              <a:extLst>
                <a:ext uri="{FF2B5EF4-FFF2-40B4-BE49-F238E27FC236}">
                  <a16:creationId xmlns:a16="http://schemas.microsoft.com/office/drawing/2014/main" id="{36A6AAEC-7B1B-4342-A6DB-707C45521543}"/>
                </a:ext>
              </a:extLst>
            </p:cNvPr>
            <p:cNvSpPr/>
            <p:nvPr/>
          </p:nvSpPr>
          <p:spPr>
            <a:xfrm>
              <a:off x="6898698" y="269398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13" name="pt567">
              <a:extLst>
                <a:ext uri="{FF2B5EF4-FFF2-40B4-BE49-F238E27FC236}">
                  <a16:creationId xmlns:a16="http://schemas.microsoft.com/office/drawing/2014/main" id="{5B966EB4-36EC-4AB4-A654-5943F7486470}"/>
                </a:ext>
              </a:extLst>
            </p:cNvPr>
            <p:cNvSpPr/>
            <p:nvPr/>
          </p:nvSpPr>
          <p:spPr>
            <a:xfrm>
              <a:off x="7115055" y="265925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14" name="pt568">
              <a:extLst>
                <a:ext uri="{FF2B5EF4-FFF2-40B4-BE49-F238E27FC236}">
                  <a16:creationId xmlns:a16="http://schemas.microsoft.com/office/drawing/2014/main" id="{4BCF5BBF-5D61-44EB-958D-957F131C02B5}"/>
                </a:ext>
              </a:extLst>
            </p:cNvPr>
            <p:cNvSpPr/>
            <p:nvPr/>
          </p:nvSpPr>
          <p:spPr>
            <a:xfrm>
              <a:off x="6539294" y="272436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15" name="pt569">
              <a:extLst>
                <a:ext uri="{FF2B5EF4-FFF2-40B4-BE49-F238E27FC236}">
                  <a16:creationId xmlns:a16="http://schemas.microsoft.com/office/drawing/2014/main" id="{E875F9DC-0DB7-4D48-8D74-81986328245D}"/>
                </a:ext>
              </a:extLst>
            </p:cNvPr>
            <p:cNvSpPr/>
            <p:nvPr/>
          </p:nvSpPr>
          <p:spPr>
            <a:xfrm>
              <a:off x="7307360" y="239231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16" name="pt570">
              <a:extLst>
                <a:ext uri="{FF2B5EF4-FFF2-40B4-BE49-F238E27FC236}">
                  <a16:creationId xmlns:a16="http://schemas.microsoft.com/office/drawing/2014/main" id="{F35011E5-9DC4-41AC-9AF9-6EEEAA7CD9BB}"/>
                </a:ext>
              </a:extLst>
            </p:cNvPr>
            <p:cNvSpPr/>
            <p:nvPr/>
          </p:nvSpPr>
          <p:spPr>
            <a:xfrm>
              <a:off x="7102280" y="277316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17" name="pt571">
              <a:extLst>
                <a:ext uri="{FF2B5EF4-FFF2-40B4-BE49-F238E27FC236}">
                  <a16:creationId xmlns:a16="http://schemas.microsoft.com/office/drawing/2014/main" id="{2BB6227C-43B7-46CA-90EC-8BEF15142253}"/>
                </a:ext>
              </a:extLst>
            </p:cNvPr>
            <p:cNvSpPr/>
            <p:nvPr/>
          </p:nvSpPr>
          <p:spPr>
            <a:xfrm>
              <a:off x="7065288" y="2219520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18" name="pt572">
              <a:extLst>
                <a:ext uri="{FF2B5EF4-FFF2-40B4-BE49-F238E27FC236}">
                  <a16:creationId xmlns:a16="http://schemas.microsoft.com/office/drawing/2014/main" id="{17E8E848-DD2A-4F24-BD83-93824E53F5E9}"/>
                </a:ext>
              </a:extLst>
            </p:cNvPr>
            <p:cNvSpPr/>
            <p:nvPr/>
          </p:nvSpPr>
          <p:spPr>
            <a:xfrm>
              <a:off x="7298569" y="276301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19" name="pt573">
              <a:extLst>
                <a:ext uri="{FF2B5EF4-FFF2-40B4-BE49-F238E27FC236}">
                  <a16:creationId xmlns:a16="http://schemas.microsoft.com/office/drawing/2014/main" id="{93364F40-56E3-4596-837B-7BD78E8BE382}"/>
                </a:ext>
              </a:extLst>
            </p:cNvPr>
            <p:cNvSpPr/>
            <p:nvPr/>
          </p:nvSpPr>
          <p:spPr>
            <a:xfrm>
              <a:off x="7008108" y="291033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20" name="pt574">
              <a:extLst>
                <a:ext uri="{FF2B5EF4-FFF2-40B4-BE49-F238E27FC236}">
                  <a16:creationId xmlns:a16="http://schemas.microsoft.com/office/drawing/2014/main" id="{93891F2E-82DB-483F-9F85-E8E8480B4D39}"/>
                </a:ext>
              </a:extLst>
            </p:cNvPr>
            <p:cNvSpPr/>
            <p:nvPr/>
          </p:nvSpPr>
          <p:spPr>
            <a:xfrm>
              <a:off x="6677363" y="277047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21" name="pt575">
              <a:extLst>
                <a:ext uri="{FF2B5EF4-FFF2-40B4-BE49-F238E27FC236}">
                  <a16:creationId xmlns:a16="http://schemas.microsoft.com/office/drawing/2014/main" id="{026B6738-E2AE-4BCF-97E8-B103FDB93044}"/>
                </a:ext>
              </a:extLst>
            </p:cNvPr>
            <p:cNvSpPr/>
            <p:nvPr/>
          </p:nvSpPr>
          <p:spPr>
            <a:xfrm>
              <a:off x="6823597" y="270776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22" name="pt576">
              <a:extLst>
                <a:ext uri="{FF2B5EF4-FFF2-40B4-BE49-F238E27FC236}">
                  <a16:creationId xmlns:a16="http://schemas.microsoft.com/office/drawing/2014/main" id="{E486739C-78D5-469C-A22B-2E5353ADD679}"/>
                </a:ext>
              </a:extLst>
            </p:cNvPr>
            <p:cNvSpPr/>
            <p:nvPr/>
          </p:nvSpPr>
          <p:spPr>
            <a:xfrm>
              <a:off x="6456288" y="277896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23" name="pt577">
              <a:extLst>
                <a:ext uri="{FF2B5EF4-FFF2-40B4-BE49-F238E27FC236}">
                  <a16:creationId xmlns:a16="http://schemas.microsoft.com/office/drawing/2014/main" id="{896E97E4-3A0F-4B40-A5FC-65EB51176288}"/>
                </a:ext>
              </a:extLst>
            </p:cNvPr>
            <p:cNvSpPr/>
            <p:nvPr/>
          </p:nvSpPr>
          <p:spPr>
            <a:xfrm>
              <a:off x="6792763" y="285312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24" name="pt578">
              <a:extLst>
                <a:ext uri="{FF2B5EF4-FFF2-40B4-BE49-F238E27FC236}">
                  <a16:creationId xmlns:a16="http://schemas.microsoft.com/office/drawing/2014/main" id="{A67E14E3-3FFE-4C82-B7B7-A67501563D2F}"/>
                </a:ext>
              </a:extLst>
            </p:cNvPr>
            <p:cNvSpPr/>
            <p:nvPr/>
          </p:nvSpPr>
          <p:spPr>
            <a:xfrm>
              <a:off x="6942467" y="267357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25" name="pt579">
              <a:extLst>
                <a:ext uri="{FF2B5EF4-FFF2-40B4-BE49-F238E27FC236}">
                  <a16:creationId xmlns:a16="http://schemas.microsoft.com/office/drawing/2014/main" id="{45F29DF7-07A1-4666-993C-6F50CACBFA59}"/>
                </a:ext>
              </a:extLst>
            </p:cNvPr>
            <p:cNvSpPr/>
            <p:nvPr/>
          </p:nvSpPr>
          <p:spPr>
            <a:xfrm>
              <a:off x="6876334" y="266892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26" name="pt580">
              <a:extLst>
                <a:ext uri="{FF2B5EF4-FFF2-40B4-BE49-F238E27FC236}">
                  <a16:creationId xmlns:a16="http://schemas.microsoft.com/office/drawing/2014/main" id="{CA0319DE-CF4F-4A47-96FA-6759C8072DAE}"/>
                </a:ext>
              </a:extLst>
            </p:cNvPr>
            <p:cNvSpPr/>
            <p:nvPr/>
          </p:nvSpPr>
          <p:spPr>
            <a:xfrm>
              <a:off x="6918294" y="269616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27" name="pt581">
              <a:extLst>
                <a:ext uri="{FF2B5EF4-FFF2-40B4-BE49-F238E27FC236}">
                  <a16:creationId xmlns:a16="http://schemas.microsoft.com/office/drawing/2014/main" id="{ABD568F4-9329-4D7B-9DD0-F656B3B95430}"/>
                </a:ext>
              </a:extLst>
            </p:cNvPr>
            <p:cNvSpPr/>
            <p:nvPr/>
          </p:nvSpPr>
          <p:spPr>
            <a:xfrm>
              <a:off x="6849397" y="276348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28" name="pt582">
              <a:extLst>
                <a:ext uri="{FF2B5EF4-FFF2-40B4-BE49-F238E27FC236}">
                  <a16:creationId xmlns:a16="http://schemas.microsoft.com/office/drawing/2014/main" id="{50C07B00-F08A-4010-9125-6655074D34F3}"/>
                </a:ext>
              </a:extLst>
            </p:cNvPr>
            <p:cNvSpPr/>
            <p:nvPr/>
          </p:nvSpPr>
          <p:spPr>
            <a:xfrm>
              <a:off x="7060804" y="2249442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29" name="pt583">
              <a:extLst>
                <a:ext uri="{FF2B5EF4-FFF2-40B4-BE49-F238E27FC236}">
                  <a16:creationId xmlns:a16="http://schemas.microsoft.com/office/drawing/2014/main" id="{9E49E201-040C-48F4-B075-6E0B6524C5A6}"/>
                </a:ext>
              </a:extLst>
            </p:cNvPr>
            <p:cNvSpPr/>
            <p:nvPr/>
          </p:nvSpPr>
          <p:spPr>
            <a:xfrm>
              <a:off x="7284502" y="267741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30" name="pt584">
              <a:extLst>
                <a:ext uri="{FF2B5EF4-FFF2-40B4-BE49-F238E27FC236}">
                  <a16:creationId xmlns:a16="http://schemas.microsoft.com/office/drawing/2014/main" id="{723178C3-A55B-473A-82E8-D6F20490F1D4}"/>
                </a:ext>
              </a:extLst>
            </p:cNvPr>
            <p:cNvSpPr/>
            <p:nvPr/>
          </p:nvSpPr>
          <p:spPr>
            <a:xfrm>
              <a:off x="7124863" y="301324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31" name="pt585">
              <a:extLst>
                <a:ext uri="{FF2B5EF4-FFF2-40B4-BE49-F238E27FC236}">
                  <a16:creationId xmlns:a16="http://schemas.microsoft.com/office/drawing/2014/main" id="{E8A4A32D-9ECD-40FB-ADAB-F4BA52C45378}"/>
                </a:ext>
              </a:extLst>
            </p:cNvPr>
            <p:cNvSpPr/>
            <p:nvPr/>
          </p:nvSpPr>
          <p:spPr>
            <a:xfrm>
              <a:off x="6942334" y="263808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32" name="pt586">
              <a:extLst>
                <a:ext uri="{FF2B5EF4-FFF2-40B4-BE49-F238E27FC236}">
                  <a16:creationId xmlns:a16="http://schemas.microsoft.com/office/drawing/2014/main" id="{C65CD7D1-778B-4049-9848-27002A314899}"/>
                </a:ext>
              </a:extLst>
            </p:cNvPr>
            <p:cNvSpPr/>
            <p:nvPr/>
          </p:nvSpPr>
          <p:spPr>
            <a:xfrm>
              <a:off x="6817343" y="278665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33" name="pt587">
              <a:extLst>
                <a:ext uri="{FF2B5EF4-FFF2-40B4-BE49-F238E27FC236}">
                  <a16:creationId xmlns:a16="http://schemas.microsoft.com/office/drawing/2014/main" id="{0BB2BA05-298F-4C11-AE94-F9C42D303493}"/>
                </a:ext>
              </a:extLst>
            </p:cNvPr>
            <p:cNvSpPr/>
            <p:nvPr/>
          </p:nvSpPr>
          <p:spPr>
            <a:xfrm>
              <a:off x="6802273" y="293088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34" name="pt588">
              <a:extLst>
                <a:ext uri="{FF2B5EF4-FFF2-40B4-BE49-F238E27FC236}">
                  <a16:creationId xmlns:a16="http://schemas.microsoft.com/office/drawing/2014/main" id="{66E61C1A-027C-4666-A01E-56F0D2BC7C0D}"/>
                </a:ext>
              </a:extLst>
            </p:cNvPr>
            <p:cNvSpPr/>
            <p:nvPr/>
          </p:nvSpPr>
          <p:spPr>
            <a:xfrm>
              <a:off x="6654434" y="292945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35" name="pt589">
              <a:extLst>
                <a:ext uri="{FF2B5EF4-FFF2-40B4-BE49-F238E27FC236}">
                  <a16:creationId xmlns:a16="http://schemas.microsoft.com/office/drawing/2014/main" id="{BDFD9E44-D384-4C11-B375-6AF16A095956}"/>
                </a:ext>
              </a:extLst>
            </p:cNvPr>
            <p:cNvSpPr/>
            <p:nvPr/>
          </p:nvSpPr>
          <p:spPr>
            <a:xfrm>
              <a:off x="7077343" y="312019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36" name="pt590">
              <a:extLst>
                <a:ext uri="{FF2B5EF4-FFF2-40B4-BE49-F238E27FC236}">
                  <a16:creationId xmlns:a16="http://schemas.microsoft.com/office/drawing/2014/main" id="{E96CB7E2-EA9B-400D-8D22-3C5F5537E7D0}"/>
                </a:ext>
              </a:extLst>
            </p:cNvPr>
            <p:cNvSpPr/>
            <p:nvPr/>
          </p:nvSpPr>
          <p:spPr>
            <a:xfrm>
              <a:off x="7424933" y="289769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37" name="pt591">
              <a:extLst>
                <a:ext uri="{FF2B5EF4-FFF2-40B4-BE49-F238E27FC236}">
                  <a16:creationId xmlns:a16="http://schemas.microsoft.com/office/drawing/2014/main" id="{1CF33524-8FDF-43F0-806C-9AF77F3D30D5}"/>
                </a:ext>
              </a:extLst>
            </p:cNvPr>
            <p:cNvSpPr/>
            <p:nvPr/>
          </p:nvSpPr>
          <p:spPr>
            <a:xfrm>
              <a:off x="6927734" y="255928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38" name="pt592">
              <a:extLst>
                <a:ext uri="{FF2B5EF4-FFF2-40B4-BE49-F238E27FC236}">
                  <a16:creationId xmlns:a16="http://schemas.microsoft.com/office/drawing/2014/main" id="{E54CB712-B8EB-40AC-B00D-23FCD1EB61D8}"/>
                </a:ext>
              </a:extLst>
            </p:cNvPr>
            <p:cNvSpPr/>
            <p:nvPr/>
          </p:nvSpPr>
          <p:spPr>
            <a:xfrm>
              <a:off x="6800227" y="285231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39" name="pt593">
              <a:extLst>
                <a:ext uri="{FF2B5EF4-FFF2-40B4-BE49-F238E27FC236}">
                  <a16:creationId xmlns:a16="http://schemas.microsoft.com/office/drawing/2014/main" id="{F89029E4-E2FE-4261-8C5D-658AA594A742}"/>
                </a:ext>
              </a:extLst>
            </p:cNvPr>
            <p:cNvSpPr/>
            <p:nvPr/>
          </p:nvSpPr>
          <p:spPr>
            <a:xfrm>
              <a:off x="7052644" y="2294373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40" name="pt594">
              <a:extLst>
                <a:ext uri="{FF2B5EF4-FFF2-40B4-BE49-F238E27FC236}">
                  <a16:creationId xmlns:a16="http://schemas.microsoft.com/office/drawing/2014/main" id="{2D619F01-4BAF-4189-B705-5881E2B2CD6E}"/>
                </a:ext>
              </a:extLst>
            </p:cNvPr>
            <p:cNvSpPr/>
            <p:nvPr/>
          </p:nvSpPr>
          <p:spPr>
            <a:xfrm>
              <a:off x="6818916" y="291963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41" name="pt595">
              <a:extLst>
                <a:ext uri="{FF2B5EF4-FFF2-40B4-BE49-F238E27FC236}">
                  <a16:creationId xmlns:a16="http://schemas.microsoft.com/office/drawing/2014/main" id="{CAC2CE3F-5853-44DD-9941-F66AD84A9760}"/>
                </a:ext>
              </a:extLst>
            </p:cNvPr>
            <p:cNvSpPr/>
            <p:nvPr/>
          </p:nvSpPr>
          <p:spPr>
            <a:xfrm>
              <a:off x="6925796" y="268422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42" name="pt596">
              <a:extLst>
                <a:ext uri="{FF2B5EF4-FFF2-40B4-BE49-F238E27FC236}">
                  <a16:creationId xmlns:a16="http://schemas.microsoft.com/office/drawing/2014/main" id="{29481C7B-CEA6-4256-BE77-42D32D84AC5C}"/>
                </a:ext>
              </a:extLst>
            </p:cNvPr>
            <p:cNvSpPr/>
            <p:nvPr/>
          </p:nvSpPr>
          <p:spPr>
            <a:xfrm>
              <a:off x="7222655" y="274293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43" name="pt597">
              <a:extLst>
                <a:ext uri="{FF2B5EF4-FFF2-40B4-BE49-F238E27FC236}">
                  <a16:creationId xmlns:a16="http://schemas.microsoft.com/office/drawing/2014/main" id="{0B675B69-510F-4006-A0BD-68237A3AC8A0}"/>
                </a:ext>
              </a:extLst>
            </p:cNvPr>
            <p:cNvSpPr/>
            <p:nvPr/>
          </p:nvSpPr>
          <p:spPr>
            <a:xfrm>
              <a:off x="6792597" y="275340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44" name="pt598">
              <a:extLst>
                <a:ext uri="{FF2B5EF4-FFF2-40B4-BE49-F238E27FC236}">
                  <a16:creationId xmlns:a16="http://schemas.microsoft.com/office/drawing/2014/main" id="{C92C9AE0-4F88-4BC6-9176-B1F2E9CBA93C}"/>
                </a:ext>
              </a:extLst>
            </p:cNvPr>
            <p:cNvSpPr/>
            <p:nvPr/>
          </p:nvSpPr>
          <p:spPr>
            <a:xfrm>
              <a:off x="7322722" y="294444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45" name="pt599">
              <a:extLst>
                <a:ext uri="{FF2B5EF4-FFF2-40B4-BE49-F238E27FC236}">
                  <a16:creationId xmlns:a16="http://schemas.microsoft.com/office/drawing/2014/main" id="{74288756-4132-4FFF-A32B-505B2A996805}"/>
                </a:ext>
              </a:extLst>
            </p:cNvPr>
            <p:cNvSpPr/>
            <p:nvPr/>
          </p:nvSpPr>
          <p:spPr>
            <a:xfrm>
              <a:off x="7014902" y="278083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46" name="pt600">
              <a:extLst>
                <a:ext uri="{FF2B5EF4-FFF2-40B4-BE49-F238E27FC236}">
                  <a16:creationId xmlns:a16="http://schemas.microsoft.com/office/drawing/2014/main" id="{5AF6AEFB-42BF-4300-9D49-BBC565D22BE3}"/>
                </a:ext>
              </a:extLst>
            </p:cNvPr>
            <p:cNvSpPr/>
            <p:nvPr/>
          </p:nvSpPr>
          <p:spPr>
            <a:xfrm>
              <a:off x="7042758" y="263512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47" name="pt601">
              <a:extLst>
                <a:ext uri="{FF2B5EF4-FFF2-40B4-BE49-F238E27FC236}">
                  <a16:creationId xmlns:a16="http://schemas.microsoft.com/office/drawing/2014/main" id="{8B3F294D-A683-4E46-B6BB-280FC4CDC0AD}"/>
                </a:ext>
              </a:extLst>
            </p:cNvPr>
            <p:cNvSpPr/>
            <p:nvPr/>
          </p:nvSpPr>
          <p:spPr>
            <a:xfrm>
              <a:off x="7660950" y="311459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48" name="pt602">
              <a:extLst>
                <a:ext uri="{FF2B5EF4-FFF2-40B4-BE49-F238E27FC236}">
                  <a16:creationId xmlns:a16="http://schemas.microsoft.com/office/drawing/2014/main" id="{5D414263-38D4-4705-8357-6B5F798D4E4E}"/>
                </a:ext>
              </a:extLst>
            </p:cNvPr>
            <p:cNvSpPr/>
            <p:nvPr/>
          </p:nvSpPr>
          <p:spPr>
            <a:xfrm>
              <a:off x="6796240" y="268472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49" name="pt603">
              <a:extLst>
                <a:ext uri="{FF2B5EF4-FFF2-40B4-BE49-F238E27FC236}">
                  <a16:creationId xmlns:a16="http://schemas.microsoft.com/office/drawing/2014/main" id="{A528D4B1-42FA-4FDA-A486-B12BF7280007}"/>
                </a:ext>
              </a:extLst>
            </p:cNvPr>
            <p:cNvSpPr/>
            <p:nvPr/>
          </p:nvSpPr>
          <p:spPr>
            <a:xfrm>
              <a:off x="6929462" y="255461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50" name="pt604">
              <a:extLst>
                <a:ext uri="{FF2B5EF4-FFF2-40B4-BE49-F238E27FC236}">
                  <a16:creationId xmlns:a16="http://schemas.microsoft.com/office/drawing/2014/main" id="{237B18B2-2BCD-4EF8-B86C-F0BEAA092A25}"/>
                </a:ext>
              </a:extLst>
            </p:cNvPr>
            <p:cNvSpPr/>
            <p:nvPr/>
          </p:nvSpPr>
          <p:spPr>
            <a:xfrm>
              <a:off x="7054219" y="2262244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51" name="pt605">
              <a:extLst>
                <a:ext uri="{FF2B5EF4-FFF2-40B4-BE49-F238E27FC236}">
                  <a16:creationId xmlns:a16="http://schemas.microsoft.com/office/drawing/2014/main" id="{DCF4D992-EA31-42EE-A8E2-41516CDCDB40}"/>
                </a:ext>
              </a:extLst>
            </p:cNvPr>
            <p:cNvSpPr/>
            <p:nvPr/>
          </p:nvSpPr>
          <p:spPr>
            <a:xfrm>
              <a:off x="6943625" y="251190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52" name="pt606">
              <a:extLst>
                <a:ext uri="{FF2B5EF4-FFF2-40B4-BE49-F238E27FC236}">
                  <a16:creationId xmlns:a16="http://schemas.microsoft.com/office/drawing/2014/main" id="{BB8D8D5E-1C14-490F-8806-5102EBCD97C8}"/>
                </a:ext>
              </a:extLst>
            </p:cNvPr>
            <p:cNvSpPr/>
            <p:nvPr/>
          </p:nvSpPr>
          <p:spPr>
            <a:xfrm>
              <a:off x="6922408" y="270314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53" name="pt607">
              <a:extLst>
                <a:ext uri="{FF2B5EF4-FFF2-40B4-BE49-F238E27FC236}">
                  <a16:creationId xmlns:a16="http://schemas.microsoft.com/office/drawing/2014/main" id="{A8B09BBF-4A0E-454E-A80B-987D64B088FC}"/>
                </a:ext>
              </a:extLst>
            </p:cNvPr>
            <p:cNvSpPr/>
            <p:nvPr/>
          </p:nvSpPr>
          <p:spPr>
            <a:xfrm>
              <a:off x="6931268" y="270625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54" name="pt608">
              <a:extLst>
                <a:ext uri="{FF2B5EF4-FFF2-40B4-BE49-F238E27FC236}">
                  <a16:creationId xmlns:a16="http://schemas.microsoft.com/office/drawing/2014/main" id="{9551DD49-9C92-48FB-B7E5-10B83F04A2A4}"/>
                </a:ext>
              </a:extLst>
            </p:cNvPr>
            <p:cNvSpPr/>
            <p:nvPr/>
          </p:nvSpPr>
          <p:spPr>
            <a:xfrm>
              <a:off x="7225815" y="291570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55" name="pt609">
              <a:extLst>
                <a:ext uri="{FF2B5EF4-FFF2-40B4-BE49-F238E27FC236}">
                  <a16:creationId xmlns:a16="http://schemas.microsoft.com/office/drawing/2014/main" id="{7E7F7012-8806-4152-A272-3EB74020BC14}"/>
                </a:ext>
              </a:extLst>
            </p:cNvPr>
            <p:cNvSpPr/>
            <p:nvPr/>
          </p:nvSpPr>
          <p:spPr>
            <a:xfrm>
              <a:off x="7121161" y="251704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56" name="pt610">
              <a:extLst>
                <a:ext uri="{FF2B5EF4-FFF2-40B4-BE49-F238E27FC236}">
                  <a16:creationId xmlns:a16="http://schemas.microsoft.com/office/drawing/2014/main" id="{249D3724-4EE6-4C56-8D60-8FCFDD6B3E1A}"/>
                </a:ext>
              </a:extLst>
            </p:cNvPr>
            <p:cNvSpPr/>
            <p:nvPr/>
          </p:nvSpPr>
          <p:spPr>
            <a:xfrm>
              <a:off x="6943721" y="289088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57" name="pt611">
              <a:extLst>
                <a:ext uri="{FF2B5EF4-FFF2-40B4-BE49-F238E27FC236}">
                  <a16:creationId xmlns:a16="http://schemas.microsoft.com/office/drawing/2014/main" id="{DB4FD1AB-88D7-4F56-9D71-EF89DDF2C8E5}"/>
                </a:ext>
              </a:extLst>
            </p:cNvPr>
            <p:cNvSpPr/>
            <p:nvPr/>
          </p:nvSpPr>
          <p:spPr>
            <a:xfrm>
              <a:off x="7078735" y="274621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58" name="pt612">
              <a:extLst>
                <a:ext uri="{FF2B5EF4-FFF2-40B4-BE49-F238E27FC236}">
                  <a16:creationId xmlns:a16="http://schemas.microsoft.com/office/drawing/2014/main" id="{5DC4C899-7DE2-45B2-8C2A-78E53A81D615}"/>
                </a:ext>
              </a:extLst>
            </p:cNvPr>
            <p:cNvSpPr/>
            <p:nvPr/>
          </p:nvSpPr>
          <p:spPr>
            <a:xfrm>
              <a:off x="7425374" y="312877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59" name="pt613">
              <a:extLst>
                <a:ext uri="{FF2B5EF4-FFF2-40B4-BE49-F238E27FC236}">
                  <a16:creationId xmlns:a16="http://schemas.microsoft.com/office/drawing/2014/main" id="{46DF3B3C-92F2-47B4-9FFB-80364D30A18E}"/>
                </a:ext>
              </a:extLst>
            </p:cNvPr>
            <p:cNvSpPr/>
            <p:nvPr/>
          </p:nvSpPr>
          <p:spPr>
            <a:xfrm>
              <a:off x="7062227" y="255063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60" name="pt614">
              <a:extLst>
                <a:ext uri="{FF2B5EF4-FFF2-40B4-BE49-F238E27FC236}">
                  <a16:creationId xmlns:a16="http://schemas.microsoft.com/office/drawing/2014/main" id="{7289E49E-8603-49E8-BB9D-4558169852AF}"/>
                </a:ext>
              </a:extLst>
            </p:cNvPr>
            <p:cNvSpPr/>
            <p:nvPr/>
          </p:nvSpPr>
          <p:spPr>
            <a:xfrm>
              <a:off x="7050974" y="277733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61" name="pt615">
              <a:extLst>
                <a:ext uri="{FF2B5EF4-FFF2-40B4-BE49-F238E27FC236}">
                  <a16:creationId xmlns:a16="http://schemas.microsoft.com/office/drawing/2014/main" id="{16B21F26-A875-4BEE-8828-9FA21B2F1189}"/>
                </a:ext>
              </a:extLst>
            </p:cNvPr>
            <p:cNvSpPr/>
            <p:nvPr/>
          </p:nvSpPr>
          <p:spPr>
            <a:xfrm>
              <a:off x="7068715" y="2188277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62" name="pt616">
              <a:extLst>
                <a:ext uri="{FF2B5EF4-FFF2-40B4-BE49-F238E27FC236}">
                  <a16:creationId xmlns:a16="http://schemas.microsoft.com/office/drawing/2014/main" id="{35CE0F18-358E-4BFA-8A38-212D12557AC4}"/>
                </a:ext>
              </a:extLst>
            </p:cNvPr>
            <p:cNvSpPr/>
            <p:nvPr/>
          </p:nvSpPr>
          <p:spPr>
            <a:xfrm>
              <a:off x="7071650" y="303133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63" name="pt617">
              <a:extLst>
                <a:ext uri="{FF2B5EF4-FFF2-40B4-BE49-F238E27FC236}">
                  <a16:creationId xmlns:a16="http://schemas.microsoft.com/office/drawing/2014/main" id="{8B9503B5-0F74-49C8-AB40-284A4A0C8A38}"/>
                </a:ext>
              </a:extLst>
            </p:cNvPr>
            <p:cNvSpPr/>
            <p:nvPr/>
          </p:nvSpPr>
          <p:spPr>
            <a:xfrm>
              <a:off x="7111208" y="252430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64" name="pt618">
              <a:extLst>
                <a:ext uri="{FF2B5EF4-FFF2-40B4-BE49-F238E27FC236}">
                  <a16:creationId xmlns:a16="http://schemas.microsoft.com/office/drawing/2014/main" id="{27815A13-BBCB-468A-917B-D18A4A69F945}"/>
                </a:ext>
              </a:extLst>
            </p:cNvPr>
            <p:cNvSpPr/>
            <p:nvPr/>
          </p:nvSpPr>
          <p:spPr>
            <a:xfrm>
              <a:off x="7733269" y="270302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65" name="pt619">
              <a:extLst>
                <a:ext uri="{FF2B5EF4-FFF2-40B4-BE49-F238E27FC236}">
                  <a16:creationId xmlns:a16="http://schemas.microsoft.com/office/drawing/2014/main" id="{DFFBB7F4-D241-4D54-8EF8-7B36C4C4B948}"/>
                </a:ext>
              </a:extLst>
            </p:cNvPr>
            <p:cNvSpPr/>
            <p:nvPr/>
          </p:nvSpPr>
          <p:spPr>
            <a:xfrm>
              <a:off x="6963299" y="23949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66" name="pt620">
              <a:extLst>
                <a:ext uri="{FF2B5EF4-FFF2-40B4-BE49-F238E27FC236}">
                  <a16:creationId xmlns:a16="http://schemas.microsoft.com/office/drawing/2014/main" id="{7737DAED-4345-475D-8FE9-3218E6150B20}"/>
                </a:ext>
              </a:extLst>
            </p:cNvPr>
            <p:cNvSpPr/>
            <p:nvPr/>
          </p:nvSpPr>
          <p:spPr>
            <a:xfrm>
              <a:off x="6914921" y="274372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67" name="pt621">
              <a:extLst>
                <a:ext uri="{FF2B5EF4-FFF2-40B4-BE49-F238E27FC236}">
                  <a16:creationId xmlns:a16="http://schemas.microsoft.com/office/drawing/2014/main" id="{7216E1F8-E8FA-4813-9C62-1373E2FE725A}"/>
                </a:ext>
              </a:extLst>
            </p:cNvPr>
            <p:cNvSpPr/>
            <p:nvPr/>
          </p:nvSpPr>
          <p:spPr>
            <a:xfrm>
              <a:off x="6955723" y="275106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68" name="pt622">
              <a:extLst>
                <a:ext uri="{FF2B5EF4-FFF2-40B4-BE49-F238E27FC236}">
                  <a16:creationId xmlns:a16="http://schemas.microsoft.com/office/drawing/2014/main" id="{8ECA5A60-2C47-423D-B677-C3CAD7940EA3}"/>
                </a:ext>
              </a:extLst>
            </p:cNvPr>
            <p:cNvSpPr/>
            <p:nvPr/>
          </p:nvSpPr>
          <p:spPr>
            <a:xfrm>
              <a:off x="6993853" y="263120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69" name="pt623">
              <a:extLst>
                <a:ext uri="{FF2B5EF4-FFF2-40B4-BE49-F238E27FC236}">
                  <a16:creationId xmlns:a16="http://schemas.microsoft.com/office/drawing/2014/main" id="{83042D44-2F4F-4851-A5A1-753942CFA5C7}"/>
                </a:ext>
              </a:extLst>
            </p:cNvPr>
            <p:cNvSpPr/>
            <p:nvPr/>
          </p:nvSpPr>
          <p:spPr>
            <a:xfrm>
              <a:off x="7088655" y="244873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70" name="pt624">
              <a:extLst>
                <a:ext uri="{FF2B5EF4-FFF2-40B4-BE49-F238E27FC236}">
                  <a16:creationId xmlns:a16="http://schemas.microsoft.com/office/drawing/2014/main" id="{11AC3122-F193-4BC4-B0E3-CE233CAC4895}"/>
                </a:ext>
              </a:extLst>
            </p:cNvPr>
            <p:cNvSpPr/>
            <p:nvPr/>
          </p:nvSpPr>
          <p:spPr>
            <a:xfrm>
              <a:off x="7558560" y="318446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71" name="pt625">
              <a:extLst>
                <a:ext uri="{FF2B5EF4-FFF2-40B4-BE49-F238E27FC236}">
                  <a16:creationId xmlns:a16="http://schemas.microsoft.com/office/drawing/2014/main" id="{4915D29E-86FF-4920-9551-EE981152A4DB}"/>
                </a:ext>
              </a:extLst>
            </p:cNvPr>
            <p:cNvSpPr/>
            <p:nvPr/>
          </p:nvSpPr>
          <p:spPr>
            <a:xfrm>
              <a:off x="7351722" y="259897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72" name="pt626">
              <a:extLst>
                <a:ext uri="{FF2B5EF4-FFF2-40B4-BE49-F238E27FC236}">
                  <a16:creationId xmlns:a16="http://schemas.microsoft.com/office/drawing/2014/main" id="{AAC75AD0-72B5-41C5-BA4F-C479BB425FBB}"/>
                </a:ext>
              </a:extLst>
            </p:cNvPr>
            <p:cNvSpPr/>
            <p:nvPr/>
          </p:nvSpPr>
          <p:spPr>
            <a:xfrm>
              <a:off x="7069858" y="2250512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73" name="pt627">
              <a:extLst>
                <a:ext uri="{FF2B5EF4-FFF2-40B4-BE49-F238E27FC236}">
                  <a16:creationId xmlns:a16="http://schemas.microsoft.com/office/drawing/2014/main" id="{A45D3C94-8F82-4C70-9F0C-B0E785F09EE1}"/>
                </a:ext>
              </a:extLst>
            </p:cNvPr>
            <p:cNvSpPr/>
            <p:nvPr/>
          </p:nvSpPr>
          <p:spPr>
            <a:xfrm>
              <a:off x="7682623" y="313049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74" name="pt628">
              <a:extLst>
                <a:ext uri="{FF2B5EF4-FFF2-40B4-BE49-F238E27FC236}">
                  <a16:creationId xmlns:a16="http://schemas.microsoft.com/office/drawing/2014/main" id="{B04D45B4-BF96-4351-A522-4569E996E1DB}"/>
                </a:ext>
              </a:extLst>
            </p:cNvPr>
            <p:cNvSpPr/>
            <p:nvPr/>
          </p:nvSpPr>
          <p:spPr>
            <a:xfrm>
              <a:off x="7189073" y="261672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75" name="pt629">
              <a:extLst>
                <a:ext uri="{FF2B5EF4-FFF2-40B4-BE49-F238E27FC236}">
                  <a16:creationId xmlns:a16="http://schemas.microsoft.com/office/drawing/2014/main" id="{9D394F07-15F2-48A8-B1B4-D8ECCADF4F08}"/>
                </a:ext>
              </a:extLst>
            </p:cNvPr>
            <p:cNvSpPr/>
            <p:nvPr/>
          </p:nvSpPr>
          <p:spPr>
            <a:xfrm>
              <a:off x="6927468" y="282730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76" name="pt630">
              <a:extLst>
                <a:ext uri="{FF2B5EF4-FFF2-40B4-BE49-F238E27FC236}">
                  <a16:creationId xmlns:a16="http://schemas.microsoft.com/office/drawing/2014/main" id="{A9FB8E31-5402-4850-A170-37690CEE3367}"/>
                </a:ext>
              </a:extLst>
            </p:cNvPr>
            <p:cNvSpPr/>
            <p:nvPr/>
          </p:nvSpPr>
          <p:spPr>
            <a:xfrm>
              <a:off x="7342295" y="254485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77" name="pt631">
              <a:extLst>
                <a:ext uri="{FF2B5EF4-FFF2-40B4-BE49-F238E27FC236}">
                  <a16:creationId xmlns:a16="http://schemas.microsoft.com/office/drawing/2014/main" id="{B5B9E966-7BF7-4811-B359-691964D86643}"/>
                </a:ext>
              </a:extLst>
            </p:cNvPr>
            <p:cNvSpPr/>
            <p:nvPr/>
          </p:nvSpPr>
          <p:spPr>
            <a:xfrm>
              <a:off x="7066413" y="254509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78" name="pt632">
              <a:extLst>
                <a:ext uri="{FF2B5EF4-FFF2-40B4-BE49-F238E27FC236}">
                  <a16:creationId xmlns:a16="http://schemas.microsoft.com/office/drawing/2014/main" id="{ADF2F039-DA34-48DC-B1C4-A44A15B89030}"/>
                </a:ext>
              </a:extLst>
            </p:cNvPr>
            <p:cNvSpPr/>
            <p:nvPr/>
          </p:nvSpPr>
          <p:spPr>
            <a:xfrm>
              <a:off x="6925331" y="265711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79" name="pt633">
              <a:extLst>
                <a:ext uri="{FF2B5EF4-FFF2-40B4-BE49-F238E27FC236}">
                  <a16:creationId xmlns:a16="http://schemas.microsoft.com/office/drawing/2014/main" id="{316ED604-4F17-44F6-9BFF-F428E1AE4CB0}"/>
                </a:ext>
              </a:extLst>
            </p:cNvPr>
            <p:cNvSpPr/>
            <p:nvPr/>
          </p:nvSpPr>
          <p:spPr>
            <a:xfrm>
              <a:off x="6990575" y="250068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80" name="pt634">
              <a:extLst>
                <a:ext uri="{FF2B5EF4-FFF2-40B4-BE49-F238E27FC236}">
                  <a16:creationId xmlns:a16="http://schemas.microsoft.com/office/drawing/2014/main" id="{4FF563A7-6CED-45F0-B2CE-2B8077DBF460}"/>
                </a:ext>
              </a:extLst>
            </p:cNvPr>
            <p:cNvSpPr/>
            <p:nvPr/>
          </p:nvSpPr>
          <p:spPr>
            <a:xfrm>
              <a:off x="7459188" y="320150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81" name="pt635">
              <a:extLst>
                <a:ext uri="{FF2B5EF4-FFF2-40B4-BE49-F238E27FC236}">
                  <a16:creationId xmlns:a16="http://schemas.microsoft.com/office/drawing/2014/main" id="{5C29AAEB-3CEB-488C-8029-9E0FC15204E2}"/>
                </a:ext>
              </a:extLst>
            </p:cNvPr>
            <p:cNvSpPr/>
            <p:nvPr/>
          </p:nvSpPr>
          <p:spPr>
            <a:xfrm>
              <a:off x="7568374" y="313694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82" name="pt636">
              <a:extLst>
                <a:ext uri="{FF2B5EF4-FFF2-40B4-BE49-F238E27FC236}">
                  <a16:creationId xmlns:a16="http://schemas.microsoft.com/office/drawing/2014/main" id="{C05E3B83-FB44-44D8-A063-0DCAAD35EBBF}"/>
                </a:ext>
              </a:extLst>
            </p:cNvPr>
            <p:cNvSpPr/>
            <p:nvPr/>
          </p:nvSpPr>
          <p:spPr>
            <a:xfrm>
              <a:off x="6859708" y="267002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83" name="pt637">
              <a:extLst>
                <a:ext uri="{FF2B5EF4-FFF2-40B4-BE49-F238E27FC236}">
                  <a16:creationId xmlns:a16="http://schemas.microsoft.com/office/drawing/2014/main" id="{3E5D3BDD-78FA-497F-80C6-98B8671F0F99}"/>
                </a:ext>
              </a:extLst>
            </p:cNvPr>
            <p:cNvSpPr/>
            <p:nvPr/>
          </p:nvSpPr>
          <p:spPr>
            <a:xfrm>
              <a:off x="7045536" y="2284972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84" name="pt638">
              <a:extLst>
                <a:ext uri="{FF2B5EF4-FFF2-40B4-BE49-F238E27FC236}">
                  <a16:creationId xmlns:a16="http://schemas.microsoft.com/office/drawing/2014/main" id="{5D74476B-5ED6-4540-A3FC-7901F24E6CE5}"/>
                </a:ext>
              </a:extLst>
            </p:cNvPr>
            <p:cNvSpPr/>
            <p:nvPr/>
          </p:nvSpPr>
          <p:spPr>
            <a:xfrm>
              <a:off x="6965687" y="251698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85" name="pt639">
              <a:extLst>
                <a:ext uri="{FF2B5EF4-FFF2-40B4-BE49-F238E27FC236}">
                  <a16:creationId xmlns:a16="http://schemas.microsoft.com/office/drawing/2014/main" id="{6B5BCB1F-F6DC-4D19-8094-460AAE02384E}"/>
                </a:ext>
              </a:extLst>
            </p:cNvPr>
            <p:cNvSpPr/>
            <p:nvPr/>
          </p:nvSpPr>
          <p:spPr>
            <a:xfrm>
              <a:off x="6952604" y="257268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86" name="pt640">
              <a:extLst>
                <a:ext uri="{FF2B5EF4-FFF2-40B4-BE49-F238E27FC236}">
                  <a16:creationId xmlns:a16="http://schemas.microsoft.com/office/drawing/2014/main" id="{D513E663-363B-46DA-9E11-0AE9E17197E0}"/>
                </a:ext>
              </a:extLst>
            </p:cNvPr>
            <p:cNvSpPr/>
            <p:nvPr/>
          </p:nvSpPr>
          <p:spPr>
            <a:xfrm>
              <a:off x="7012493" y="29849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87" name="pt641">
              <a:extLst>
                <a:ext uri="{FF2B5EF4-FFF2-40B4-BE49-F238E27FC236}">
                  <a16:creationId xmlns:a16="http://schemas.microsoft.com/office/drawing/2014/main" id="{BBC2BC74-53DA-4AD0-A0A7-C52C59F5BBA5}"/>
                </a:ext>
              </a:extLst>
            </p:cNvPr>
            <p:cNvSpPr/>
            <p:nvPr/>
          </p:nvSpPr>
          <p:spPr>
            <a:xfrm>
              <a:off x="7045091" y="254095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88" name="pt642">
              <a:extLst>
                <a:ext uri="{FF2B5EF4-FFF2-40B4-BE49-F238E27FC236}">
                  <a16:creationId xmlns:a16="http://schemas.microsoft.com/office/drawing/2014/main" id="{0DF9A49D-2709-4619-8B59-6882067E8D37}"/>
                </a:ext>
              </a:extLst>
            </p:cNvPr>
            <p:cNvSpPr/>
            <p:nvPr/>
          </p:nvSpPr>
          <p:spPr>
            <a:xfrm>
              <a:off x="7193214" y="267032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89" name="pt643">
              <a:extLst>
                <a:ext uri="{FF2B5EF4-FFF2-40B4-BE49-F238E27FC236}">
                  <a16:creationId xmlns:a16="http://schemas.microsoft.com/office/drawing/2014/main" id="{8E5467D3-B1BE-4827-9C49-D04B10D3C18E}"/>
                </a:ext>
              </a:extLst>
            </p:cNvPr>
            <p:cNvSpPr/>
            <p:nvPr/>
          </p:nvSpPr>
          <p:spPr>
            <a:xfrm>
              <a:off x="6903110" y="256481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90" name="pt644">
              <a:extLst>
                <a:ext uri="{FF2B5EF4-FFF2-40B4-BE49-F238E27FC236}">
                  <a16:creationId xmlns:a16="http://schemas.microsoft.com/office/drawing/2014/main" id="{75D7A048-D98F-4839-921E-DCCE99D60CF8}"/>
                </a:ext>
              </a:extLst>
            </p:cNvPr>
            <p:cNvSpPr/>
            <p:nvPr/>
          </p:nvSpPr>
          <p:spPr>
            <a:xfrm>
              <a:off x="6689201" y="275233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91" name="pt645">
              <a:extLst>
                <a:ext uri="{FF2B5EF4-FFF2-40B4-BE49-F238E27FC236}">
                  <a16:creationId xmlns:a16="http://schemas.microsoft.com/office/drawing/2014/main" id="{41C611BD-C518-42CB-854D-4FF6F0207CE8}"/>
                </a:ext>
              </a:extLst>
            </p:cNvPr>
            <p:cNvSpPr/>
            <p:nvPr/>
          </p:nvSpPr>
          <p:spPr>
            <a:xfrm>
              <a:off x="7379753" y="2600921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92" name="pt646">
              <a:extLst>
                <a:ext uri="{FF2B5EF4-FFF2-40B4-BE49-F238E27FC236}">
                  <a16:creationId xmlns:a16="http://schemas.microsoft.com/office/drawing/2014/main" id="{66D33D4B-0DCD-4878-8FF5-94A48F4B804B}"/>
                </a:ext>
              </a:extLst>
            </p:cNvPr>
            <p:cNvSpPr/>
            <p:nvPr/>
          </p:nvSpPr>
          <p:spPr>
            <a:xfrm>
              <a:off x="6658391" y="277450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93" name="pt647">
              <a:extLst>
                <a:ext uri="{FF2B5EF4-FFF2-40B4-BE49-F238E27FC236}">
                  <a16:creationId xmlns:a16="http://schemas.microsoft.com/office/drawing/2014/main" id="{53B51B48-5479-4A06-BED4-322397DAC565}"/>
                </a:ext>
              </a:extLst>
            </p:cNvPr>
            <p:cNvSpPr/>
            <p:nvPr/>
          </p:nvSpPr>
          <p:spPr>
            <a:xfrm>
              <a:off x="6884377" y="2468237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94" name="pt648">
              <a:extLst>
                <a:ext uri="{FF2B5EF4-FFF2-40B4-BE49-F238E27FC236}">
                  <a16:creationId xmlns:a16="http://schemas.microsoft.com/office/drawing/2014/main" id="{D06F3D5B-5A7E-4802-AF2B-7ADF94399871}"/>
                </a:ext>
              </a:extLst>
            </p:cNvPr>
            <p:cNvSpPr/>
            <p:nvPr/>
          </p:nvSpPr>
          <p:spPr>
            <a:xfrm>
              <a:off x="7022087" y="2262031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95" name="pt649">
              <a:extLst>
                <a:ext uri="{FF2B5EF4-FFF2-40B4-BE49-F238E27FC236}">
                  <a16:creationId xmlns:a16="http://schemas.microsoft.com/office/drawing/2014/main" id="{2C3F7D16-58C7-43B8-B012-ABC07BA5DBCB}"/>
                </a:ext>
              </a:extLst>
            </p:cNvPr>
            <p:cNvSpPr/>
            <p:nvPr/>
          </p:nvSpPr>
          <p:spPr>
            <a:xfrm>
              <a:off x="7122228" y="29077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96" name="pt650">
              <a:extLst>
                <a:ext uri="{FF2B5EF4-FFF2-40B4-BE49-F238E27FC236}">
                  <a16:creationId xmlns:a16="http://schemas.microsoft.com/office/drawing/2014/main" id="{49CC2E7B-013C-4EA3-9F66-1D21912ED3DB}"/>
                </a:ext>
              </a:extLst>
            </p:cNvPr>
            <p:cNvSpPr/>
            <p:nvPr/>
          </p:nvSpPr>
          <p:spPr>
            <a:xfrm>
              <a:off x="6959990" y="26768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97" name="pt651">
              <a:extLst>
                <a:ext uri="{FF2B5EF4-FFF2-40B4-BE49-F238E27FC236}">
                  <a16:creationId xmlns:a16="http://schemas.microsoft.com/office/drawing/2014/main" id="{328AC39A-CE81-4296-87E7-7B97B5F53490}"/>
                </a:ext>
              </a:extLst>
            </p:cNvPr>
            <p:cNvSpPr/>
            <p:nvPr/>
          </p:nvSpPr>
          <p:spPr>
            <a:xfrm>
              <a:off x="7240588" y="2612385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98" name="pt652">
              <a:extLst>
                <a:ext uri="{FF2B5EF4-FFF2-40B4-BE49-F238E27FC236}">
                  <a16:creationId xmlns:a16="http://schemas.microsoft.com/office/drawing/2014/main" id="{C55B0DAF-9E12-40DF-8422-C667BADB7D04}"/>
                </a:ext>
              </a:extLst>
            </p:cNvPr>
            <p:cNvSpPr/>
            <p:nvPr/>
          </p:nvSpPr>
          <p:spPr>
            <a:xfrm>
              <a:off x="6884246" y="267031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6999" name="pt653">
              <a:extLst>
                <a:ext uri="{FF2B5EF4-FFF2-40B4-BE49-F238E27FC236}">
                  <a16:creationId xmlns:a16="http://schemas.microsoft.com/office/drawing/2014/main" id="{92B78E84-7427-4FE3-A904-403427990F62}"/>
                </a:ext>
              </a:extLst>
            </p:cNvPr>
            <p:cNvSpPr/>
            <p:nvPr/>
          </p:nvSpPr>
          <p:spPr>
            <a:xfrm>
              <a:off x="7695165" y="301227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00" name="pt654">
              <a:extLst>
                <a:ext uri="{FF2B5EF4-FFF2-40B4-BE49-F238E27FC236}">
                  <a16:creationId xmlns:a16="http://schemas.microsoft.com/office/drawing/2014/main" id="{DD7BBD9C-BFFE-4BCA-86D1-52DB1787C7EA}"/>
                </a:ext>
              </a:extLst>
            </p:cNvPr>
            <p:cNvSpPr/>
            <p:nvPr/>
          </p:nvSpPr>
          <p:spPr>
            <a:xfrm>
              <a:off x="7025102" y="294596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01" name="pt655">
              <a:extLst>
                <a:ext uri="{FF2B5EF4-FFF2-40B4-BE49-F238E27FC236}">
                  <a16:creationId xmlns:a16="http://schemas.microsoft.com/office/drawing/2014/main" id="{F0924092-F13F-459B-AD4C-95C4B02EEF13}"/>
                </a:ext>
              </a:extLst>
            </p:cNvPr>
            <p:cNvSpPr/>
            <p:nvPr/>
          </p:nvSpPr>
          <p:spPr>
            <a:xfrm>
              <a:off x="6983892" y="277848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02" name="pt656">
              <a:extLst>
                <a:ext uri="{FF2B5EF4-FFF2-40B4-BE49-F238E27FC236}">
                  <a16:creationId xmlns:a16="http://schemas.microsoft.com/office/drawing/2014/main" id="{E0C25252-7532-40DA-A81F-5776D14E85BD}"/>
                </a:ext>
              </a:extLst>
            </p:cNvPr>
            <p:cNvSpPr/>
            <p:nvPr/>
          </p:nvSpPr>
          <p:spPr>
            <a:xfrm>
              <a:off x="6984262" y="264599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03" name="pt657">
              <a:extLst>
                <a:ext uri="{FF2B5EF4-FFF2-40B4-BE49-F238E27FC236}">
                  <a16:creationId xmlns:a16="http://schemas.microsoft.com/office/drawing/2014/main" id="{FB3B9978-A306-4811-9FBD-B6A938B25CD2}"/>
                </a:ext>
              </a:extLst>
            </p:cNvPr>
            <p:cNvSpPr/>
            <p:nvPr/>
          </p:nvSpPr>
          <p:spPr>
            <a:xfrm>
              <a:off x="6884140" y="279467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04" name="pt658">
              <a:extLst>
                <a:ext uri="{FF2B5EF4-FFF2-40B4-BE49-F238E27FC236}">
                  <a16:creationId xmlns:a16="http://schemas.microsoft.com/office/drawing/2014/main" id="{EA8F469D-5C06-43DF-8EE3-2BD99073CDC9}"/>
                </a:ext>
              </a:extLst>
            </p:cNvPr>
            <p:cNvSpPr/>
            <p:nvPr/>
          </p:nvSpPr>
          <p:spPr>
            <a:xfrm>
              <a:off x="6927724" y="313934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05" name="pt659">
              <a:extLst>
                <a:ext uri="{FF2B5EF4-FFF2-40B4-BE49-F238E27FC236}">
                  <a16:creationId xmlns:a16="http://schemas.microsoft.com/office/drawing/2014/main" id="{DD577956-A07A-431E-B536-9DFC23A45E3C}"/>
                </a:ext>
              </a:extLst>
            </p:cNvPr>
            <p:cNvSpPr/>
            <p:nvPr/>
          </p:nvSpPr>
          <p:spPr>
            <a:xfrm>
              <a:off x="7044321" y="2251343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06" name="pt660">
              <a:extLst>
                <a:ext uri="{FF2B5EF4-FFF2-40B4-BE49-F238E27FC236}">
                  <a16:creationId xmlns:a16="http://schemas.microsoft.com/office/drawing/2014/main" id="{40C5D269-D79D-4F1E-8EA0-326281CB96FE}"/>
                </a:ext>
              </a:extLst>
            </p:cNvPr>
            <p:cNvSpPr/>
            <p:nvPr/>
          </p:nvSpPr>
          <p:spPr>
            <a:xfrm>
              <a:off x="7143346" y="275477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07" name="pt661">
              <a:extLst>
                <a:ext uri="{FF2B5EF4-FFF2-40B4-BE49-F238E27FC236}">
                  <a16:creationId xmlns:a16="http://schemas.microsoft.com/office/drawing/2014/main" id="{15756354-C1D2-48DD-A159-E4A59443CFB8}"/>
                </a:ext>
              </a:extLst>
            </p:cNvPr>
            <p:cNvSpPr/>
            <p:nvPr/>
          </p:nvSpPr>
          <p:spPr>
            <a:xfrm>
              <a:off x="7118461" y="254372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08" name="pt662">
              <a:extLst>
                <a:ext uri="{FF2B5EF4-FFF2-40B4-BE49-F238E27FC236}">
                  <a16:creationId xmlns:a16="http://schemas.microsoft.com/office/drawing/2014/main" id="{4072BFC7-BEDC-47CA-99C1-CEA751D0BFAA}"/>
                </a:ext>
              </a:extLst>
            </p:cNvPr>
            <p:cNvSpPr/>
            <p:nvPr/>
          </p:nvSpPr>
          <p:spPr>
            <a:xfrm>
              <a:off x="6865629" y="281331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09" name="pt663">
              <a:extLst>
                <a:ext uri="{FF2B5EF4-FFF2-40B4-BE49-F238E27FC236}">
                  <a16:creationId xmlns:a16="http://schemas.microsoft.com/office/drawing/2014/main" id="{6F715F54-28DE-4BF6-877F-4AD08B9AE59A}"/>
                </a:ext>
              </a:extLst>
            </p:cNvPr>
            <p:cNvSpPr/>
            <p:nvPr/>
          </p:nvSpPr>
          <p:spPr>
            <a:xfrm>
              <a:off x="6984333" y="279952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10" name="pt664">
              <a:extLst>
                <a:ext uri="{FF2B5EF4-FFF2-40B4-BE49-F238E27FC236}">
                  <a16:creationId xmlns:a16="http://schemas.microsoft.com/office/drawing/2014/main" id="{41A26F1C-5B33-476D-9303-324D8EA3614A}"/>
                </a:ext>
              </a:extLst>
            </p:cNvPr>
            <p:cNvSpPr/>
            <p:nvPr/>
          </p:nvSpPr>
          <p:spPr>
            <a:xfrm>
              <a:off x="6991726" y="2776683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11" name="pt665">
              <a:extLst>
                <a:ext uri="{FF2B5EF4-FFF2-40B4-BE49-F238E27FC236}">
                  <a16:creationId xmlns:a16="http://schemas.microsoft.com/office/drawing/2014/main" id="{BF302859-C192-4755-92BA-8CC22233EF39}"/>
                </a:ext>
              </a:extLst>
            </p:cNvPr>
            <p:cNvSpPr/>
            <p:nvPr/>
          </p:nvSpPr>
          <p:spPr>
            <a:xfrm>
              <a:off x="6948169" y="2454566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12" name="pt666">
              <a:extLst>
                <a:ext uri="{FF2B5EF4-FFF2-40B4-BE49-F238E27FC236}">
                  <a16:creationId xmlns:a16="http://schemas.microsoft.com/office/drawing/2014/main" id="{EA1D30BA-5035-4086-AF26-0B029741DC93}"/>
                </a:ext>
              </a:extLst>
            </p:cNvPr>
            <p:cNvSpPr/>
            <p:nvPr/>
          </p:nvSpPr>
          <p:spPr>
            <a:xfrm>
              <a:off x="7722518" y="3178794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13" name="pt667">
              <a:extLst>
                <a:ext uri="{FF2B5EF4-FFF2-40B4-BE49-F238E27FC236}">
                  <a16:creationId xmlns:a16="http://schemas.microsoft.com/office/drawing/2014/main" id="{AADC330C-044C-4606-9973-6802EB3A929D}"/>
                </a:ext>
              </a:extLst>
            </p:cNvPr>
            <p:cNvSpPr/>
            <p:nvPr/>
          </p:nvSpPr>
          <p:spPr>
            <a:xfrm>
              <a:off x="7025534" y="3081822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14" name="pt668">
              <a:extLst>
                <a:ext uri="{FF2B5EF4-FFF2-40B4-BE49-F238E27FC236}">
                  <a16:creationId xmlns:a16="http://schemas.microsoft.com/office/drawing/2014/main" id="{EE1BD3DD-BFB6-47ED-8739-161F230A5B73}"/>
                </a:ext>
              </a:extLst>
            </p:cNvPr>
            <p:cNvSpPr/>
            <p:nvPr/>
          </p:nvSpPr>
          <p:spPr>
            <a:xfrm>
              <a:off x="7057644" y="2682979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15" name="pt669">
              <a:extLst>
                <a:ext uri="{FF2B5EF4-FFF2-40B4-BE49-F238E27FC236}">
                  <a16:creationId xmlns:a16="http://schemas.microsoft.com/office/drawing/2014/main" id="{0868DBE8-0A7C-4F9A-9FB4-D3E8690D6C23}"/>
                </a:ext>
              </a:extLst>
            </p:cNvPr>
            <p:cNvSpPr/>
            <p:nvPr/>
          </p:nvSpPr>
          <p:spPr>
            <a:xfrm>
              <a:off x="7100144" y="262929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16" name="pt670">
              <a:extLst>
                <a:ext uri="{FF2B5EF4-FFF2-40B4-BE49-F238E27FC236}">
                  <a16:creationId xmlns:a16="http://schemas.microsoft.com/office/drawing/2014/main" id="{552483A7-0539-4A58-A803-E453BCD14C3D}"/>
                </a:ext>
              </a:extLst>
            </p:cNvPr>
            <p:cNvSpPr/>
            <p:nvPr/>
          </p:nvSpPr>
          <p:spPr>
            <a:xfrm>
              <a:off x="7060868" y="2261685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17" name="pt671">
              <a:extLst>
                <a:ext uri="{FF2B5EF4-FFF2-40B4-BE49-F238E27FC236}">
                  <a16:creationId xmlns:a16="http://schemas.microsoft.com/office/drawing/2014/main" id="{6E4A2B31-6716-4D72-9510-89916B51B421}"/>
                </a:ext>
              </a:extLst>
            </p:cNvPr>
            <p:cNvSpPr/>
            <p:nvPr/>
          </p:nvSpPr>
          <p:spPr>
            <a:xfrm>
              <a:off x="7052575" y="2241105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18" name="pt672">
              <a:extLst>
                <a:ext uri="{FF2B5EF4-FFF2-40B4-BE49-F238E27FC236}">
                  <a16:creationId xmlns:a16="http://schemas.microsoft.com/office/drawing/2014/main" id="{D2DEB70C-9F27-4858-9945-6EECF0F0FA75}"/>
                </a:ext>
              </a:extLst>
            </p:cNvPr>
            <p:cNvSpPr/>
            <p:nvPr/>
          </p:nvSpPr>
          <p:spPr>
            <a:xfrm>
              <a:off x="6970746" y="2499008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19" name="pt673">
              <a:extLst>
                <a:ext uri="{FF2B5EF4-FFF2-40B4-BE49-F238E27FC236}">
                  <a16:creationId xmlns:a16="http://schemas.microsoft.com/office/drawing/2014/main" id="{57D5E220-37BC-44BE-9D1E-D5F001A54367}"/>
                </a:ext>
              </a:extLst>
            </p:cNvPr>
            <p:cNvSpPr/>
            <p:nvPr/>
          </p:nvSpPr>
          <p:spPr>
            <a:xfrm>
              <a:off x="6798115" y="2656820"/>
              <a:ext cx="90303" cy="90303"/>
            </a:xfrm>
            <a:prstGeom prst="ellipse">
              <a:avLst/>
            </a:prstGeom>
            <a:ln w="9000" cap="rnd">
              <a:solidFill>
                <a:srgbClr val="7CAE00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20" name="pt674">
              <a:extLst>
                <a:ext uri="{FF2B5EF4-FFF2-40B4-BE49-F238E27FC236}">
                  <a16:creationId xmlns:a16="http://schemas.microsoft.com/office/drawing/2014/main" id="{B8E48306-2B25-428A-A8BA-7CFED6C2E76E}"/>
                </a:ext>
              </a:extLst>
            </p:cNvPr>
            <p:cNvSpPr/>
            <p:nvPr/>
          </p:nvSpPr>
          <p:spPr>
            <a:xfrm>
              <a:off x="7067247" y="2209756"/>
              <a:ext cx="60202" cy="60202"/>
            </a:xfrm>
            <a:prstGeom prst="ellipse">
              <a:avLst/>
            </a:prstGeom>
            <a:solidFill>
              <a:srgbClr val="7CAE00">
                <a:alpha val="100000"/>
              </a:srgbClr>
            </a:solidFill>
            <a:ln w="9000" cap="rnd">
              <a:solidFill>
                <a:srgbClr val="7CAE00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21" name="pt675">
              <a:extLst>
                <a:ext uri="{FF2B5EF4-FFF2-40B4-BE49-F238E27FC236}">
                  <a16:creationId xmlns:a16="http://schemas.microsoft.com/office/drawing/2014/main" id="{CE5CBF0B-3EDF-4299-B17B-BE85BF077B88}"/>
                </a:ext>
              </a:extLst>
            </p:cNvPr>
            <p:cNvSpPr/>
            <p:nvPr/>
          </p:nvSpPr>
          <p:spPr>
            <a:xfrm>
              <a:off x="7183979" y="2166297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22" name="pt676">
              <a:extLst>
                <a:ext uri="{FF2B5EF4-FFF2-40B4-BE49-F238E27FC236}">
                  <a16:creationId xmlns:a16="http://schemas.microsoft.com/office/drawing/2014/main" id="{C10372B9-45BD-4FFA-BCF0-394D8D4BBF38}"/>
                </a:ext>
              </a:extLst>
            </p:cNvPr>
            <p:cNvSpPr/>
            <p:nvPr/>
          </p:nvSpPr>
          <p:spPr>
            <a:xfrm>
              <a:off x="7391325" y="242642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23" name="pt677">
              <a:extLst>
                <a:ext uri="{FF2B5EF4-FFF2-40B4-BE49-F238E27FC236}">
                  <a16:creationId xmlns:a16="http://schemas.microsoft.com/office/drawing/2014/main" id="{2D7B8711-54C1-4F0C-86B8-B728351E59CC}"/>
                </a:ext>
              </a:extLst>
            </p:cNvPr>
            <p:cNvSpPr/>
            <p:nvPr/>
          </p:nvSpPr>
          <p:spPr>
            <a:xfrm>
              <a:off x="8722172" y="171281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24" name="pt678">
              <a:extLst>
                <a:ext uri="{FF2B5EF4-FFF2-40B4-BE49-F238E27FC236}">
                  <a16:creationId xmlns:a16="http://schemas.microsoft.com/office/drawing/2014/main" id="{77AF378D-F9EC-4566-A3A4-540ACE0D933B}"/>
                </a:ext>
              </a:extLst>
            </p:cNvPr>
            <p:cNvSpPr/>
            <p:nvPr/>
          </p:nvSpPr>
          <p:spPr>
            <a:xfrm>
              <a:off x="9392936" y="173235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25" name="pt679">
              <a:extLst>
                <a:ext uri="{FF2B5EF4-FFF2-40B4-BE49-F238E27FC236}">
                  <a16:creationId xmlns:a16="http://schemas.microsoft.com/office/drawing/2014/main" id="{7F58817F-C179-4095-96AB-DBF76D1B3127}"/>
                </a:ext>
              </a:extLst>
            </p:cNvPr>
            <p:cNvSpPr/>
            <p:nvPr/>
          </p:nvSpPr>
          <p:spPr>
            <a:xfrm>
              <a:off x="9446863" y="239381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26" name="pt680">
              <a:extLst>
                <a:ext uri="{FF2B5EF4-FFF2-40B4-BE49-F238E27FC236}">
                  <a16:creationId xmlns:a16="http://schemas.microsoft.com/office/drawing/2014/main" id="{D5EF304B-4A2F-46B2-92A2-397A6015102C}"/>
                </a:ext>
              </a:extLst>
            </p:cNvPr>
            <p:cNvSpPr/>
            <p:nvPr/>
          </p:nvSpPr>
          <p:spPr>
            <a:xfrm>
              <a:off x="8205981" y="172955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27" name="pt681">
              <a:extLst>
                <a:ext uri="{FF2B5EF4-FFF2-40B4-BE49-F238E27FC236}">
                  <a16:creationId xmlns:a16="http://schemas.microsoft.com/office/drawing/2014/main" id="{339D9F82-C4F7-4ED2-A09B-511A9023F56A}"/>
                </a:ext>
              </a:extLst>
            </p:cNvPr>
            <p:cNvSpPr/>
            <p:nvPr/>
          </p:nvSpPr>
          <p:spPr>
            <a:xfrm>
              <a:off x="8145727" y="279831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28" name="pt682">
              <a:extLst>
                <a:ext uri="{FF2B5EF4-FFF2-40B4-BE49-F238E27FC236}">
                  <a16:creationId xmlns:a16="http://schemas.microsoft.com/office/drawing/2014/main" id="{283F4C8B-C0F6-40CC-9F4C-31ADCA40F39D}"/>
                </a:ext>
              </a:extLst>
            </p:cNvPr>
            <p:cNvSpPr/>
            <p:nvPr/>
          </p:nvSpPr>
          <p:spPr>
            <a:xfrm>
              <a:off x="9219576" y="196301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29" name="pt683">
              <a:extLst>
                <a:ext uri="{FF2B5EF4-FFF2-40B4-BE49-F238E27FC236}">
                  <a16:creationId xmlns:a16="http://schemas.microsoft.com/office/drawing/2014/main" id="{A12A3D90-1505-4334-8F1C-F043062AF382}"/>
                </a:ext>
              </a:extLst>
            </p:cNvPr>
            <p:cNvSpPr/>
            <p:nvPr/>
          </p:nvSpPr>
          <p:spPr>
            <a:xfrm>
              <a:off x="7901367" y="175664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30" name="pt684">
              <a:extLst>
                <a:ext uri="{FF2B5EF4-FFF2-40B4-BE49-F238E27FC236}">
                  <a16:creationId xmlns:a16="http://schemas.microsoft.com/office/drawing/2014/main" id="{C2304CA3-33CB-4118-8F5C-604890DB0A70}"/>
                </a:ext>
              </a:extLst>
            </p:cNvPr>
            <p:cNvSpPr/>
            <p:nvPr/>
          </p:nvSpPr>
          <p:spPr>
            <a:xfrm>
              <a:off x="8833655" y="218925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31" name="pt685">
              <a:extLst>
                <a:ext uri="{FF2B5EF4-FFF2-40B4-BE49-F238E27FC236}">
                  <a16:creationId xmlns:a16="http://schemas.microsoft.com/office/drawing/2014/main" id="{87148C35-DA43-4FB8-993C-869B9C48779B}"/>
                </a:ext>
              </a:extLst>
            </p:cNvPr>
            <p:cNvSpPr/>
            <p:nvPr/>
          </p:nvSpPr>
          <p:spPr>
            <a:xfrm>
              <a:off x="8916929" y="228164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32" name="pt686">
              <a:extLst>
                <a:ext uri="{FF2B5EF4-FFF2-40B4-BE49-F238E27FC236}">
                  <a16:creationId xmlns:a16="http://schemas.microsoft.com/office/drawing/2014/main" id="{D923F06D-466B-45DA-A72C-621CF679E2DF}"/>
                </a:ext>
              </a:extLst>
            </p:cNvPr>
            <p:cNvSpPr/>
            <p:nvPr/>
          </p:nvSpPr>
          <p:spPr>
            <a:xfrm>
              <a:off x="9368281" y="121336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33" name="pt687">
              <a:extLst>
                <a:ext uri="{FF2B5EF4-FFF2-40B4-BE49-F238E27FC236}">
                  <a16:creationId xmlns:a16="http://schemas.microsoft.com/office/drawing/2014/main" id="{BCE95A0B-7E3C-484B-819F-4D39C8720772}"/>
                </a:ext>
              </a:extLst>
            </p:cNvPr>
            <p:cNvSpPr/>
            <p:nvPr/>
          </p:nvSpPr>
          <p:spPr>
            <a:xfrm>
              <a:off x="7128347" y="2212823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34" name="pt688">
              <a:extLst>
                <a:ext uri="{FF2B5EF4-FFF2-40B4-BE49-F238E27FC236}">
                  <a16:creationId xmlns:a16="http://schemas.microsoft.com/office/drawing/2014/main" id="{7641DC50-7F2C-4E4B-9B6A-DCE498407B32}"/>
                </a:ext>
              </a:extLst>
            </p:cNvPr>
            <p:cNvSpPr/>
            <p:nvPr/>
          </p:nvSpPr>
          <p:spPr>
            <a:xfrm>
              <a:off x="8326864" y="243900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35" name="pt689">
              <a:extLst>
                <a:ext uri="{FF2B5EF4-FFF2-40B4-BE49-F238E27FC236}">
                  <a16:creationId xmlns:a16="http://schemas.microsoft.com/office/drawing/2014/main" id="{2E29D489-7038-4352-BC6C-55D2285D24E8}"/>
                </a:ext>
              </a:extLst>
            </p:cNvPr>
            <p:cNvSpPr/>
            <p:nvPr/>
          </p:nvSpPr>
          <p:spPr>
            <a:xfrm>
              <a:off x="8391069" y="261951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36" name="pt690">
              <a:extLst>
                <a:ext uri="{FF2B5EF4-FFF2-40B4-BE49-F238E27FC236}">
                  <a16:creationId xmlns:a16="http://schemas.microsoft.com/office/drawing/2014/main" id="{0C4D680F-9204-45C2-ACFA-C77305693F60}"/>
                </a:ext>
              </a:extLst>
            </p:cNvPr>
            <p:cNvSpPr/>
            <p:nvPr/>
          </p:nvSpPr>
          <p:spPr>
            <a:xfrm>
              <a:off x="8502578" y="277760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37" name="pt691">
              <a:extLst>
                <a:ext uri="{FF2B5EF4-FFF2-40B4-BE49-F238E27FC236}">
                  <a16:creationId xmlns:a16="http://schemas.microsoft.com/office/drawing/2014/main" id="{2F842E88-7BEF-4D80-B106-28414BC4CEA9}"/>
                </a:ext>
              </a:extLst>
            </p:cNvPr>
            <p:cNvSpPr/>
            <p:nvPr/>
          </p:nvSpPr>
          <p:spPr>
            <a:xfrm>
              <a:off x="7758272" y="219404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38" name="pt692">
              <a:extLst>
                <a:ext uri="{FF2B5EF4-FFF2-40B4-BE49-F238E27FC236}">
                  <a16:creationId xmlns:a16="http://schemas.microsoft.com/office/drawing/2014/main" id="{C6F6570E-92C2-4A6F-AEBD-294835288819}"/>
                </a:ext>
              </a:extLst>
            </p:cNvPr>
            <p:cNvSpPr/>
            <p:nvPr/>
          </p:nvSpPr>
          <p:spPr>
            <a:xfrm>
              <a:off x="8146376" y="223070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39" name="pt693">
              <a:extLst>
                <a:ext uri="{FF2B5EF4-FFF2-40B4-BE49-F238E27FC236}">
                  <a16:creationId xmlns:a16="http://schemas.microsoft.com/office/drawing/2014/main" id="{9B1D15FD-C541-47AC-86BD-4DFE71C8A50D}"/>
                </a:ext>
              </a:extLst>
            </p:cNvPr>
            <p:cNvSpPr/>
            <p:nvPr/>
          </p:nvSpPr>
          <p:spPr>
            <a:xfrm>
              <a:off x="8075696" y="233381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40" name="pt694">
              <a:extLst>
                <a:ext uri="{FF2B5EF4-FFF2-40B4-BE49-F238E27FC236}">
                  <a16:creationId xmlns:a16="http://schemas.microsoft.com/office/drawing/2014/main" id="{26B1143C-2E2C-4A55-B136-E7FA09E7C9A0}"/>
                </a:ext>
              </a:extLst>
            </p:cNvPr>
            <p:cNvSpPr/>
            <p:nvPr/>
          </p:nvSpPr>
          <p:spPr>
            <a:xfrm>
              <a:off x="7724426" y="231712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41" name="pt695">
              <a:extLst>
                <a:ext uri="{FF2B5EF4-FFF2-40B4-BE49-F238E27FC236}">
                  <a16:creationId xmlns:a16="http://schemas.microsoft.com/office/drawing/2014/main" id="{9057446B-7A6B-47EB-ADDA-AE2A1562507A}"/>
                </a:ext>
              </a:extLst>
            </p:cNvPr>
            <p:cNvSpPr/>
            <p:nvPr/>
          </p:nvSpPr>
          <p:spPr>
            <a:xfrm>
              <a:off x="8101119" y="226332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42" name="pt696">
              <a:extLst>
                <a:ext uri="{FF2B5EF4-FFF2-40B4-BE49-F238E27FC236}">
                  <a16:creationId xmlns:a16="http://schemas.microsoft.com/office/drawing/2014/main" id="{DECC5AE4-36C0-4396-AB18-DE2BD2FD4A1D}"/>
                </a:ext>
              </a:extLst>
            </p:cNvPr>
            <p:cNvSpPr/>
            <p:nvPr/>
          </p:nvSpPr>
          <p:spPr>
            <a:xfrm>
              <a:off x="7822145" y="206805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43" name="pt697">
              <a:extLst>
                <a:ext uri="{FF2B5EF4-FFF2-40B4-BE49-F238E27FC236}">
                  <a16:creationId xmlns:a16="http://schemas.microsoft.com/office/drawing/2014/main" id="{D64BE1FB-033C-4EFF-9D6B-CE342765791A}"/>
                </a:ext>
              </a:extLst>
            </p:cNvPr>
            <p:cNvSpPr/>
            <p:nvPr/>
          </p:nvSpPr>
          <p:spPr>
            <a:xfrm>
              <a:off x="8471861" y="232975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44" name="pt698">
              <a:extLst>
                <a:ext uri="{FF2B5EF4-FFF2-40B4-BE49-F238E27FC236}">
                  <a16:creationId xmlns:a16="http://schemas.microsoft.com/office/drawing/2014/main" id="{6FA504E9-CA75-43FE-9CC8-7B643C0CC75A}"/>
                </a:ext>
              </a:extLst>
            </p:cNvPr>
            <p:cNvSpPr/>
            <p:nvPr/>
          </p:nvSpPr>
          <p:spPr>
            <a:xfrm>
              <a:off x="7121224" y="2218203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45" name="pt699">
              <a:extLst>
                <a:ext uri="{FF2B5EF4-FFF2-40B4-BE49-F238E27FC236}">
                  <a16:creationId xmlns:a16="http://schemas.microsoft.com/office/drawing/2014/main" id="{523B124E-7699-4D6E-A5DE-382E63F0D024}"/>
                </a:ext>
              </a:extLst>
            </p:cNvPr>
            <p:cNvSpPr/>
            <p:nvPr/>
          </p:nvSpPr>
          <p:spPr>
            <a:xfrm>
              <a:off x="8033004" y="212589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46" name="pt700">
              <a:extLst>
                <a:ext uri="{FF2B5EF4-FFF2-40B4-BE49-F238E27FC236}">
                  <a16:creationId xmlns:a16="http://schemas.microsoft.com/office/drawing/2014/main" id="{FB4497C0-4182-4E67-A7C3-3B2EBCBA9B16}"/>
                </a:ext>
              </a:extLst>
            </p:cNvPr>
            <p:cNvSpPr/>
            <p:nvPr/>
          </p:nvSpPr>
          <p:spPr>
            <a:xfrm>
              <a:off x="7483209" y="223526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47" name="pt701">
              <a:extLst>
                <a:ext uri="{FF2B5EF4-FFF2-40B4-BE49-F238E27FC236}">
                  <a16:creationId xmlns:a16="http://schemas.microsoft.com/office/drawing/2014/main" id="{0557C982-7FF8-412B-982B-E4FA6FFA8D2D}"/>
                </a:ext>
              </a:extLst>
            </p:cNvPr>
            <p:cNvSpPr/>
            <p:nvPr/>
          </p:nvSpPr>
          <p:spPr>
            <a:xfrm>
              <a:off x="8211021" y="224208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48" name="pt702">
              <a:extLst>
                <a:ext uri="{FF2B5EF4-FFF2-40B4-BE49-F238E27FC236}">
                  <a16:creationId xmlns:a16="http://schemas.microsoft.com/office/drawing/2014/main" id="{82420103-9F41-4A3F-8BA3-7344288F39AA}"/>
                </a:ext>
              </a:extLst>
            </p:cNvPr>
            <p:cNvSpPr/>
            <p:nvPr/>
          </p:nvSpPr>
          <p:spPr>
            <a:xfrm>
              <a:off x="7729813" y="233053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49" name="pt703">
              <a:extLst>
                <a:ext uri="{FF2B5EF4-FFF2-40B4-BE49-F238E27FC236}">
                  <a16:creationId xmlns:a16="http://schemas.microsoft.com/office/drawing/2014/main" id="{E36C9886-E1DB-4E3B-9048-85C2F7F2C256}"/>
                </a:ext>
              </a:extLst>
            </p:cNvPr>
            <p:cNvSpPr/>
            <p:nvPr/>
          </p:nvSpPr>
          <p:spPr>
            <a:xfrm>
              <a:off x="9543941" y="222915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50" name="pt704">
              <a:extLst>
                <a:ext uri="{FF2B5EF4-FFF2-40B4-BE49-F238E27FC236}">
                  <a16:creationId xmlns:a16="http://schemas.microsoft.com/office/drawing/2014/main" id="{20AD3CDC-1163-40B8-887A-6EB675BBE486}"/>
                </a:ext>
              </a:extLst>
            </p:cNvPr>
            <p:cNvSpPr/>
            <p:nvPr/>
          </p:nvSpPr>
          <p:spPr>
            <a:xfrm>
              <a:off x="8489315" y="201939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51" name="pt705">
              <a:extLst>
                <a:ext uri="{FF2B5EF4-FFF2-40B4-BE49-F238E27FC236}">
                  <a16:creationId xmlns:a16="http://schemas.microsoft.com/office/drawing/2014/main" id="{32132D05-99B0-488A-917E-64270E92EDDD}"/>
                </a:ext>
              </a:extLst>
            </p:cNvPr>
            <p:cNvSpPr/>
            <p:nvPr/>
          </p:nvSpPr>
          <p:spPr>
            <a:xfrm>
              <a:off x="7709906" y="261767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52" name="pt706">
              <a:extLst>
                <a:ext uri="{FF2B5EF4-FFF2-40B4-BE49-F238E27FC236}">
                  <a16:creationId xmlns:a16="http://schemas.microsoft.com/office/drawing/2014/main" id="{58391333-1363-4B93-BCEE-DB3ED2E0BBEE}"/>
                </a:ext>
              </a:extLst>
            </p:cNvPr>
            <p:cNvSpPr/>
            <p:nvPr/>
          </p:nvSpPr>
          <p:spPr>
            <a:xfrm>
              <a:off x="8313891" y="219945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53" name="pt707">
              <a:extLst>
                <a:ext uri="{FF2B5EF4-FFF2-40B4-BE49-F238E27FC236}">
                  <a16:creationId xmlns:a16="http://schemas.microsoft.com/office/drawing/2014/main" id="{D9292072-6548-4B72-BF03-6C215C7E4924}"/>
                </a:ext>
              </a:extLst>
            </p:cNvPr>
            <p:cNvSpPr/>
            <p:nvPr/>
          </p:nvSpPr>
          <p:spPr>
            <a:xfrm>
              <a:off x="9312621" y="215548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54" name="pt708">
              <a:extLst>
                <a:ext uri="{FF2B5EF4-FFF2-40B4-BE49-F238E27FC236}">
                  <a16:creationId xmlns:a16="http://schemas.microsoft.com/office/drawing/2014/main" id="{850F1829-AD02-441A-9570-8C96F4ABF01C}"/>
                </a:ext>
              </a:extLst>
            </p:cNvPr>
            <p:cNvSpPr/>
            <p:nvPr/>
          </p:nvSpPr>
          <p:spPr>
            <a:xfrm>
              <a:off x="7071229" y="2265012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55" name="pt709">
              <a:extLst>
                <a:ext uri="{FF2B5EF4-FFF2-40B4-BE49-F238E27FC236}">
                  <a16:creationId xmlns:a16="http://schemas.microsoft.com/office/drawing/2014/main" id="{C34E7F91-EC31-45B5-A3CD-413AC29BD892}"/>
                </a:ext>
              </a:extLst>
            </p:cNvPr>
            <p:cNvSpPr/>
            <p:nvPr/>
          </p:nvSpPr>
          <p:spPr>
            <a:xfrm>
              <a:off x="8207275" y="189954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56" name="pt710">
              <a:extLst>
                <a:ext uri="{FF2B5EF4-FFF2-40B4-BE49-F238E27FC236}">
                  <a16:creationId xmlns:a16="http://schemas.microsoft.com/office/drawing/2014/main" id="{E87D25E1-A5AE-4DC4-BBFB-9CE6C6ACC3CA}"/>
                </a:ext>
              </a:extLst>
            </p:cNvPr>
            <p:cNvSpPr/>
            <p:nvPr/>
          </p:nvSpPr>
          <p:spPr>
            <a:xfrm>
              <a:off x="9024378" y="227653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57" name="pt711">
              <a:extLst>
                <a:ext uri="{FF2B5EF4-FFF2-40B4-BE49-F238E27FC236}">
                  <a16:creationId xmlns:a16="http://schemas.microsoft.com/office/drawing/2014/main" id="{B1926142-1396-446C-BED9-06ED3D47A46A}"/>
                </a:ext>
              </a:extLst>
            </p:cNvPr>
            <p:cNvSpPr/>
            <p:nvPr/>
          </p:nvSpPr>
          <p:spPr>
            <a:xfrm>
              <a:off x="7371281" y="221712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58" name="pt712">
              <a:extLst>
                <a:ext uri="{FF2B5EF4-FFF2-40B4-BE49-F238E27FC236}">
                  <a16:creationId xmlns:a16="http://schemas.microsoft.com/office/drawing/2014/main" id="{AB3CBE64-CA2A-4395-B380-523C0C3FCCE4}"/>
                </a:ext>
              </a:extLst>
            </p:cNvPr>
            <p:cNvSpPr/>
            <p:nvPr/>
          </p:nvSpPr>
          <p:spPr>
            <a:xfrm>
              <a:off x="9300134" y="162039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59" name="pt713">
              <a:extLst>
                <a:ext uri="{FF2B5EF4-FFF2-40B4-BE49-F238E27FC236}">
                  <a16:creationId xmlns:a16="http://schemas.microsoft.com/office/drawing/2014/main" id="{6A4B8158-38E4-453C-924C-FD338687A846}"/>
                </a:ext>
              </a:extLst>
            </p:cNvPr>
            <p:cNvSpPr/>
            <p:nvPr/>
          </p:nvSpPr>
          <p:spPr>
            <a:xfrm>
              <a:off x="9441346" y="241573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60" name="pt714">
              <a:extLst>
                <a:ext uri="{FF2B5EF4-FFF2-40B4-BE49-F238E27FC236}">
                  <a16:creationId xmlns:a16="http://schemas.microsoft.com/office/drawing/2014/main" id="{120F99E8-E89B-4816-9A43-809295DB8F32}"/>
                </a:ext>
              </a:extLst>
            </p:cNvPr>
            <p:cNvSpPr/>
            <p:nvPr/>
          </p:nvSpPr>
          <p:spPr>
            <a:xfrm>
              <a:off x="7473180" y="220672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61" name="pt715">
              <a:extLst>
                <a:ext uri="{FF2B5EF4-FFF2-40B4-BE49-F238E27FC236}">
                  <a16:creationId xmlns:a16="http://schemas.microsoft.com/office/drawing/2014/main" id="{F9C1F1AD-5DCA-47BD-92B8-6959B94D5E19}"/>
                </a:ext>
              </a:extLst>
            </p:cNvPr>
            <p:cNvSpPr/>
            <p:nvPr/>
          </p:nvSpPr>
          <p:spPr>
            <a:xfrm>
              <a:off x="7742519" y="199868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62" name="pt716">
              <a:extLst>
                <a:ext uri="{FF2B5EF4-FFF2-40B4-BE49-F238E27FC236}">
                  <a16:creationId xmlns:a16="http://schemas.microsoft.com/office/drawing/2014/main" id="{C6506FEE-8BEA-4BE5-A399-BFEAAFC18CFD}"/>
                </a:ext>
              </a:extLst>
            </p:cNvPr>
            <p:cNvSpPr/>
            <p:nvPr/>
          </p:nvSpPr>
          <p:spPr>
            <a:xfrm>
              <a:off x="7688277" y="213812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63" name="pt717">
              <a:extLst>
                <a:ext uri="{FF2B5EF4-FFF2-40B4-BE49-F238E27FC236}">
                  <a16:creationId xmlns:a16="http://schemas.microsoft.com/office/drawing/2014/main" id="{04D2D9BA-923C-4EF5-8688-404056FE7ABB}"/>
                </a:ext>
              </a:extLst>
            </p:cNvPr>
            <p:cNvSpPr/>
            <p:nvPr/>
          </p:nvSpPr>
          <p:spPr>
            <a:xfrm>
              <a:off x="8272079" y="230973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64" name="pt718">
              <a:extLst>
                <a:ext uri="{FF2B5EF4-FFF2-40B4-BE49-F238E27FC236}">
                  <a16:creationId xmlns:a16="http://schemas.microsoft.com/office/drawing/2014/main" id="{DAE08560-83EB-47B8-82CE-D8145BFC6C83}"/>
                </a:ext>
              </a:extLst>
            </p:cNvPr>
            <p:cNvSpPr/>
            <p:nvPr/>
          </p:nvSpPr>
          <p:spPr>
            <a:xfrm>
              <a:off x="7106845" y="2226798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65" name="pt719">
              <a:extLst>
                <a:ext uri="{FF2B5EF4-FFF2-40B4-BE49-F238E27FC236}">
                  <a16:creationId xmlns:a16="http://schemas.microsoft.com/office/drawing/2014/main" id="{884F3FAA-480E-4161-BE24-FE7176C1E929}"/>
                </a:ext>
              </a:extLst>
            </p:cNvPr>
            <p:cNvSpPr/>
            <p:nvPr/>
          </p:nvSpPr>
          <p:spPr>
            <a:xfrm>
              <a:off x="8022277" y="226360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66" name="pt720">
              <a:extLst>
                <a:ext uri="{FF2B5EF4-FFF2-40B4-BE49-F238E27FC236}">
                  <a16:creationId xmlns:a16="http://schemas.microsoft.com/office/drawing/2014/main" id="{F6C9D6DF-D8A0-4E1B-BAE4-98D3664A75B9}"/>
                </a:ext>
              </a:extLst>
            </p:cNvPr>
            <p:cNvSpPr/>
            <p:nvPr/>
          </p:nvSpPr>
          <p:spPr>
            <a:xfrm>
              <a:off x="8007377" y="253023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67" name="pt721">
              <a:extLst>
                <a:ext uri="{FF2B5EF4-FFF2-40B4-BE49-F238E27FC236}">
                  <a16:creationId xmlns:a16="http://schemas.microsoft.com/office/drawing/2014/main" id="{E46F680B-1DBA-43E8-82BF-DEEF0EA93731}"/>
                </a:ext>
              </a:extLst>
            </p:cNvPr>
            <p:cNvSpPr/>
            <p:nvPr/>
          </p:nvSpPr>
          <p:spPr>
            <a:xfrm>
              <a:off x="10071904" y="214816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68" name="pt722">
              <a:extLst>
                <a:ext uri="{FF2B5EF4-FFF2-40B4-BE49-F238E27FC236}">
                  <a16:creationId xmlns:a16="http://schemas.microsoft.com/office/drawing/2014/main" id="{39CE2F25-C67E-41D9-9E7A-AFD1C59E26B2}"/>
                </a:ext>
              </a:extLst>
            </p:cNvPr>
            <p:cNvSpPr/>
            <p:nvPr/>
          </p:nvSpPr>
          <p:spPr>
            <a:xfrm>
              <a:off x="7756320" y="236351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69" name="pt723">
              <a:extLst>
                <a:ext uri="{FF2B5EF4-FFF2-40B4-BE49-F238E27FC236}">
                  <a16:creationId xmlns:a16="http://schemas.microsoft.com/office/drawing/2014/main" id="{324A61C5-678C-4C2C-B724-9091BD7A71BC}"/>
                </a:ext>
              </a:extLst>
            </p:cNvPr>
            <p:cNvSpPr/>
            <p:nvPr/>
          </p:nvSpPr>
          <p:spPr>
            <a:xfrm>
              <a:off x="7218956" y="201654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70" name="pt724">
              <a:extLst>
                <a:ext uri="{FF2B5EF4-FFF2-40B4-BE49-F238E27FC236}">
                  <a16:creationId xmlns:a16="http://schemas.microsoft.com/office/drawing/2014/main" id="{564D4A70-9FCC-4715-A95D-BCA694A2A9C7}"/>
                </a:ext>
              </a:extLst>
            </p:cNvPr>
            <p:cNvSpPr/>
            <p:nvPr/>
          </p:nvSpPr>
          <p:spPr>
            <a:xfrm>
              <a:off x="7304029" y="251751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71" name="pt725">
              <a:extLst>
                <a:ext uri="{FF2B5EF4-FFF2-40B4-BE49-F238E27FC236}">
                  <a16:creationId xmlns:a16="http://schemas.microsoft.com/office/drawing/2014/main" id="{401B5A71-1E13-4461-8DB4-11FD9E979373}"/>
                </a:ext>
              </a:extLst>
            </p:cNvPr>
            <p:cNvSpPr/>
            <p:nvPr/>
          </p:nvSpPr>
          <p:spPr>
            <a:xfrm>
              <a:off x="8288216" y="216954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72" name="pt726">
              <a:extLst>
                <a:ext uri="{FF2B5EF4-FFF2-40B4-BE49-F238E27FC236}">
                  <a16:creationId xmlns:a16="http://schemas.microsoft.com/office/drawing/2014/main" id="{C9664FDB-07C5-4DF8-A09C-8BC7F432E5F8}"/>
                </a:ext>
              </a:extLst>
            </p:cNvPr>
            <p:cNvSpPr/>
            <p:nvPr/>
          </p:nvSpPr>
          <p:spPr>
            <a:xfrm>
              <a:off x="8509110" y="236507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73" name="pt727">
              <a:extLst>
                <a:ext uri="{FF2B5EF4-FFF2-40B4-BE49-F238E27FC236}">
                  <a16:creationId xmlns:a16="http://schemas.microsoft.com/office/drawing/2014/main" id="{6B307887-58FE-47B9-B266-C19A3700A3B9}"/>
                </a:ext>
              </a:extLst>
            </p:cNvPr>
            <p:cNvSpPr/>
            <p:nvPr/>
          </p:nvSpPr>
          <p:spPr>
            <a:xfrm>
              <a:off x="8744631" y="304802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74" name="pt728">
              <a:extLst>
                <a:ext uri="{FF2B5EF4-FFF2-40B4-BE49-F238E27FC236}">
                  <a16:creationId xmlns:a16="http://schemas.microsoft.com/office/drawing/2014/main" id="{1F1C9881-BDF5-48CD-BB77-224141906BCA}"/>
                </a:ext>
              </a:extLst>
            </p:cNvPr>
            <p:cNvSpPr/>
            <p:nvPr/>
          </p:nvSpPr>
          <p:spPr>
            <a:xfrm>
              <a:off x="7518062" y="243335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75" name="pt729">
              <a:extLst>
                <a:ext uri="{FF2B5EF4-FFF2-40B4-BE49-F238E27FC236}">
                  <a16:creationId xmlns:a16="http://schemas.microsoft.com/office/drawing/2014/main" id="{BE2CAD6D-E354-4514-97F5-574025885C2F}"/>
                </a:ext>
              </a:extLst>
            </p:cNvPr>
            <p:cNvSpPr/>
            <p:nvPr/>
          </p:nvSpPr>
          <p:spPr>
            <a:xfrm>
              <a:off x="7073314" y="2204442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76" name="pt730">
              <a:extLst>
                <a:ext uri="{FF2B5EF4-FFF2-40B4-BE49-F238E27FC236}">
                  <a16:creationId xmlns:a16="http://schemas.microsoft.com/office/drawing/2014/main" id="{45CFEF22-F903-48D3-92B4-C7469764F375}"/>
                </a:ext>
              </a:extLst>
            </p:cNvPr>
            <p:cNvSpPr/>
            <p:nvPr/>
          </p:nvSpPr>
          <p:spPr>
            <a:xfrm>
              <a:off x="9277842" y="295776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77" name="pt731">
              <a:extLst>
                <a:ext uri="{FF2B5EF4-FFF2-40B4-BE49-F238E27FC236}">
                  <a16:creationId xmlns:a16="http://schemas.microsoft.com/office/drawing/2014/main" id="{D653A9A4-D24E-451E-8FFB-CD7BA118BDF3}"/>
                </a:ext>
              </a:extLst>
            </p:cNvPr>
            <p:cNvSpPr/>
            <p:nvPr/>
          </p:nvSpPr>
          <p:spPr>
            <a:xfrm>
              <a:off x="8172241" y="239580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78" name="pt732">
              <a:extLst>
                <a:ext uri="{FF2B5EF4-FFF2-40B4-BE49-F238E27FC236}">
                  <a16:creationId xmlns:a16="http://schemas.microsoft.com/office/drawing/2014/main" id="{727A4BAF-DAB9-4CBC-87B4-86CAE9622C34}"/>
                </a:ext>
              </a:extLst>
            </p:cNvPr>
            <p:cNvSpPr/>
            <p:nvPr/>
          </p:nvSpPr>
          <p:spPr>
            <a:xfrm>
              <a:off x="9657188" y="157588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79" name="pt733">
              <a:extLst>
                <a:ext uri="{FF2B5EF4-FFF2-40B4-BE49-F238E27FC236}">
                  <a16:creationId xmlns:a16="http://schemas.microsoft.com/office/drawing/2014/main" id="{4170BA1D-F888-4308-8253-A255BEAAD7E4}"/>
                </a:ext>
              </a:extLst>
            </p:cNvPr>
            <p:cNvSpPr/>
            <p:nvPr/>
          </p:nvSpPr>
          <p:spPr>
            <a:xfrm>
              <a:off x="9126304" y="164586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80" name="pt734">
              <a:extLst>
                <a:ext uri="{FF2B5EF4-FFF2-40B4-BE49-F238E27FC236}">
                  <a16:creationId xmlns:a16="http://schemas.microsoft.com/office/drawing/2014/main" id="{2D6F12FE-DCB6-4A3A-81B9-0DF43F69B09A}"/>
                </a:ext>
              </a:extLst>
            </p:cNvPr>
            <p:cNvSpPr/>
            <p:nvPr/>
          </p:nvSpPr>
          <p:spPr>
            <a:xfrm>
              <a:off x="8332061" y="131990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81" name="pt735">
              <a:extLst>
                <a:ext uri="{FF2B5EF4-FFF2-40B4-BE49-F238E27FC236}">
                  <a16:creationId xmlns:a16="http://schemas.microsoft.com/office/drawing/2014/main" id="{50EB6A20-E219-4D9B-A9BA-225369045648}"/>
                </a:ext>
              </a:extLst>
            </p:cNvPr>
            <p:cNvSpPr/>
            <p:nvPr/>
          </p:nvSpPr>
          <p:spPr>
            <a:xfrm>
              <a:off x="8093794" y="252345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82" name="pt736">
              <a:extLst>
                <a:ext uri="{FF2B5EF4-FFF2-40B4-BE49-F238E27FC236}">
                  <a16:creationId xmlns:a16="http://schemas.microsoft.com/office/drawing/2014/main" id="{5C5C4F56-4815-4B4B-B5A2-C3500558AD2A}"/>
                </a:ext>
              </a:extLst>
            </p:cNvPr>
            <p:cNvSpPr/>
            <p:nvPr/>
          </p:nvSpPr>
          <p:spPr>
            <a:xfrm>
              <a:off x="8501586" y="280597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83" name="pt737">
              <a:extLst>
                <a:ext uri="{FF2B5EF4-FFF2-40B4-BE49-F238E27FC236}">
                  <a16:creationId xmlns:a16="http://schemas.microsoft.com/office/drawing/2014/main" id="{AEF7EF6A-EDFD-4505-A228-08F6015AD81A}"/>
                </a:ext>
              </a:extLst>
            </p:cNvPr>
            <p:cNvSpPr/>
            <p:nvPr/>
          </p:nvSpPr>
          <p:spPr>
            <a:xfrm>
              <a:off x="8928960" y="236400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84" name="pt738">
              <a:extLst>
                <a:ext uri="{FF2B5EF4-FFF2-40B4-BE49-F238E27FC236}">
                  <a16:creationId xmlns:a16="http://schemas.microsoft.com/office/drawing/2014/main" id="{186C8809-47DB-4A31-B400-A0EE8E5733A0}"/>
                </a:ext>
              </a:extLst>
            </p:cNvPr>
            <p:cNvSpPr/>
            <p:nvPr/>
          </p:nvSpPr>
          <p:spPr>
            <a:xfrm>
              <a:off x="7883387" y="182719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85" name="pt739">
              <a:extLst>
                <a:ext uri="{FF2B5EF4-FFF2-40B4-BE49-F238E27FC236}">
                  <a16:creationId xmlns:a16="http://schemas.microsoft.com/office/drawing/2014/main" id="{4ED8E5C9-45B2-42C6-95A2-D8D084237938}"/>
                </a:ext>
              </a:extLst>
            </p:cNvPr>
            <p:cNvSpPr/>
            <p:nvPr/>
          </p:nvSpPr>
          <p:spPr>
            <a:xfrm>
              <a:off x="7673501" y="248805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86" name="pt740">
              <a:extLst>
                <a:ext uri="{FF2B5EF4-FFF2-40B4-BE49-F238E27FC236}">
                  <a16:creationId xmlns:a16="http://schemas.microsoft.com/office/drawing/2014/main" id="{E1255FFB-AAB5-4AE6-B940-001FBAAD424C}"/>
                </a:ext>
              </a:extLst>
            </p:cNvPr>
            <p:cNvSpPr/>
            <p:nvPr/>
          </p:nvSpPr>
          <p:spPr>
            <a:xfrm>
              <a:off x="7062119" y="2230449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87" name="pt741">
              <a:extLst>
                <a:ext uri="{FF2B5EF4-FFF2-40B4-BE49-F238E27FC236}">
                  <a16:creationId xmlns:a16="http://schemas.microsoft.com/office/drawing/2014/main" id="{0C834352-50E3-44EA-9A4C-B022FC0FCF2C}"/>
                </a:ext>
              </a:extLst>
            </p:cNvPr>
            <p:cNvSpPr/>
            <p:nvPr/>
          </p:nvSpPr>
          <p:spPr>
            <a:xfrm>
              <a:off x="7832182" y="204763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88" name="pt742">
              <a:extLst>
                <a:ext uri="{FF2B5EF4-FFF2-40B4-BE49-F238E27FC236}">
                  <a16:creationId xmlns:a16="http://schemas.microsoft.com/office/drawing/2014/main" id="{21E8A747-B8CA-48EF-ABAE-2014971E7100}"/>
                </a:ext>
              </a:extLst>
            </p:cNvPr>
            <p:cNvSpPr/>
            <p:nvPr/>
          </p:nvSpPr>
          <p:spPr>
            <a:xfrm>
              <a:off x="8812655" y="211265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89" name="pt743">
              <a:extLst>
                <a:ext uri="{FF2B5EF4-FFF2-40B4-BE49-F238E27FC236}">
                  <a16:creationId xmlns:a16="http://schemas.microsoft.com/office/drawing/2014/main" id="{6D2BBBD5-4E79-4AD0-B685-AA88FAF16D1D}"/>
                </a:ext>
              </a:extLst>
            </p:cNvPr>
            <p:cNvSpPr/>
            <p:nvPr/>
          </p:nvSpPr>
          <p:spPr>
            <a:xfrm>
              <a:off x="7823947" y="239261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90" name="pt744">
              <a:extLst>
                <a:ext uri="{FF2B5EF4-FFF2-40B4-BE49-F238E27FC236}">
                  <a16:creationId xmlns:a16="http://schemas.microsoft.com/office/drawing/2014/main" id="{4C1392C8-750D-4A2A-8B2B-DE8491763D52}"/>
                </a:ext>
              </a:extLst>
            </p:cNvPr>
            <p:cNvSpPr/>
            <p:nvPr/>
          </p:nvSpPr>
          <p:spPr>
            <a:xfrm>
              <a:off x="9052333" y="217925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91" name="pt745">
              <a:extLst>
                <a:ext uri="{FF2B5EF4-FFF2-40B4-BE49-F238E27FC236}">
                  <a16:creationId xmlns:a16="http://schemas.microsoft.com/office/drawing/2014/main" id="{4382D838-0009-4C3C-B4E2-D75162734515}"/>
                </a:ext>
              </a:extLst>
            </p:cNvPr>
            <p:cNvSpPr/>
            <p:nvPr/>
          </p:nvSpPr>
          <p:spPr>
            <a:xfrm>
              <a:off x="7696311" y="238184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92" name="pt746">
              <a:extLst>
                <a:ext uri="{FF2B5EF4-FFF2-40B4-BE49-F238E27FC236}">
                  <a16:creationId xmlns:a16="http://schemas.microsoft.com/office/drawing/2014/main" id="{D6E840AE-0B91-4BA4-8D57-A0963354D747}"/>
                </a:ext>
              </a:extLst>
            </p:cNvPr>
            <p:cNvSpPr/>
            <p:nvPr/>
          </p:nvSpPr>
          <p:spPr>
            <a:xfrm>
              <a:off x="7566639" y="211498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93" name="pt747">
              <a:extLst>
                <a:ext uri="{FF2B5EF4-FFF2-40B4-BE49-F238E27FC236}">
                  <a16:creationId xmlns:a16="http://schemas.microsoft.com/office/drawing/2014/main" id="{96C24A73-B1C2-4B5D-B9C3-1985107A9920}"/>
                </a:ext>
              </a:extLst>
            </p:cNvPr>
            <p:cNvSpPr/>
            <p:nvPr/>
          </p:nvSpPr>
          <p:spPr>
            <a:xfrm>
              <a:off x="8257320" y="233454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94" name="pt748">
              <a:extLst>
                <a:ext uri="{FF2B5EF4-FFF2-40B4-BE49-F238E27FC236}">
                  <a16:creationId xmlns:a16="http://schemas.microsoft.com/office/drawing/2014/main" id="{25C67F83-FA2A-4415-9291-21587B39EE9D}"/>
                </a:ext>
              </a:extLst>
            </p:cNvPr>
            <p:cNvSpPr/>
            <p:nvPr/>
          </p:nvSpPr>
          <p:spPr>
            <a:xfrm>
              <a:off x="8832207" y="234734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95" name="pt749">
              <a:extLst>
                <a:ext uri="{FF2B5EF4-FFF2-40B4-BE49-F238E27FC236}">
                  <a16:creationId xmlns:a16="http://schemas.microsoft.com/office/drawing/2014/main" id="{E85D4F2F-7F3E-4E8E-99A2-DC6AEB66C197}"/>
                </a:ext>
              </a:extLst>
            </p:cNvPr>
            <p:cNvSpPr/>
            <p:nvPr/>
          </p:nvSpPr>
          <p:spPr>
            <a:xfrm>
              <a:off x="7742407" y="238031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96" name="pt750">
              <a:extLst>
                <a:ext uri="{FF2B5EF4-FFF2-40B4-BE49-F238E27FC236}">
                  <a16:creationId xmlns:a16="http://schemas.microsoft.com/office/drawing/2014/main" id="{6AFB9729-4D89-41D2-BAD9-53DFCE2CDD52}"/>
                </a:ext>
              </a:extLst>
            </p:cNvPr>
            <p:cNvSpPr/>
            <p:nvPr/>
          </p:nvSpPr>
          <p:spPr>
            <a:xfrm>
              <a:off x="8192767" y="260751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97" name="pt751">
              <a:extLst>
                <a:ext uri="{FF2B5EF4-FFF2-40B4-BE49-F238E27FC236}">
                  <a16:creationId xmlns:a16="http://schemas.microsoft.com/office/drawing/2014/main" id="{09E7D86E-844A-49FA-8AFD-0072947B3DB2}"/>
                </a:ext>
              </a:extLst>
            </p:cNvPr>
            <p:cNvSpPr/>
            <p:nvPr/>
          </p:nvSpPr>
          <p:spPr>
            <a:xfrm>
              <a:off x="7094765" y="2212246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98" name="pt752">
              <a:extLst>
                <a:ext uri="{FF2B5EF4-FFF2-40B4-BE49-F238E27FC236}">
                  <a16:creationId xmlns:a16="http://schemas.microsoft.com/office/drawing/2014/main" id="{615FC572-F288-4D41-8D46-0345E1F7B408}"/>
                </a:ext>
              </a:extLst>
            </p:cNvPr>
            <p:cNvSpPr/>
            <p:nvPr/>
          </p:nvSpPr>
          <p:spPr>
            <a:xfrm>
              <a:off x="7709551" y="217930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099" name="pt753">
              <a:extLst>
                <a:ext uri="{FF2B5EF4-FFF2-40B4-BE49-F238E27FC236}">
                  <a16:creationId xmlns:a16="http://schemas.microsoft.com/office/drawing/2014/main" id="{D7D496BE-7D87-46FC-8852-CD67799B6B96}"/>
                </a:ext>
              </a:extLst>
            </p:cNvPr>
            <p:cNvSpPr/>
            <p:nvPr/>
          </p:nvSpPr>
          <p:spPr>
            <a:xfrm>
              <a:off x="8183643" y="195774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00" name="pt754">
              <a:extLst>
                <a:ext uri="{FF2B5EF4-FFF2-40B4-BE49-F238E27FC236}">
                  <a16:creationId xmlns:a16="http://schemas.microsoft.com/office/drawing/2014/main" id="{B7C0B18E-83ED-4969-8B8F-AF13A84A9DE6}"/>
                </a:ext>
              </a:extLst>
            </p:cNvPr>
            <p:cNvSpPr/>
            <p:nvPr/>
          </p:nvSpPr>
          <p:spPr>
            <a:xfrm>
              <a:off x="9260734" y="155050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01" name="pt755">
              <a:extLst>
                <a:ext uri="{FF2B5EF4-FFF2-40B4-BE49-F238E27FC236}">
                  <a16:creationId xmlns:a16="http://schemas.microsoft.com/office/drawing/2014/main" id="{45BFF198-661B-4429-A876-007CB5F26BF6}"/>
                </a:ext>
              </a:extLst>
            </p:cNvPr>
            <p:cNvSpPr/>
            <p:nvPr/>
          </p:nvSpPr>
          <p:spPr>
            <a:xfrm>
              <a:off x="8476368" y="219559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02" name="pt756">
              <a:extLst>
                <a:ext uri="{FF2B5EF4-FFF2-40B4-BE49-F238E27FC236}">
                  <a16:creationId xmlns:a16="http://schemas.microsoft.com/office/drawing/2014/main" id="{4DB109DA-3813-462D-A833-F4B3427B530A}"/>
                </a:ext>
              </a:extLst>
            </p:cNvPr>
            <p:cNvSpPr/>
            <p:nvPr/>
          </p:nvSpPr>
          <p:spPr>
            <a:xfrm>
              <a:off x="8614697" y="211467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03" name="pt757">
              <a:extLst>
                <a:ext uri="{FF2B5EF4-FFF2-40B4-BE49-F238E27FC236}">
                  <a16:creationId xmlns:a16="http://schemas.microsoft.com/office/drawing/2014/main" id="{8CD4BE96-C089-4742-ABB4-DA5458F894AC}"/>
                </a:ext>
              </a:extLst>
            </p:cNvPr>
            <p:cNvSpPr/>
            <p:nvPr/>
          </p:nvSpPr>
          <p:spPr>
            <a:xfrm>
              <a:off x="9041938" y="121682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04" name="pt758">
              <a:extLst>
                <a:ext uri="{FF2B5EF4-FFF2-40B4-BE49-F238E27FC236}">
                  <a16:creationId xmlns:a16="http://schemas.microsoft.com/office/drawing/2014/main" id="{CCD78212-0F3B-403D-9AEA-986631DCDFA3}"/>
                </a:ext>
              </a:extLst>
            </p:cNvPr>
            <p:cNvSpPr/>
            <p:nvPr/>
          </p:nvSpPr>
          <p:spPr>
            <a:xfrm>
              <a:off x="8134102" y="221916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05" name="pt759">
              <a:extLst>
                <a:ext uri="{FF2B5EF4-FFF2-40B4-BE49-F238E27FC236}">
                  <a16:creationId xmlns:a16="http://schemas.microsoft.com/office/drawing/2014/main" id="{73538491-947C-4C77-A566-FE9E52716713}"/>
                </a:ext>
              </a:extLst>
            </p:cNvPr>
            <p:cNvSpPr/>
            <p:nvPr/>
          </p:nvSpPr>
          <p:spPr>
            <a:xfrm>
              <a:off x="9757596" y="183899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06" name="pt760">
              <a:extLst>
                <a:ext uri="{FF2B5EF4-FFF2-40B4-BE49-F238E27FC236}">
                  <a16:creationId xmlns:a16="http://schemas.microsoft.com/office/drawing/2014/main" id="{C532DE02-0012-46E1-A0BE-49414F8B7F59}"/>
                </a:ext>
              </a:extLst>
            </p:cNvPr>
            <p:cNvSpPr/>
            <p:nvPr/>
          </p:nvSpPr>
          <p:spPr>
            <a:xfrm>
              <a:off x="8581471" y="210134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07" name="pt761">
              <a:extLst>
                <a:ext uri="{FF2B5EF4-FFF2-40B4-BE49-F238E27FC236}">
                  <a16:creationId xmlns:a16="http://schemas.microsoft.com/office/drawing/2014/main" id="{24CEDC61-FB7B-4389-827E-FB21342DAE52}"/>
                </a:ext>
              </a:extLst>
            </p:cNvPr>
            <p:cNvSpPr/>
            <p:nvPr/>
          </p:nvSpPr>
          <p:spPr>
            <a:xfrm>
              <a:off x="7658995" y="264399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08" name="pt762">
              <a:extLst>
                <a:ext uri="{FF2B5EF4-FFF2-40B4-BE49-F238E27FC236}">
                  <a16:creationId xmlns:a16="http://schemas.microsoft.com/office/drawing/2014/main" id="{9F3AF8D3-E9B1-4E38-9F42-8F215B13A226}"/>
                </a:ext>
              </a:extLst>
            </p:cNvPr>
            <p:cNvSpPr/>
            <p:nvPr/>
          </p:nvSpPr>
          <p:spPr>
            <a:xfrm>
              <a:off x="7058461" y="2288528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09" name="pt763">
              <a:extLst>
                <a:ext uri="{FF2B5EF4-FFF2-40B4-BE49-F238E27FC236}">
                  <a16:creationId xmlns:a16="http://schemas.microsoft.com/office/drawing/2014/main" id="{89787366-C52D-450D-84C6-998BA1E49983}"/>
                </a:ext>
              </a:extLst>
            </p:cNvPr>
            <p:cNvSpPr/>
            <p:nvPr/>
          </p:nvSpPr>
          <p:spPr>
            <a:xfrm>
              <a:off x="7818140" y="293649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10" name="pt764">
              <a:extLst>
                <a:ext uri="{FF2B5EF4-FFF2-40B4-BE49-F238E27FC236}">
                  <a16:creationId xmlns:a16="http://schemas.microsoft.com/office/drawing/2014/main" id="{CB8BC640-DEA3-4473-B8FF-154685EA07D8}"/>
                </a:ext>
              </a:extLst>
            </p:cNvPr>
            <p:cNvSpPr/>
            <p:nvPr/>
          </p:nvSpPr>
          <p:spPr>
            <a:xfrm>
              <a:off x="7886930" y="237482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11" name="pt765">
              <a:extLst>
                <a:ext uri="{FF2B5EF4-FFF2-40B4-BE49-F238E27FC236}">
                  <a16:creationId xmlns:a16="http://schemas.microsoft.com/office/drawing/2014/main" id="{736B7F5B-AD01-4441-AF98-00C952A614D4}"/>
                </a:ext>
              </a:extLst>
            </p:cNvPr>
            <p:cNvSpPr/>
            <p:nvPr/>
          </p:nvSpPr>
          <p:spPr>
            <a:xfrm>
              <a:off x="8693714" y="146468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12" name="pt766">
              <a:extLst>
                <a:ext uri="{FF2B5EF4-FFF2-40B4-BE49-F238E27FC236}">
                  <a16:creationId xmlns:a16="http://schemas.microsoft.com/office/drawing/2014/main" id="{F4E1F47E-5C2D-45DB-A73C-ED592D39D49E}"/>
                </a:ext>
              </a:extLst>
            </p:cNvPr>
            <p:cNvSpPr/>
            <p:nvPr/>
          </p:nvSpPr>
          <p:spPr>
            <a:xfrm>
              <a:off x="9218748" y="267015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13" name="pt767">
              <a:extLst>
                <a:ext uri="{FF2B5EF4-FFF2-40B4-BE49-F238E27FC236}">
                  <a16:creationId xmlns:a16="http://schemas.microsoft.com/office/drawing/2014/main" id="{42019C7E-B8F1-4D91-8051-B4B620D34591}"/>
                </a:ext>
              </a:extLst>
            </p:cNvPr>
            <p:cNvSpPr/>
            <p:nvPr/>
          </p:nvSpPr>
          <p:spPr>
            <a:xfrm>
              <a:off x="8016616" y="199418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14" name="pt768">
              <a:extLst>
                <a:ext uri="{FF2B5EF4-FFF2-40B4-BE49-F238E27FC236}">
                  <a16:creationId xmlns:a16="http://schemas.microsoft.com/office/drawing/2014/main" id="{8423500D-A550-4618-B85C-106E76BD0740}"/>
                </a:ext>
              </a:extLst>
            </p:cNvPr>
            <p:cNvSpPr/>
            <p:nvPr/>
          </p:nvSpPr>
          <p:spPr>
            <a:xfrm>
              <a:off x="8873018" y="167151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15" name="pt769">
              <a:extLst>
                <a:ext uri="{FF2B5EF4-FFF2-40B4-BE49-F238E27FC236}">
                  <a16:creationId xmlns:a16="http://schemas.microsoft.com/office/drawing/2014/main" id="{12CC8F0E-0AE8-4221-AB6E-7C1D5EFC2FBA}"/>
                </a:ext>
              </a:extLst>
            </p:cNvPr>
            <p:cNvSpPr/>
            <p:nvPr/>
          </p:nvSpPr>
          <p:spPr>
            <a:xfrm>
              <a:off x="7943273" y="215883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16" name="pt770">
              <a:extLst>
                <a:ext uri="{FF2B5EF4-FFF2-40B4-BE49-F238E27FC236}">
                  <a16:creationId xmlns:a16="http://schemas.microsoft.com/office/drawing/2014/main" id="{E3679520-4BF2-463B-AAA7-92D07C84A506}"/>
                </a:ext>
              </a:extLst>
            </p:cNvPr>
            <p:cNvSpPr/>
            <p:nvPr/>
          </p:nvSpPr>
          <p:spPr>
            <a:xfrm>
              <a:off x="8092362" y="228497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17" name="pt771">
              <a:extLst>
                <a:ext uri="{FF2B5EF4-FFF2-40B4-BE49-F238E27FC236}">
                  <a16:creationId xmlns:a16="http://schemas.microsoft.com/office/drawing/2014/main" id="{07E66A29-E4DD-4B8E-A26F-E7D4EC6EA78E}"/>
                </a:ext>
              </a:extLst>
            </p:cNvPr>
            <p:cNvSpPr/>
            <p:nvPr/>
          </p:nvSpPr>
          <p:spPr>
            <a:xfrm>
              <a:off x="7680869" y="168439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18" name="pt772">
              <a:extLst>
                <a:ext uri="{FF2B5EF4-FFF2-40B4-BE49-F238E27FC236}">
                  <a16:creationId xmlns:a16="http://schemas.microsoft.com/office/drawing/2014/main" id="{19B135E8-982D-4E44-B70F-271AAD904336}"/>
                </a:ext>
              </a:extLst>
            </p:cNvPr>
            <p:cNvSpPr/>
            <p:nvPr/>
          </p:nvSpPr>
          <p:spPr>
            <a:xfrm>
              <a:off x="7690580" y="205308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19" name="pt773">
              <a:extLst>
                <a:ext uri="{FF2B5EF4-FFF2-40B4-BE49-F238E27FC236}">
                  <a16:creationId xmlns:a16="http://schemas.microsoft.com/office/drawing/2014/main" id="{2B8E9A35-FD15-4531-8AAB-4C3C531F949E}"/>
                </a:ext>
              </a:extLst>
            </p:cNvPr>
            <p:cNvSpPr/>
            <p:nvPr/>
          </p:nvSpPr>
          <p:spPr>
            <a:xfrm>
              <a:off x="7049516" y="2258046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20" name="pt774">
              <a:extLst>
                <a:ext uri="{FF2B5EF4-FFF2-40B4-BE49-F238E27FC236}">
                  <a16:creationId xmlns:a16="http://schemas.microsoft.com/office/drawing/2014/main" id="{841CF9ED-8161-4C61-AFF0-A933888D4BDF}"/>
                </a:ext>
              </a:extLst>
            </p:cNvPr>
            <p:cNvSpPr/>
            <p:nvPr/>
          </p:nvSpPr>
          <p:spPr>
            <a:xfrm>
              <a:off x="8616653" y="311509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21" name="pt775">
              <a:extLst>
                <a:ext uri="{FF2B5EF4-FFF2-40B4-BE49-F238E27FC236}">
                  <a16:creationId xmlns:a16="http://schemas.microsoft.com/office/drawing/2014/main" id="{B410BB9A-1BC4-41AF-A59F-E1E29F59407E}"/>
                </a:ext>
              </a:extLst>
            </p:cNvPr>
            <p:cNvSpPr/>
            <p:nvPr/>
          </p:nvSpPr>
          <p:spPr>
            <a:xfrm>
              <a:off x="7474163" y="270224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22" name="pt776">
              <a:extLst>
                <a:ext uri="{FF2B5EF4-FFF2-40B4-BE49-F238E27FC236}">
                  <a16:creationId xmlns:a16="http://schemas.microsoft.com/office/drawing/2014/main" id="{76717331-25F2-4F15-8239-61DDDB22E56D}"/>
                </a:ext>
              </a:extLst>
            </p:cNvPr>
            <p:cNvSpPr/>
            <p:nvPr/>
          </p:nvSpPr>
          <p:spPr>
            <a:xfrm>
              <a:off x="8170874" y="267189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23" name="pt777">
              <a:extLst>
                <a:ext uri="{FF2B5EF4-FFF2-40B4-BE49-F238E27FC236}">
                  <a16:creationId xmlns:a16="http://schemas.microsoft.com/office/drawing/2014/main" id="{3E2C0F89-DB27-4E5F-9637-596748DBDF76}"/>
                </a:ext>
              </a:extLst>
            </p:cNvPr>
            <p:cNvSpPr/>
            <p:nvPr/>
          </p:nvSpPr>
          <p:spPr>
            <a:xfrm>
              <a:off x="8239830" y="213789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24" name="pt778">
              <a:extLst>
                <a:ext uri="{FF2B5EF4-FFF2-40B4-BE49-F238E27FC236}">
                  <a16:creationId xmlns:a16="http://schemas.microsoft.com/office/drawing/2014/main" id="{DE1F1741-41CD-44DF-8246-E2BFA6E27336}"/>
                </a:ext>
              </a:extLst>
            </p:cNvPr>
            <p:cNvSpPr/>
            <p:nvPr/>
          </p:nvSpPr>
          <p:spPr>
            <a:xfrm>
              <a:off x="7981493" y="236055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25" name="pt779">
              <a:extLst>
                <a:ext uri="{FF2B5EF4-FFF2-40B4-BE49-F238E27FC236}">
                  <a16:creationId xmlns:a16="http://schemas.microsoft.com/office/drawing/2014/main" id="{30B5E575-16D6-489C-91CD-BF40C00247E6}"/>
                </a:ext>
              </a:extLst>
            </p:cNvPr>
            <p:cNvSpPr/>
            <p:nvPr/>
          </p:nvSpPr>
          <p:spPr>
            <a:xfrm>
              <a:off x="8554255" y="277318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26" name="pt780">
              <a:extLst>
                <a:ext uri="{FF2B5EF4-FFF2-40B4-BE49-F238E27FC236}">
                  <a16:creationId xmlns:a16="http://schemas.microsoft.com/office/drawing/2014/main" id="{AE19CD2C-D158-4AD9-9967-44073ABCEB22}"/>
                </a:ext>
              </a:extLst>
            </p:cNvPr>
            <p:cNvSpPr/>
            <p:nvPr/>
          </p:nvSpPr>
          <p:spPr>
            <a:xfrm>
              <a:off x="7936795" y="318369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27" name="pt781">
              <a:extLst>
                <a:ext uri="{FF2B5EF4-FFF2-40B4-BE49-F238E27FC236}">
                  <a16:creationId xmlns:a16="http://schemas.microsoft.com/office/drawing/2014/main" id="{81B5615C-79F9-4C73-A64E-0A01707E003F}"/>
                </a:ext>
              </a:extLst>
            </p:cNvPr>
            <p:cNvSpPr/>
            <p:nvPr/>
          </p:nvSpPr>
          <p:spPr>
            <a:xfrm>
              <a:off x="8202247" y="225917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28" name="pt782">
              <a:extLst>
                <a:ext uri="{FF2B5EF4-FFF2-40B4-BE49-F238E27FC236}">
                  <a16:creationId xmlns:a16="http://schemas.microsoft.com/office/drawing/2014/main" id="{E9B3EEB6-C8DB-4071-9D79-3A6FDEF40C04}"/>
                </a:ext>
              </a:extLst>
            </p:cNvPr>
            <p:cNvSpPr/>
            <p:nvPr/>
          </p:nvSpPr>
          <p:spPr>
            <a:xfrm>
              <a:off x="7239768" y="230894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29" name="pt783">
              <a:extLst>
                <a:ext uri="{FF2B5EF4-FFF2-40B4-BE49-F238E27FC236}">
                  <a16:creationId xmlns:a16="http://schemas.microsoft.com/office/drawing/2014/main" id="{D62CE083-31B6-487B-B3FC-C44F80592001}"/>
                </a:ext>
              </a:extLst>
            </p:cNvPr>
            <p:cNvSpPr/>
            <p:nvPr/>
          </p:nvSpPr>
          <p:spPr>
            <a:xfrm>
              <a:off x="8921488" y="202266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30" name="pt784">
              <a:extLst>
                <a:ext uri="{FF2B5EF4-FFF2-40B4-BE49-F238E27FC236}">
                  <a16:creationId xmlns:a16="http://schemas.microsoft.com/office/drawing/2014/main" id="{7384599B-1709-49A4-890D-6A48AA456F03}"/>
                </a:ext>
              </a:extLst>
            </p:cNvPr>
            <p:cNvSpPr/>
            <p:nvPr/>
          </p:nvSpPr>
          <p:spPr>
            <a:xfrm>
              <a:off x="7047101" y="2238508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31" name="pt785">
              <a:extLst>
                <a:ext uri="{FF2B5EF4-FFF2-40B4-BE49-F238E27FC236}">
                  <a16:creationId xmlns:a16="http://schemas.microsoft.com/office/drawing/2014/main" id="{21527EFC-BD2E-49C3-9404-0BFAF5EA2262}"/>
                </a:ext>
              </a:extLst>
            </p:cNvPr>
            <p:cNvSpPr/>
            <p:nvPr/>
          </p:nvSpPr>
          <p:spPr>
            <a:xfrm>
              <a:off x="7908164" y="223748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32" name="pt786">
              <a:extLst>
                <a:ext uri="{FF2B5EF4-FFF2-40B4-BE49-F238E27FC236}">
                  <a16:creationId xmlns:a16="http://schemas.microsoft.com/office/drawing/2014/main" id="{BBFA2478-82B1-42C3-9045-792D5263291C}"/>
                </a:ext>
              </a:extLst>
            </p:cNvPr>
            <p:cNvSpPr/>
            <p:nvPr/>
          </p:nvSpPr>
          <p:spPr>
            <a:xfrm>
              <a:off x="8234889" y="255574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33" name="pt787">
              <a:extLst>
                <a:ext uri="{FF2B5EF4-FFF2-40B4-BE49-F238E27FC236}">
                  <a16:creationId xmlns:a16="http://schemas.microsoft.com/office/drawing/2014/main" id="{19EB6BB2-B2A2-4353-B9E3-3A21E2E8CFE2}"/>
                </a:ext>
              </a:extLst>
            </p:cNvPr>
            <p:cNvSpPr/>
            <p:nvPr/>
          </p:nvSpPr>
          <p:spPr>
            <a:xfrm>
              <a:off x="8833904" y="248722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34" name="pt788">
              <a:extLst>
                <a:ext uri="{FF2B5EF4-FFF2-40B4-BE49-F238E27FC236}">
                  <a16:creationId xmlns:a16="http://schemas.microsoft.com/office/drawing/2014/main" id="{FC219A6A-76C3-4755-A4E7-A055D7BFBBA4}"/>
                </a:ext>
              </a:extLst>
            </p:cNvPr>
            <p:cNvSpPr/>
            <p:nvPr/>
          </p:nvSpPr>
          <p:spPr>
            <a:xfrm>
              <a:off x="7714017" y="253225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35" name="pt789">
              <a:extLst>
                <a:ext uri="{FF2B5EF4-FFF2-40B4-BE49-F238E27FC236}">
                  <a16:creationId xmlns:a16="http://schemas.microsoft.com/office/drawing/2014/main" id="{64E698FB-7718-4BF2-9FED-927CA07183B5}"/>
                </a:ext>
              </a:extLst>
            </p:cNvPr>
            <p:cNvSpPr/>
            <p:nvPr/>
          </p:nvSpPr>
          <p:spPr>
            <a:xfrm>
              <a:off x="8214598" y="250406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36" name="pt790">
              <a:extLst>
                <a:ext uri="{FF2B5EF4-FFF2-40B4-BE49-F238E27FC236}">
                  <a16:creationId xmlns:a16="http://schemas.microsoft.com/office/drawing/2014/main" id="{538CC513-64BC-40EA-9E54-EB875B19AAB2}"/>
                </a:ext>
              </a:extLst>
            </p:cNvPr>
            <p:cNvSpPr/>
            <p:nvPr/>
          </p:nvSpPr>
          <p:spPr>
            <a:xfrm>
              <a:off x="7724413" y="236443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37" name="pt791">
              <a:extLst>
                <a:ext uri="{FF2B5EF4-FFF2-40B4-BE49-F238E27FC236}">
                  <a16:creationId xmlns:a16="http://schemas.microsoft.com/office/drawing/2014/main" id="{11E486BA-F6F8-492A-955D-7336088F645D}"/>
                </a:ext>
              </a:extLst>
            </p:cNvPr>
            <p:cNvSpPr/>
            <p:nvPr/>
          </p:nvSpPr>
          <p:spPr>
            <a:xfrm>
              <a:off x="7440632" y="245933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38" name="pt792">
              <a:extLst>
                <a:ext uri="{FF2B5EF4-FFF2-40B4-BE49-F238E27FC236}">
                  <a16:creationId xmlns:a16="http://schemas.microsoft.com/office/drawing/2014/main" id="{6EDDE3CB-FD25-446B-B696-07AF9D85C5C8}"/>
                </a:ext>
              </a:extLst>
            </p:cNvPr>
            <p:cNvSpPr/>
            <p:nvPr/>
          </p:nvSpPr>
          <p:spPr>
            <a:xfrm>
              <a:off x="7259837" y="238444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39" name="pt793">
              <a:extLst>
                <a:ext uri="{FF2B5EF4-FFF2-40B4-BE49-F238E27FC236}">
                  <a16:creationId xmlns:a16="http://schemas.microsoft.com/office/drawing/2014/main" id="{382EC0E6-2651-48D5-ABBA-B6F5CD52C76D}"/>
                </a:ext>
              </a:extLst>
            </p:cNvPr>
            <p:cNvSpPr/>
            <p:nvPr/>
          </p:nvSpPr>
          <p:spPr>
            <a:xfrm>
              <a:off x="7824733" y="195461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40" name="pt794">
              <a:extLst>
                <a:ext uri="{FF2B5EF4-FFF2-40B4-BE49-F238E27FC236}">
                  <a16:creationId xmlns:a16="http://schemas.microsoft.com/office/drawing/2014/main" id="{42862958-3399-467E-A8C4-2D5B163D146E}"/>
                </a:ext>
              </a:extLst>
            </p:cNvPr>
            <p:cNvSpPr/>
            <p:nvPr/>
          </p:nvSpPr>
          <p:spPr>
            <a:xfrm>
              <a:off x="8863502" y="263444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41" name="pt795">
              <a:extLst>
                <a:ext uri="{FF2B5EF4-FFF2-40B4-BE49-F238E27FC236}">
                  <a16:creationId xmlns:a16="http://schemas.microsoft.com/office/drawing/2014/main" id="{FFB361EA-E939-4A8E-86E8-81EE51734370}"/>
                </a:ext>
              </a:extLst>
            </p:cNvPr>
            <p:cNvSpPr/>
            <p:nvPr/>
          </p:nvSpPr>
          <p:spPr>
            <a:xfrm>
              <a:off x="7053542" y="222612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42" name="pt796">
              <a:extLst>
                <a:ext uri="{FF2B5EF4-FFF2-40B4-BE49-F238E27FC236}">
                  <a16:creationId xmlns:a16="http://schemas.microsoft.com/office/drawing/2014/main" id="{8527A64D-0FEC-4F11-852D-CCCCC022FF4F}"/>
                </a:ext>
              </a:extLst>
            </p:cNvPr>
            <p:cNvSpPr/>
            <p:nvPr/>
          </p:nvSpPr>
          <p:spPr>
            <a:xfrm>
              <a:off x="7048186" y="2236971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43" name="pt797">
              <a:extLst>
                <a:ext uri="{FF2B5EF4-FFF2-40B4-BE49-F238E27FC236}">
                  <a16:creationId xmlns:a16="http://schemas.microsoft.com/office/drawing/2014/main" id="{C112C91D-15CE-469A-BBEF-4A7BB933094D}"/>
                </a:ext>
              </a:extLst>
            </p:cNvPr>
            <p:cNvSpPr/>
            <p:nvPr/>
          </p:nvSpPr>
          <p:spPr>
            <a:xfrm>
              <a:off x="7360913" y="211152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44" name="pt798">
              <a:extLst>
                <a:ext uri="{FF2B5EF4-FFF2-40B4-BE49-F238E27FC236}">
                  <a16:creationId xmlns:a16="http://schemas.microsoft.com/office/drawing/2014/main" id="{D20D367B-9751-484D-976C-C2B4B44C73BB}"/>
                </a:ext>
              </a:extLst>
            </p:cNvPr>
            <p:cNvSpPr/>
            <p:nvPr/>
          </p:nvSpPr>
          <p:spPr>
            <a:xfrm>
              <a:off x="7552351" y="209416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45" name="pt799">
              <a:extLst>
                <a:ext uri="{FF2B5EF4-FFF2-40B4-BE49-F238E27FC236}">
                  <a16:creationId xmlns:a16="http://schemas.microsoft.com/office/drawing/2014/main" id="{69306E49-6BD7-4EA7-B85D-F33FC01F9712}"/>
                </a:ext>
              </a:extLst>
            </p:cNvPr>
            <p:cNvSpPr/>
            <p:nvPr/>
          </p:nvSpPr>
          <p:spPr>
            <a:xfrm>
              <a:off x="7470207" y="242764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46" name="pt800">
              <a:extLst>
                <a:ext uri="{FF2B5EF4-FFF2-40B4-BE49-F238E27FC236}">
                  <a16:creationId xmlns:a16="http://schemas.microsoft.com/office/drawing/2014/main" id="{FAE302E8-A3E3-4B35-B650-0B58903C03EA}"/>
                </a:ext>
              </a:extLst>
            </p:cNvPr>
            <p:cNvSpPr/>
            <p:nvPr/>
          </p:nvSpPr>
          <p:spPr>
            <a:xfrm>
              <a:off x="8015144" y="249518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47" name="pt801">
              <a:extLst>
                <a:ext uri="{FF2B5EF4-FFF2-40B4-BE49-F238E27FC236}">
                  <a16:creationId xmlns:a16="http://schemas.microsoft.com/office/drawing/2014/main" id="{00FD1608-0E98-4009-9392-B292E462201F}"/>
                </a:ext>
              </a:extLst>
            </p:cNvPr>
            <p:cNvSpPr/>
            <p:nvPr/>
          </p:nvSpPr>
          <p:spPr>
            <a:xfrm>
              <a:off x="8268666" y="221362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48" name="pt802">
              <a:extLst>
                <a:ext uri="{FF2B5EF4-FFF2-40B4-BE49-F238E27FC236}">
                  <a16:creationId xmlns:a16="http://schemas.microsoft.com/office/drawing/2014/main" id="{0101BDFC-C91F-4F8A-8E12-F3173E08FBF4}"/>
                </a:ext>
              </a:extLst>
            </p:cNvPr>
            <p:cNvSpPr/>
            <p:nvPr/>
          </p:nvSpPr>
          <p:spPr>
            <a:xfrm>
              <a:off x="7965973" y="261518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49" name="pt803">
              <a:extLst>
                <a:ext uri="{FF2B5EF4-FFF2-40B4-BE49-F238E27FC236}">
                  <a16:creationId xmlns:a16="http://schemas.microsoft.com/office/drawing/2014/main" id="{482E4336-6331-4C53-8B39-4F2A9A6351E6}"/>
                </a:ext>
              </a:extLst>
            </p:cNvPr>
            <p:cNvSpPr/>
            <p:nvPr/>
          </p:nvSpPr>
          <p:spPr>
            <a:xfrm>
              <a:off x="8765785" y="240281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50" name="pt804">
              <a:extLst>
                <a:ext uri="{FF2B5EF4-FFF2-40B4-BE49-F238E27FC236}">
                  <a16:creationId xmlns:a16="http://schemas.microsoft.com/office/drawing/2014/main" id="{967EBAEF-E393-47F3-883B-8B3321F255A2}"/>
                </a:ext>
              </a:extLst>
            </p:cNvPr>
            <p:cNvSpPr/>
            <p:nvPr/>
          </p:nvSpPr>
          <p:spPr>
            <a:xfrm>
              <a:off x="7898291" y="230803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51" name="pt805">
              <a:extLst>
                <a:ext uri="{FF2B5EF4-FFF2-40B4-BE49-F238E27FC236}">
                  <a16:creationId xmlns:a16="http://schemas.microsoft.com/office/drawing/2014/main" id="{25D34523-D2AE-4189-87F8-F7277F84129B}"/>
                </a:ext>
              </a:extLst>
            </p:cNvPr>
            <p:cNvSpPr/>
            <p:nvPr/>
          </p:nvSpPr>
          <p:spPr>
            <a:xfrm>
              <a:off x="8319804" y="202065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52" name="pt806">
              <a:extLst>
                <a:ext uri="{FF2B5EF4-FFF2-40B4-BE49-F238E27FC236}">
                  <a16:creationId xmlns:a16="http://schemas.microsoft.com/office/drawing/2014/main" id="{00AA431A-E421-4DBA-AB09-03325720228D}"/>
                </a:ext>
              </a:extLst>
            </p:cNvPr>
            <p:cNvSpPr/>
            <p:nvPr/>
          </p:nvSpPr>
          <p:spPr>
            <a:xfrm>
              <a:off x="9188966" y="204519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53" name="pt807">
              <a:extLst>
                <a:ext uri="{FF2B5EF4-FFF2-40B4-BE49-F238E27FC236}">
                  <a16:creationId xmlns:a16="http://schemas.microsoft.com/office/drawing/2014/main" id="{D614D6CB-09B3-4D3A-9783-A5416D9169F2}"/>
                </a:ext>
              </a:extLst>
            </p:cNvPr>
            <p:cNvSpPr/>
            <p:nvPr/>
          </p:nvSpPr>
          <p:spPr>
            <a:xfrm>
              <a:off x="7056761" y="2252828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54" name="pt808">
              <a:extLst>
                <a:ext uri="{FF2B5EF4-FFF2-40B4-BE49-F238E27FC236}">
                  <a16:creationId xmlns:a16="http://schemas.microsoft.com/office/drawing/2014/main" id="{3FFDA4FE-43DE-4880-A597-AF6CC2E17276}"/>
                </a:ext>
              </a:extLst>
            </p:cNvPr>
            <p:cNvSpPr/>
            <p:nvPr/>
          </p:nvSpPr>
          <p:spPr>
            <a:xfrm>
              <a:off x="7387659" y="249014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55" name="pt809">
              <a:extLst>
                <a:ext uri="{FF2B5EF4-FFF2-40B4-BE49-F238E27FC236}">
                  <a16:creationId xmlns:a16="http://schemas.microsoft.com/office/drawing/2014/main" id="{970A27B2-E73B-41CC-AAAA-C366DDF61DFD}"/>
                </a:ext>
              </a:extLst>
            </p:cNvPr>
            <p:cNvSpPr/>
            <p:nvPr/>
          </p:nvSpPr>
          <p:spPr>
            <a:xfrm>
              <a:off x="7523504" y="241838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56" name="pt810">
              <a:extLst>
                <a:ext uri="{FF2B5EF4-FFF2-40B4-BE49-F238E27FC236}">
                  <a16:creationId xmlns:a16="http://schemas.microsoft.com/office/drawing/2014/main" id="{7EF87A9C-F5E3-4610-A01D-69C21D5C43F7}"/>
                </a:ext>
              </a:extLst>
            </p:cNvPr>
            <p:cNvSpPr/>
            <p:nvPr/>
          </p:nvSpPr>
          <p:spPr>
            <a:xfrm>
              <a:off x="8110943" y="230506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57" name="pt811">
              <a:extLst>
                <a:ext uri="{FF2B5EF4-FFF2-40B4-BE49-F238E27FC236}">
                  <a16:creationId xmlns:a16="http://schemas.microsoft.com/office/drawing/2014/main" id="{73F5C70B-A4B3-4004-8DFB-7335F9608DEC}"/>
                </a:ext>
              </a:extLst>
            </p:cNvPr>
            <p:cNvSpPr/>
            <p:nvPr/>
          </p:nvSpPr>
          <p:spPr>
            <a:xfrm>
              <a:off x="7841719" y="279492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58" name="pt812">
              <a:extLst>
                <a:ext uri="{FF2B5EF4-FFF2-40B4-BE49-F238E27FC236}">
                  <a16:creationId xmlns:a16="http://schemas.microsoft.com/office/drawing/2014/main" id="{63CD8A4D-BFF3-4A56-8E40-1C68A3680344}"/>
                </a:ext>
              </a:extLst>
            </p:cNvPr>
            <p:cNvSpPr/>
            <p:nvPr/>
          </p:nvSpPr>
          <p:spPr>
            <a:xfrm>
              <a:off x="7710065" y="231350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59" name="pt813">
              <a:extLst>
                <a:ext uri="{FF2B5EF4-FFF2-40B4-BE49-F238E27FC236}">
                  <a16:creationId xmlns:a16="http://schemas.microsoft.com/office/drawing/2014/main" id="{A5178682-F766-4254-B413-948261C17EDB}"/>
                </a:ext>
              </a:extLst>
            </p:cNvPr>
            <p:cNvSpPr/>
            <p:nvPr/>
          </p:nvSpPr>
          <p:spPr>
            <a:xfrm>
              <a:off x="7778007" y="233667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60" name="pt814">
              <a:extLst>
                <a:ext uri="{FF2B5EF4-FFF2-40B4-BE49-F238E27FC236}">
                  <a16:creationId xmlns:a16="http://schemas.microsoft.com/office/drawing/2014/main" id="{FFC9917A-6A79-46EB-A743-8C00FE65CCF3}"/>
                </a:ext>
              </a:extLst>
            </p:cNvPr>
            <p:cNvSpPr/>
            <p:nvPr/>
          </p:nvSpPr>
          <p:spPr>
            <a:xfrm>
              <a:off x="7180634" y="223915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61" name="pt815">
              <a:extLst>
                <a:ext uri="{FF2B5EF4-FFF2-40B4-BE49-F238E27FC236}">
                  <a16:creationId xmlns:a16="http://schemas.microsoft.com/office/drawing/2014/main" id="{BA6EB497-EFB0-4DEF-A7AD-D0C4C3042C36}"/>
                </a:ext>
              </a:extLst>
            </p:cNvPr>
            <p:cNvSpPr/>
            <p:nvPr/>
          </p:nvSpPr>
          <p:spPr>
            <a:xfrm>
              <a:off x="8189037" y="279568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62" name="pt816">
              <a:extLst>
                <a:ext uri="{FF2B5EF4-FFF2-40B4-BE49-F238E27FC236}">
                  <a16:creationId xmlns:a16="http://schemas.microsoft.com/office/drawing/2014/main" id="{E6E75EFE-9F52-4E36-81BC-9D862AAC8CD8}"/>
                </a:ext>
              </a:extLst>
            </p:cNvPr>
            <p:cNvSpPr/>
            <p:nvPr/>
          </p:nvSpPr>
          <p:spPr>
            <a:xfrm>
              <a:off x="7822978" y="191856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63" name="pt817">
              <a:extLst>
                <a:ext uri="{FF2B5EF4-FFF2-40B4-BE49-F238E27FC236}">
                  <a16:creationId xmlns:a16="http://schemas.microsoft.com/office/drawing/2014/main" id="{6CF15317-86FB-4516-B3CF-372F2F32DB3C}"/>
                </a:ext>
              </a:extLst>
            </p:cNvPr>
            <p:cNvSpPr/>
            <p:nvPr/>
          </p:nvSpPr>
          <p:spPr>
            <a:xfrm>
              <a:off x="7646496" y="176996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64" name="pt818">
              <a:extLst>
                <a:ext uri="{FF2B5EF4-FFF2-40B4-BE49-F238E27FC236}">
                  <a16:creationId xmlns:a16="http://schemas.microsoft.com/office/drawing/2014/main" id="{1C67C6D2-9459-4810-970C-33E8D0B53933}"/>
                </a:ext>
              </a:extLst>
            </p:cNvPr>
            <p:cNvSpPr/>
            <p:nvPr/>
          </p:nvSpPr>
          <p:spPr>
            <a:xfrm>
              <a:off x="7040350" y="2287198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65" name="pt819">
              <a:extLst>
                <a:ext uri="{FF2B5EF4-FFF2-40B4-BE49-F238E27FC236}">
                  <a16:creationId xmlns:a16="http://schemas.microsoft.com/office/drawing/2014/main" id="{4488FDEF-0D94-437B-B34E-F796C8ECBF2E}"/>
                </a:ext>
              </a:extLst>
            </p:cNvPr>
            <p:cNvSpPr/>
            <p:nvPr/>
          </p:nvSpPr>
          <p:spPr>
            <a:xfrm>
              <a:off x="9101662" y="238591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66" name="pt820">
              <a:extLst>
                <a:ext uri="{FF2B5EF4-FFF2-40B4-BE49-F238E27FC236}">
                  <a16:creationId xmlns:a16="http://schemas.microsoft.com/office/drawing/2014/main" id="{A11A8B80-014F-462E-852C-129DEF99FCEC}"/>
                </a:ext>
              </a:extLst>
            </p:cNvPr>
            <p:cNvSpPr/>
            <p:nvPr/>
          </p:nvSpPr>
          <p:spPr>
            <a:xfrm>
              <a:off x="8097686" y="166469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67" name="pt821">
              <a:extLst>
                <a:ext uri="{FF2B5EF4-FFF2-40B4-BE49-F238E27FC236}">
                  <a16:creationId xmlns:a16="http://schemas.microsoft.com/office/drawing/2014/main" id="{AE0E0D89-99D1-4B6F-A6AC-577438E1C078}"/>
                </a:ext>
              </a:extLst>
            </p:cNvPr>
            <p:cNvSpPr/>
            <p:nvPr/>
          </p:nvSpPr>
          <p:spPr>
            <a:xfrm>
              <a:off x="8470969" y="222624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68" name="pt822">
              <a:extLst>
                <a:ext uri="{FF2B5EF4-FFF2-40B4-BE49-F238E27FC236}">
                  <a16:creationId xmlns:a16="http://schemas.microsoft.com/office/drawing/2014/main" id="{8480E5FD-338B-4A66-ABF6-5AD915B979B4}"/>
                </a:ext>
              </a:extLst>
            </p:cNvPr>
            <p:cNvSpPr/>
            <p:nvPr/>
          </p:nvSpPr>
          <p:spPr>
            <a:xfrm>
              <a:off x="8629947" y="226650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69" name="pt823">
              <a:extLst>
                <a:ext uri="{FF2B5EF4-FFF2-40B4-BE49-F238E27FC236}">
                  <a16:creationId xmlns:a16="http://schemas.microsoft.com/office/drawing/2014/main" id="{ACB55789-48A4-476D-836A-E8ED652DD95C}"/>
                </a:ext>
              </a:extLst>
            </p:cNvPr>
            <p:cNvSpPr/>
            <p:nvPr/>
          </p:nvSpPr>
          <p:spPr>
            <a:xfrm>
              <a:off x="8658115" y="244547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70" name="pt824">
              <a:extLst>
                <a:ext uri="{FF2B5EF4-FFF2-40B4-BE49-F238E27FC236}">
                  <a16:creationId xmlns:a16="http://schemas.microsoft.com/office/drawing/2014/main" id="{49A41D34-617B-4B39-ADE3-0F1443400DC8}"/>
                </a:ext>
              </a:extLst>
            </p:cNvPr>
            <p:cNvSpPr/>
            <p:nvPr/>
          </p:nvSpPr>
          <p:spPr>
            <a:xfrm>
              <a:off x="7102242" y="224680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71" name="pt825">
              <a:extLst>
                <a:ext uri="{FF2B5EF4-FFF2-40B4-BE49-F238E27FC236}">
                  <a16:creationId xmlns:a16="http://schemas.microsoft.com/office/drawing/2014/main" id="{C6524E2F-9CAD-49A9-A5B5-120644B515AA}"/>
                </a:ext>
              </a:extLst>
            </p:cNvPr>
            <p:cNvSpPr/>
            <p:nvPr/>
          </p:nvSpPr>
          <p:spPr>
            <a:xfrm>
              <a:off x="8955149" y="378419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72" name="pt826">
              <a:extLst>
                <a:ext uri="{FF2B5EF4-FFF2-40B4-BE49-F238E27FC236}">
                  <a16:creationId xmlns:a16="http://schemas.microsoft.com/office/drawing/2014/main" id="{BAEF4EBA-E04D-4F34-9350-89F991C906B5}"/>
                </a:ext>
              </a:extLst>
            </p:cNvPr>
            <p:cNvSpPr/>
            <p:nvPr/>
          </p:nvSpPr>
          <p:spPr>
            <a:xfrm>
              <a:off x="9618420" y="288130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73" name="pt827">
              <a:extLst>
                <a:ext uri="{FF2B5EF4-FFF2-40B4-BE49-F238E27FC236}">
                  <a16:creationId xmlns:a16="http://schemas.microsoft.com/office/drawing/2014/main" id="{58C93429-AF04-41D9-B237-89A5502CB412}"/>
                </a:ext>
              </a:extLst>
            </p:cNvPr>
            <p:cNvSpPr/>
            <p:nvPr/>
          </p:nvSpPr>
          <p:spPr>
            <a:xfrm>
              <a:off x="7445849" y="268560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74" name="pt828">
              <a:extLst>
                <a:ext uri="{FF2B5EF4-FFF2-40B4-BE49-F238E27FC236}">
                  <a16:creationId xmlns:a16="http://schemas.microsoft.com/office/drawing/2014/main" id="{23398EE1-5B13-4A64-BAF8-44E66BEBD603}"/>
                </a:ext>
              </a:extLst>
            </p:cNvPr>
            <p:cNvSpPr/>
            <p:nvPr/>
          </p:nvSpPr>
          <p:spPr>
            <a:xfrm>
              <a:off x="7428230" y="235393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75" name="pt829">
              <a:extLst>
                <a:ext uri="{FF2B5EF4-FFF2-40B4-BE49-F238E27FC236}">
                  <a16:creationId xmlns:a16="http://schemas.microsoft.com/office/drawing/2014/main" id="{9B3DF365-0DBF-4C74-BCFD-FD1980451248}"/>
                </a:ext>
              </a:extLst>
            </p:cNvPr>
            <p:cNvSpPr/>
            <p:nvPr/>
          </p:nvSpPr>
          <p:spPr>
            <a:xfrm>
              <a:off x="7047341" y="2251526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76" name="pt830">
              <a:extLst>
                <a:ext uri="{FF2B5EF4-FFF2-40B4-BE49-F238E27FC236}">
                  <a16:creationId xmlns:a16="http://schemas.microsoft.com/office/drawing/2014/main" id="{E76E62D1-55B9-48E3-86E1-E3FD98EB0C61}"/>
                </a:ext>
              </a:extLst>
            </p:cNvPr>
            <p:cNvSpPr/>
            <p:nvPr/>
          </p:nvSpPr>
          <p:spPr>
            <a:xfrm>
              <a:off x="7539848" y="245675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77" name="pt831">
              <a:extLst>
                <a:ext uri="{FF2B5EF4-FFF2-40B4-BE49-F238E27FC236}">
                  <a16:creationId xmlns:a16="http://schemas.microsoft.com/office/drawing/2014/main" id="{9BFDD39B-E5A8-4DF1-8858-C3FFAA5ACC91}"/>
                </a:ext>
              </a:extLst>
            </p:cNvPr>
            <p:cNvSpPr/>
            <p:nvPr/>
          </p:nvSpPr>
          <p:spPr>
            <a:xfrm>
              <a:off x="8212028" y="255337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78" name="pt832">
              <a:extLst>
                <a:ext uri="{FF2B5EF4-FFF2-40B4-BE49-F238E27FC236}">
                  <a16:creationId xmlns:a16="http://schemas.microsoft.com/office/drawing/2014/main" id="{9375EB0C-82CB-4A39-A354-548E73F03752}"/>
                </a:ext>
              </a:extLst>
            </p:cNvPr>
            <p:cNvSpPr/>
            <p:nvPr/>
          </p:nvSpPr>
          <p:spPr>
            <a:xfrm>
              <a:off x="8067622" y="235354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79" name="pt833">
              <a:extLst>
                <a:ext uri="{FF2B5EF4-FFF2-40B4-BE49-F238E27FC236}">
                  <a16:creationId xmlns:a16="http://schemas.microsoft.com/office/drawing/2014/main" id="{88D48D4D-AF4C-418A-8353-A3F031B88613}"/>
                </a:ext>
              </a:extLst>
            </p:cNvPr>
            <p:cNvSpPr/>
            <p:nvPr/>
          </p:nvSpPr>
          <p:spPr>
            <a:xfrm>
              <a:off x="8140180" y="243135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80" name="pt834">
              <a:extLst>
                <a:ext uri="{FF2B5EF4-FFF2-40B4-BE49-F238E27FC236}">
                  <a16:creationId xmlns:a16="http://schemas.microsoft.com/office/drawing/2014/main" id="{8C687AEB-6086-4716-A560-2E73085B126E}"/>
                </a:ext>
              </a:extLst>
            </p:cNvPr>
            <p:cNvSpPr/>
            <p:nvPr/>
          </p:nvSpPr>
          <p:spPr>
            <a:xfrm>
              <a:off x="8110045" y="249637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81" name="pt835">
              <a:extLst>
                <a:ext uri="{FF2B5EF4-FFF2-40B4-BE49-F238E27FC236}">
                  <a16:creationId xmlns:a16="http://schemas.microsoft.com/office/drawing/2014/main" id="{9572EDCD-C833-4EE3-92B7-9CC5BEEB96E3}"/>
                </a:ext>
              </a:extLst>
            </p:cNvPr>
            <p:cNvSpPr/>
            <p:nvPr/>
          </p:nvSpPr>
          <p:spPr>
            <a:xfrm>
              <a:off x="7670758" y="239714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82" name="pt836">
              <a:extLst>
                <a:ext uri="{FF2B5EF4-FFF2-40B4-BE49-F238E27FC236}">
                  <a16:creationId xmlns:a16="http://schemas.microsoft.com/office/drawing/2014/main" id="{CE9E55DE-0165-4A24-BB6C-A134884D96A9}"/>
                </a:ext>
              </a:extLst>
            </p:cNvPr>
            <p:cNvSpPr/>
            <p:nvPr/>
          </p:nvSpPr>
          <p:spPr>
            <a:xfrm>
              <a:off x="7809948" y="257366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83" name="pt837">
              <a:extLst>
                <a:ext uri="{FF2B5EF4-FFF2-40B4-BE49-F238E27FC236}">
                  <a16:creationId xmlns:a16="http://schemas.microsoft.com/office/drawing/2014/main" id="{F41B401F-DE1D-4B28-8EB6-8D64A4881ADB}"/>
                </a:ext>
              </a:extLst>
            </p:cNvPr>
            <p:cNvSpPr/>
            <p:nvPr/>
          </p:nvSpPr>
          <p:spPr>
            <a:xfrm>
              <a:off x="7939751" y="233193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84" name="pt838">
              <a:extLst>
                <a:ext uri="{FF2B5EF4-FFF2-40B4-BE49-F238E27FC236}">
                  <a16:creationId xmlns:a16="http://schemas.microsoft.com/office/drawing/2014/main" id="{37F889F1-62AB-46CC-8FD8-7EFD1EDD664A}"/>
                </a:ext>
              </a:extLst>
            </p:cNvPr>
            <p:cNvSpPr/>
            <p:nvPr/>
          </p:nvSpPr>
          <p:spPr>
            <a:xfrm>
              <a:off x="7768793" y="241008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85" name="pt839">
              <a:extLst>
                <a:ext uri="{FF2B5EF4-FFF2-40B4-BE49-F238E27FC236}">
                  <a16:creationId xmlns:a16="http://schemas.microsoft.com/office/drawing/2014/main" id="{66CA85E9-4715-45DF-B97C-405B4CA1F9E6}"/>
                </a:ext>
              </a:extLst>
            </p:cNvPr>
            <p:cNvSpPr/>
            <p:nvPr/>
          </p:nvSpPr>
          <p:spPr>
            <a:xfrm>
              <a:off x="8683709" y="193030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86" name="pt840">
              <a:extLst>
                <a:ext uri="{FF2B5EF4-FFF2-40B4-BE49-F238E27FC236}">
                  <a16:creationId xmlns:a16="http://schemas.microsoft.com/office/drawing/2014/main" id="{3DA46754-BDD2-47EF-826E-306250583891}"/>
                </a:ext>
              </a:extLst>
            </p:cNvPr>
            <p:cNvSpPr/>
            <p:nvPr/>
          </p:nvSpPr>
          <p:spPr>
            <a:xfrm>
              <a:off x="7088535" y="2212795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87" name="pt841">
              <a:extLst>
                <a:ext uri="{FF2B5EF4-FFF2-40B4-BE49-F238E27FC236}">
                  <a16:creationId xmlns:a16="http://schemas.microsoft.com/office/drawing/2014/main" id="{2D46B194-0C1D-47EA-A189-D5AD0806711E}"/>
                </a:ext>
              </a:extLst>
            </p:cNvPr>
            <p:cNvSpPr/>
            <p:nvPr/>
          </p:nvSpPr>
          <p:spPr>
            <a:xfrm>
              <a:off x="8379934" y="251266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88" name="pt842">
              <a:extLst>
                <a:ext uri="{FF2B5EF4-FFF2-40B4-BE49-F238E27FC236}">
                  <a16:creationId xmlns:a16="http://schemas.microsoft.com/office/drawing/2014/main" id="{6FA43A0B-CA9E-4DFF-B3BD-2111FF5EF739}"/>
                </a:ext>
              </a:extLst>
            </p:cNvPr>
            <p:cNvSpPr/>
            <p:nvPr/>
          </p:nvSpPr>
          <p:spPr>
            <a:xfrm>
              <a:off x="7632477" y="250838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89" name="pt843">
              <a:extLst>
                <a:ext uri="{FF2B5EF4-FFF2-40B4-BE49-F238E27FC236}">
                  <a16:creationId xmlns:a16="http://schemas.microsoft.com/office/drawing/2014/main" id="{0A58930B-712E-4C0C-908A-00BA0F2E7C4D}"/>
                </a:ext>
              </a:extLst>
            </p:cNvPr>
            <p:cNvSpPr/>
            <p:nvPr/>
          </p:nvSpPr>
          <p:spPr>
            <a:xfrm>
              <a:off x="7534535" y="243576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90" name="pt844">
              <a:extLst>
                <a:ext uri="{FF2B5EF4-FFF2-40B4-BE49-F238E27FC236}">
                  <a16:creationId xmlns:a16="http://schemas.microsoft.com/office/drawing/2014/main" id="{A0145F8A-9878-4E7A-A652-2E47733D031D}"/>
                </a:ext>
              </a:extLst>
            </p:cNvPr>
            <p:cNvSpPr/>
            <p:nvPr/>
          </p:nvSpPr>
          <p:spPr>
            <a:xfrm>
              <a:off x="7821456" y="210855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91" name="pt845">
              <a:extLst>
                <a:ext uri="{FF2B5EF4-FFF2-40B4-BE49-F238E27FC236}">
                  <a16:creationId xmlns:a16="http://schemas.microsoft.com/office/drawing/2014/main" id="{B8A98D48-B5A4-4DC1-8D52-801D12474DF6}"/>
                </a:ext>
              </a:extLst>
            </p:cNvPr>
            <p:cNvSpPr/>
            <p:nvPr/>
          </p:nvSpPr>
          <p:spPr>
            <a:xfrm>
              <a:off x="7215793" y="242051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92" name="pt846">
              <a:extLst>
                <a:ext uri="{FF2B5EF4-FFF2-40B4-BE49-F238E27FC236}">
                  <a16:creationId xmlns:a16="http://schemas.microsoft.com/office/drawing/2014/main" id="{34140ED3-D4AE-4D09-98F6-0857DF21EAB7}"/>
                </a:ext>
              </a:extLst>
            </p:cNvPr>
            <p:cNvSpPr/>
            <p:nvPr/>
          </p:nvSpPr>
          <p:spPr>
            <a:xfrm>
              <a:off x="7883887" y="228744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93" name="pt847">
              <a:extLst>
                <a:ext uri="{FF2B5EF4-FFF2-40B4-BE49-F238E27FC236}">
                  <a16:creationId xmlns:a16="http://schemas.microsoft.com/office/drawing/2014/main" id="{8CE5AD8B-13F3-4BF2-BC82-D23D04C28BD7}"/>
                </a:ext>
              </a:extLst>
            </p:cNvPr>
            <p:cNvSpPr/>
            <p:nvPr/>
          </p:nvSpPr>
          <p:spPr>
            <a:xfrm>
              <a:off x="7479570" y="254725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94" name="pt848">
              <a:extLst>
                <a:ext uri="{FF2B5EF4-FFF2-40B4-BE49-F238E27FC236}">
                  <a16:creationId xmlns:a16="http://schemas.microsoft.com/office/drawing/2014/main" id="{37CA86B0-7A8B-4251-9590-E5DC88583C2F}"/>
                </a:ext>
              </a:extLst>
            </p:cNvPr>
            <p:cNvSpPr/>
            <p:nvPr/>
          </p:nvSpPr>
          <p:spPr>
            <a:xfrm>
              <a:off x="7415042" y="273395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95" name="pt849">
              <a:extLst>
                <a:ext uri="{FF2B5EF4-FFF2-40B4-BE49-F238E27FC236}">
                  <a16:creationId xmlns:a16="http://schemas.microsoft.com/office/drawing/2014/main" id="{FC14C955-52BE-4D9E-8534-DDC1C4436AEB}"/>
                </a:ext>
              </a:extLst>
            </p:cNvPr>
            <p:cNvSpPr/>
            <p:nvPr/>
          </p:nvSpPr>
          <p:spPr>
            <a:xfrm>
              <a:off x="7555267" y="263315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96" name="pt850">
              <a:extLst>
                <a:ext uri="{FF2B5EF4-FFF2-40B4-BE49-F238E27FC236}">
                  <a16:creationId xmlns:a16="http://schemas.microsoft.com/office/drawing/2014/main" id="{536677EB-8333-4AB7-A20C-9D4C4BFDD133}"/>
                </a:ext>
              </a:extLst>
            </p:cNvPr>
            <p:cNvSpPr/>
            <p:nvPr/>
          </p:nvSpPr>
          <p:spPr>
            <a:xfrm>
              <a:off x="7515501" y="254042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97" name="pt851">
              <a:extLst>
                <a:ext uri="{FF2B5EF4-FFF2-40B4-BE49-F238E27FC236}">
                  <a16:creationId xmlns:a16="http://schemas.microsoft.com/office/drawing/2014/main" id="{5A36641E-C992-496D-A607-5667FB7FCFA8}"/>
                </a:ext>
              </a:extLst>
            </p:cNvPr>
            <p:cNvSpPr/>
            <p:nvPr/>
          </p:nvSpPr>
          <p:spPr>
            <a:xfrm>
              <a:off x="7066603" y="2256773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98" name="pt852">
              <a:extLst>
                <a:ext uri="{FF2B5EF4-FFF2-40B4-BE49-F238E27FC236}">
                  <a16:creationId xmlns:a16="http://schemas.microsoft.com/office/drawing/2014/main" id="{874E9381-99A0-47E4-8FC4-B41CFE355EB0}"/>
                </a:ext>
              </a:extLst>
            </p:cNvPr>
            <p:cNvSpPr/>
            <p:nvPr/>
          </p:nvSpPr>
          <p:spPr>
            <a:xfrm>
              <a:off x="8334150" y="241796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199" name="pt853">
              <a:extLst>
                <a:ext uri="{FF2B5EF4-FFF2-40B4-BE49-F238E27FC236}">
                  <a16:creationId xmlns:a16="http://schemas.microsoft.com/office/drawing/2014/main" id="{CA5DE5E1-55CC-4B9A-AD95-5F9FF3B2752A}"/>
                </a:ext>
              </a:extLst>
            </p:cNvPr>
            <p:cNvSpPr/>
            <p:nvPr/>
          </p:nvSpPr>
          <p:spPr>
            <a:xfrm>
              <a:off x="7158511" y="237898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00" name="pt854">
              <a:extLst>
                <a:ext uri="{FF2B5EF4-FFF2-40B4-BE49-F238E27FC236}">
                  <a16:creationId xmlns:a16="http://schemas.microsoft.com/office/drawing/2014/main" id="{B2F68981-E8CD-4E09-AA79-E2EC503443B3}"/>
                </a:ext>
              </a:extLst>
            </p:cNvPr>
            <p:cNvSpPr/>
            <p:nvPr/>
          </p:nvSpPr>
          <p:spPr>
            <a:xfrm>
              <a:off x="7680760" y="218113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01" name="pt855">
              <a:extLst>
                <a:ext uri="{FF2B5EF4-FFF2-40B4-BE49-F238E27FC236}">
                  <a16:creationId xmlns:a16="http://schemas.microsoft.com/office/drawing/2014/main" id="{F15634CA-7892-479B-9D42-6E2BA9FDBF85}"/>
                </a:ext>
              </a:extLst>
            </p:cNvPr>
            <p:cNvSpPr/>
            <p:nvPr/>
          </p:nvSpPr>
          <p:spPr>
            <a:xfrm>
              <a:off x="7709739" y="229931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02" name="pt856">
              <a:extLst>
                <a:ext uri="{FF2B5EF4-FFF2-40B4-BE49-F238E27FC236}">
                  <a16:creationId xmlns:a16="http://schemas.microsoft.com/office/drawing/2014/main" id="{F397AF16-995A-4D88-A821-DC8BDED1DF88}"/>
                </a:ext>
              </a:extLst>
            </p:cNvPr>
            <p:cNvSpPr/>
            <p:nvPr/>
          </p:nvSpPr>
          <p:spPr>
            <a:xfrm>
              <a:off x="7371180" y="236868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03" name="pt857">
              <a:extLst>
                <a:ext uri="{FF2B5EF4-FFF2-40B4-BE49-F238E27FC236}">
                  <a16:creationId xmlns:a16="http://schemas.microsoft.com/office/drawing/2014/main" id="{293CC17E-9991-405E-9B3A-C42700DE37CD}"/>
                </a:ext>
              </a:extLst>
            </p:cNvPr>
            <p:cNvSpPr/>
            <p:nvPr/>
          </p:nvSpPr>
          <p:spPr>
            <a:xfrm>
              <a:off x="7741048" y="265949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04" name="pt858">
              <a:extLst>
                <a:ext uri="{FF2B5EF4-FFF2-40B4-BE49-F238E27FC236}">
                  <a16:creationId xmlns:a16="http://schemas.microsoft.com/office/drawing/2014/main" id="{7DD6CAA0-753F-46DE-81EC-62D95FE83F08}"/>
                </a:ext>
              </a:extLst>
            </p:cNvPr>
            <p:cNvSpPr/>
            <p:nvPr/>
          </p:nvSpPr>
          <p:spPr>
            <a:xfrm>
              <a:off x="7498660" y="257747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05" name="pt859">
              <a:extLst>
                <a:ext uri="{FF2B5EF4-FFF2-40B4-BE49-F238E27FC236}">
                  <a16:creationId xmlns:a16="http://schemas.microsoft.com/office/drawing/2014/main" id="{95155997-4A7A-4F9D-A73D-47CDCCC2BBBF}"/>
                </a:ext>
              </a:extLst>
            </p:cNvPr>
            <p:cNvSpPr/>
            <p:nvPr/>
          </p:nvSpPr>
          <p:spPr>
            <a:xfrm>
              <a:off x="7391752" y="256271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06" name="pt860">
              <a:extLst>
                <a:ext uri="{FF2B5EF4-FFF2-40B4-BE49-F238E27FC236}">
                  <a16:creationId xmlns:a16="http://schemas.microsoft.com/office/drawing/2014/main" id="{2466F523-F189-41FF-BF9D-145CB633CE99}"/>
                </a:ext>
              </a:extLst>
            </p:cNvPr>
            <p:cNvSpPr/>
            <p:nvPr/>
          </p:nvSpPr>
          <p:spPr>
            <a:xfrm>
              <a:off x="8123341" y="245776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07" name="pt861">
              <a:extLst>
                <a:ext uri="{FF2B5EF4-FFF2-40B4-BE49-F238E27FC236}">
                  <a16:creationId xmlns:a16="http://schemas.microsoft.com/office/drawing/2014/main" id="{C8E998DB-DEB6-44EB-84A2-A39468F50C24}"/>
                </a:ext>
              </a:extLst>
            </p:cNvPr>
            <p:cNvSpPr/>
            <p:nvPr/>
          </p:nvSpPr>
          <p:spPr>
            <a:xfrm>
              <a:off x="7242764" y="216229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08" name="pt862">
              <a:extLst>
                <a:ext uri="{FF2B5EF4-FFF2-40B4-BE49-F238E27FC236}">
                  <a16:creationId xmlns:a16="http://schemas.microsoft.com/office/drawing/2014/main" id="{729AA024-3C91-48A3-BF61-B4293BDB8653}"/>
                </a:ext>
              </a:extLst>
            </p:cNvPr>
            <p:cNvSpPr/>
            <p:nvPr/>
          </p:nvSpPr>
          <p:spPr>
            <a:xfrm>
              <a:off x="7074129" y="2242659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09" name="pt863">
              <a:extLst>
                <a:ext uri="{FF2B5EF4-FFF2-40B4-BE49-F238E27FC236}">
                  <a16:creationId xmlns:a16="http://schemas.microsoft.com/office/drawing/2014/main" id="{6A40D223-7D47-4091-8926-CF07069B121E}"/>
                </a:ext>
              </a:extLst>
            </p:cNvPr>
            <p:cNvSpPr/>
            <p:nvPr/>
          </p:nvSpPr>
          <p:spPr>
            <a:xfrm>
              <a:off x="7108648" y="218499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10" name="pt864">
              <a:extLst>
                <a:ext uri="{FF2B5EF4-FFF2-40B4-BE49-F238E27FC236}">
                  <a16:creationId xmlns:a16="http://schemas.microsoft.com/office/drawing/2014/main" id="{F327A034-072F-4F40-9927-66EA79A70E1C}"/>
                </a:ext>
              </a:extLst>
            </p:cNvPr>
            <p:cNvSpPr/>
            <p:nvPr/>
          </p:nvSpPr>
          <p:spPr>
            <a:xfrm>
              <a:off x="7138107" y="237255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11" name="pt865">
              <a:extLst>
                <a:ext uri="{FF2B5EF4-FFF2-40B4-BE49-F238E27FC236}">
                  <a16:creationId xmlns:a16="http://schemas.microsoft.com/office/drawing/2014/main" id="{0D67328D-A249-4196-8515-61ED699794BA}"/>
                </a:ext>
              </a:extLst>
            </p:cNvPr>
            <p:cNvSpPr/>
            <p:nvPr/>
          </p:nvSpPr>
          <p:spPr>
            <a:xfrm>
              <a:off x="8494750" y="210206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12" name="pt866">
              <a:extLst>
                <a:ext uri="{FF2B5EF4-FFF2-40B4-BE49-F238E27FC236}">
                  <a16:creationId xmlns:a16="http://schemas.microsoft.com/office/drawing/2014/main" id="{9E816D47-050A-4030-8014-3664DC10877B}"/>
                </a:ext>
              </a:extLst>
            </p:cNvPr>
            <p:cNvSpPr/>
            <p:nvPr/>
          </p:nvSpPr>
          <p:spPr>
            <a:xfrm>
              <a:off x="7226385" y="227453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13" name="pt867">
              <a:extLst>
                <a:ext uri="{FF2B5EF4-FFF2-40B4-BE49-F238E27FC236}">
                  <a16:creationId xmlns:a16="http://schemas.microsoft.com/office/drawing/2014/main" id="{108B98C9-06B7-46E1-8ADE-5311E2957273}"/>
                </a:ext>
              </a:extLst>
            </p:cNvPr>
            <p:cNvSpPr/>
            <p:nvPr/>
          </p:nvSpPr>
          <p:spPr>
            <a:xfrm>
              <a:off x="7183787" y="236650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14" name="pt868">
              <a:extLst>
                <a:ext uri="{FF2B5EF4-FFF2-40B4-BE49-F238E27FC236}">
                  <a16:creationId xmlns:a16="http://schemas.microsoft.com/office/drawing/2014/main" id="{6C3BB203-695C-460A-A17C-865570036850}"/>
                </a:ext>
              </a:extLst>
            </p:cNvPr>
            <p:cNvSpPr/>
            <p:nvPr/>
          </p:nvSpPr>
          <p:spPr>
            <a:xfrm>
              <a:off x="7541080" y="238627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15" name="pt869">
              <a:extLst>
                <a:ext uri="{FF2B5EF4-FFF2-40B4-BE49-F238E27FC236}">
                  <a16:creationId xmlns:a16="http://schemas.microsoft.com/office/drawing/2014/main" id="{B6AB10EA-4AD7-4F2B-8ACA-520DDF90BDF1}"/>
                </a:ext>
              </a:extLst>
            </p:cNvPr>
            <p:cNvSpPr/>
            <p:nvPr/>
          </p:nvSpPr>
          <p:spPr>
            <a:xfrm>
              <a:off x="7444303" y="208322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16" name="pt870">
              <a:extLst>
                <a:ext uri="{FF2B5EF4-FFF2-40B4-BE49-F238E27FC236}">
                  <a16:creationId xmlns:a16="http://schemas.microsoft.com/office/drawing/2014/main" id="{F85B236F-0003-407D-8F12-1BC5C73A2763}"/>
                </a:ext>
              </a:extLst>
            </p:cNvPr>
            <p:cNvSpPr/>
            <p:nvPr/>
          </p:nvSpPr>
          <p:spPr>
            <a:xfrm>
              <a:off x="7050302" y="241437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17" name="pt871">
              <a:extLst>
                <a:ext uri="{FF2B5EF4-FFF2-40B4-BE49-F238E27FC236}">
                  <a16:creationId xmlns:a16="http://schemas.microsoft.com/office/drawing/2014/main" id="{95293184-589A-419D-86D7-06CC7D971FE3}"/>
                </a:ext>
              </a:extLst>
            </p:cNvPr>
            <p:cNvSpPr/>
            <p:nvPr/>
          </p:nvSpPr>
          <p:spPr>
            <a:xfrm>
              <a:off x="8160093" y="262268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18" name="pt872">
              <a:extLst>
                <a:ext uri="{FF2B5EF4-FFF2-40B4-BE49-F238E27FC236}">
                  <a16:creationId xmlns:a16="http://schemas.microsoft.com/office/drawing/2014/main" id="{47E5F2BA-83E6-431E-A985-7E8751B1E5E6}"/>
                </a:ext>
              </a:extLst>
            </p:cNvPr>
            <p:cNvSpPr/>
            <p:nvPr/>
          </p:nvSpPr>
          <p:spPr>
            <a:xfrm>
              <a:off x="8016250" y="160067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19" name="pt873">
              <a:extLst>
                <a:ext uri="{FF2B5EF4-FFF2-40B4-BE49-F238E27FC236}">
                  <a16:creationId xmlns:a16="http://schemas.microsoft.com/office/drawing/2014/main" id="{B4206BC8-4FCF-4343-A4E9-0031D28C2438}"/>
                </a:ext>
              </a:extLst>
            </p:cNvPr>
            <p:cNvSpPr/>
            <p:nvPr/>
          </p:nvSpPr>
          <p:spPr>
            <a:xfrm>
              <a:off x="7055812" y="2237143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20" name="pt874">
              <a:extLst>
                <a:ext uri="{FF2B5EF4-FFF2-40B4-BE49-F238E27FC236}">
                  <a16:creationId xmlns:a16="http://schemas.microsoft.com/office/drawing/2014/main" id="{BFA8D49C-E9B3-45FE-B82E-A1D616BC3E10}"/>
                </a:ext>
              </a:extLst>
            </p:cNvPr>
            <p:cNvSpPr/>
            <p:nvPr/>
          </p:nvSpPr>
          <p:spPr>
            <a:xfrm>
              <a:off x="7134466" y="270995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21" name="pt875">
              <a:extLst>
                <a:ext uri="{FF2B5EF4-FFF2-40B4-BE49-F238E27FC236}">
                  <a16:creationId xmlns:a16="http://schemas.microsoft.com/office/drawing/2014/main" id="{24DC8168-8E90-4221-966F-989D6CE75EE6}"/>
                </a:ext>
              </a:extLst>
            </p:cNvPr>
            <p:cNvSpPr/>
            <p:nvPr/>
          </p:nvSpPr>
          <p:spPr>
            <a:xfrm>
              <a:off x="7109091" y="217975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22" name="pt876">
              <a:extLst>
                <a:ext uri="{FF2B5EF4-FFF2-40B4-BE49-F238E27FC236}">
                  <a16:creationId xmlns:a16="http://schemas.microsoft.com/office/drawing/2014/main" id="{24D3F500-89AF-4FD9-A2DE-66CEB3CB62EF}"/>
                </a:ext>
              </a:extLst>
            </p:cNvPr>
            <p:cNvSpPr/>
            <p:nvPr/>
          </p:nvSpPr>
          <p:spPr>
            <a:xfrm>
              <a:off x="7417942" y="239881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23" name="pt877">
              <a:extLst>
                <a:ext uri="{FF2B5EF4-FFF2-40B4-BE49-F238E27FC236}">
                  <a16:creationId xmlns:a16="http://schemas.microsoft.com/office/drawing/2014/main" id="{576CC4D8-777F-4320-93CA-C8F5DE3DD946}"/>
                </a:ext>
              </a:extLst>
            </p:cNvPr>
            <p:cNvSpPr/>
            <p:nvPr/>
          </p:nvSpPr>
          <p:spPr>
            <a:xfrm>
              <a:off x="7162736" y="214861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24" name="pt878">
              <a:extLst>
                <a:ext uri="{FF2B5EF4-FFF2-40B4-BE49-F238E27FC236}">
                  <a16:creationId xmlns:a16="http://schemas.microsoft.com/office/drawing/2014/main" id="{00076B46-08A9-4BB3-8B11-AB24E450C3C5}"/>
                </a:ext>
              </a:extLst>
            </p:cNvPr>
            <p:cNvSpPr/>
            <p:nvPr/>
          </p:nvSpPr>
          <p:spPr>
            <a:xfrm>
              <a:off x="7800103" y="248716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25" name="pt879">
              <a:extLst>
                <a:ext uri="{FF2B5EF4-FFF2-40B4-BE49-F238E27FC236}">
                  <a16:creationId xmlns:a16="http://schemas.microsoft.com/office/drawing/2014/main" id="{5D7B1738-3D64-4C40-82D6-F20F272B3E96}"/>
                </a:ext>
              </a:extLst>
            </p:cNvPr>
            <p:cNvSpPr/>
            <p:nvPr/>
          </p:nvSpPr>
          <p:spPr>
            <a:xfrm>
              <a:off x="7394431" y="207813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26" name="pt880">
              <a:extLst>
                <a:ext uri="{FF2B5EF4-FFF2-40B4-BE49-F238E27FC236}">
                  <a16:creationId xmlns:a16="http://schemas.microsoft.com/office/drawing/2014/main" id="{2C6486B0-63D7-45CF-91AC-685D833418F1}"/>
                </a:ext>
              </a:extLst>
            </p:cNvPr>
            <p:cNvSpPr/>
            <p:nvPr/>
          </p:nvSpPr>
          <p:spPr>
            <a:xfrm>
              <a:off x="7981632" y="225364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27" name="pt881">
              <a:extLst>
                <a:ext uri="{FF2B5EF4-FFF2-40B4-BE49-F238E27FC236}">
                  <a16:creationId xmlns:a16="http://schemas.microsoft.com/office/drawing/2014/main" id="{2F68607F-1EE9-49D8-B24E-CC1F24CD46C8}"/>
                </a:ext>
              </a:extLst>
            </p:cNvPr>
            <p:cNvSpPr/>
            <p:nvPr/>
          </p:nvSpPr>
          <p:spPr>
            <a:xfrm>
              <a:off x="7876603" y="211423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28" name="pt882">
              <a:extLst>
                <a:ext uri="{FF2B5EF4-FFF2-40B4-BE49-F238E27FC236}">
                  <a16:creationId xmlns:a16="http://schemas.microsoft.com/office/drawing/2014/main" id="{291E0F00-5B4E-4ACB-BC26-E4AB68A171BE}"/>
                </a:ext>
              </a:extLst>
            </p:cNvPr>
            <p:cNvSpPr/>
            <p:nvPr/>
          </p:nvSpPr>
          <p:spPr>
            <a:xfrm>
              <a:off x="7348518" y="239800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29" name="pt883">
              <a:extLst>
                <a:ext uri="{FF2B5EF4-FFF2-40B4-BE49-F238E27FC236}">
                  <a16:creationId xmlns:a16="http://schemas.microsoft.com/office/drawing/2014/main" id="{0E57DB6C-DEEB-48DF-A85A-28EB92EB0936}"/>
                </a:ext>
              </a:extLst>
            </p:cNvPr>
            <p:cNvSpPr/>
            <p:nvPr/>
          </p:nvSpPr>
          <p:spPr>
            <a:xfrm>
              <a:off x="7480837" y="213524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30" name="pt884">
              <a:extLst>
                <a:ext uri="{FF2B5EF4-FFF2-40B4-BE49-F238E27FC236}">
                  <a16:creationId xmlns:a16="http://schemas.microsoft.com/office/drawing/2014/main" id="{29CC7C99-B4EF-425D-80F8-5CEC92BCBB21}"/>
                </a:ext>
              </a:extLst>
            </p:cNvPr>
            <p:cNvSpPr/>
            <p:nvPr/>
          </p:nvSpPr>
          <p:spPr>
            <a:xfrm>
              <a:off x="7060454" y="2263227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31" name="pt885">
              <a:extLst>
                <a:ext uri="{FF2B5EF4-FFF2-40B4-BE49-F238E27FC236}">
                  <a16:creationId xmlns:a16="http://schemas.microsoft.com/office/drawing/2014/main" id="{AEFFA1D9-7987-484C-AF61-7C3C902DB990}"/>
                </a:ext>
              </a:extLst>
            </p:cNvPr>
            <p:cNvSpPr/>
            <p:nvPr/>
          </p:nvSpPr>
          <p:spPr>
            <a:xfrm>
              <a:off x="7334056" y="232989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32" name="pt886">
              <a:extLst>
                <a:ext uri="{FF2B5EF4-FFF2-40B4-BE49-F238E27FC236}">
                  <a16:creationId xmlns:a16="http://schemas.microsoft.com/office/drawing/2014/main" id="{AEDB43CC-912C-4467-A8EA-6FFF9295AA2C}"/>
                </a:ext>
              </a:extLst>
            </p:cNvPr>
            <p:cNvSpPr/>
            <p:nvPr/>
          </p:nvSpPr>
          <p:spPr>
            <a:xfrm>
              <a:off x="7921989" y="233704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33" name="pt887">
              <a:extLst>
                <a:ext uri="{FF2B5EF4-FFF2-40B4-BE49-F238E27FC236}">
                  <a16:creationId xmlns:a16="http://schemas.microsoft.com/office/drawing/2014/main" id="{6FE5B83F-28BA-4F9C-B93E-7C6DEE9A8020}"/>
                </a:ext>
              </a:extLst>
            </p:cNvPr>
            <p:cNvSpPr/>
            <p:nvPr/>
          </p:nvSpPr>
          <p:spPr>
            <a:xfrm>
              <a:off x="8581792" y="268956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34" name="pt888">
              <a:extLst>
                <a:ext uri="{FF2B5EF4-FFF2-40B4-BE49-F238E27FC236}">
                  <a16:creationId xmlns:a16="http://schemas.microsoft.com/office/drawing/2014/main" id="{7858CC72-D40D-40D4-8FAA-41F46A6ED3A6}"/>
                </a:ext>
              </a:extLst>
            </p:cNvPr>
            <p:cNvSpPr/>
            <p:nvPr/>
          </p:nvSpPr>
          <p:spPr>
            <a:xfrm>
              <a:off x="8332772" y="245258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35" name="pt889">
              <a:extLst>
                <a:ext uri="{FF2B5EF4-FFF2-40B4-BE49-F238E27FC236}">
                  <a16:creationId xmlns:a16="http://schemas.microsoft.com/office/drawing/2014/main" id="{60D229E0-BA37-4EC5-A889-02B9246276B5}"/>
                </a:ext>
              </a:extLst>
            </p:cNvPr>
            <p:cNvSpPr/>
            <p:nvPr/>
          </p:nvSpPr>
          <p:spPr>
            <a:xfrm>
              <a:off x="7439134" y="230314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36" name="pt890">
              <a:extLst>
                <a:ext uri="{FF2B5EF4-FFF2-40B4-BE49-F238E27FC236}">
                  <a16:creationId xmlns:a16="http://schemas.microsoft.com/office/drawing/2014/main" id="{1FE12D7B-99B9-4855-B874-4FA0D4D327FD}"/>
                </a:ext>
              </a:extLst>
            </p:cNvPr>
            <p:cNvSpPr/>
            <p:nvPr/>
          </p:nvSpPr>
          <p:spPr>
            <a:xfrm>
              <a:off x="7268778" y="216878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37" name="pt891">
              <a:extLst>
                <a:ext uri="{FF2B5EF4-FFF2-40B4-BE49-F238E27FC236}">
                  <a16:creationId xmlns:a16="http://schemas.microsoft.com/office/drawing/2014/main" id="{8FE07F9A-862B-487D-B09B-642DBC92C788}"/>
                </a:ext>
              </a:extLst>
            </p:cNvPr>
            <p:cNvSpPr/>
            <p:nvPr/>
          </p:nvSpPr>
          <p:spPr>
            <a:xfrm>
              <a:off x="7640421" y="199587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38" name="pt892">
              <a:extLst>
                <a:ext uri="{FF2B5EF4-FFF2-40B4-BE49-F238E27FC236}">
                  <a16:creationId xmlns:a16="http://schemas.microsoft.com/office/drawing/2014/main" id="{F39D7A2D-E18F-4D61-A461-886A032997A7}"/>
                </a:ext>
              </a:extLst>
            </p:cNvPr>
            <p:cNvSpPr/>
            <p:nvPr/>
          </p:nvSpPr>
          <p:spPr>
            <a:xfrm>
              <a:off x="7688671" y="221451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39" name="pt893">
              <a:extLst>
                <a:ext uri="{FF2B5EF4-FFF2-40B4-BE49-F238E27FC236}">
                  <a16:creationId xmlns:a16="http://schemas.microsoft.com/office/drawing/2014/main" id="{5A7DFB8A-DF56-41E9-8259-CBCD362E63D8}"/>
                </a:ext>
              </a:extLst>
            </p:cNvPr>
            <p:cNvSpPr/>
            <p:nvPr/>
          </p:nvSpPr>
          <p:spPr>
            <a:xfrm>
              <a:off x="8764934" y="295843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40" name="pt894">
              <a:extLst>
                <a:ext uri="{FF2B5EF4-FFF2-40B4-BE49-F238E27FC236}">
                  <a16:creationId xmlns:a16="http://schemas.microsoft.com/office/drawing/2014/main" id="{D76B6361-E5B0-4138-B28A-1C9666F046BC}"/>
                </a:ext>
              </a:extLst>
            </p:cNvPr>
            <p:cNvSpPr/>
            <p:nvPr/>
          </p:nvSpPr>
          <p:spPr>
            <a:xfrm>
              <a:off x="7028521" y="268208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41" name="pt895">
              <a:extLst>
                <a:ext uri="{FF2B5EF4-FFF2-40B4-BE49-F238E27FC236}">
                  <a16:creationId xmlns:a16="http://schemas.microsoft.com/office/drawing/2014/main" id="{45D26B20-DA98-466E-8C15-ABFCECF539A3}"/>
                </a:ext>
              </a:extLst>
            </p:cNvPr>
            <p:cNvSpPr/>
            <p:nvPr/>
          </p:nvSpPr>
          <p:spPr>
            <a:xfrm>
              <a:off x="7041774" y="2188959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42" name="pt896">
              <a:extLst>
                <a:ext uri="{FF2B5EF4-FFF2-40B4-BE49-F238E27FC236}">
                  <a16:creationId xmlns:a16="http://schemas.microsoft.com/office/drawing/2014/main" id="{D84B85C0-88C2-4625-9AE7-8070ECE2BD94}"/>
                </a:ext>
              </a:extLst>
            </p:cNvPr>
            <p:cNvSpPr/>
            <p:nvPr/>
          </p:nvSpPr>
          <p:spPr>
            <a:xfrm>
              <a:off x="7115912" y="236435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43" name="pt897">
              <a:extLst>
                <a:ext uri="{FF2B5EF4-FFF2-40B4-BE49-F238E27FC236}">
                  <a16:creationId xmlns:a16="http://schemas.microsoft.com/office/drawing/2014/main" id="{C2D60739-02E6-47E5-BCD0-3189AE1C90E2}"/>
                </a:ext>
              </a:extLst>
            </p:cNvPr>
            <p:cNvSpPr/>
            <p:nvPr/>
          </p:nvSpPr>
          <p:spPr>
            <a:xfrm>
              <a:off x="7317282" y="225134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44" name="pt898">
              <a:extLst>
                <a:ext uri="{FF2B5EF4-FFF2-40B4-BE49-F238E27FC236}">
                  <a16:creationId xmlns:a16="http://schemas.microsoft.com/office/drawing/2014/main" id="{6B69B5A9-8E80-430B-92FD-0FCF09140B3D}"/>
                </a:ext>
              </a:extLst>
            </p:cNvPr>
            <p:cNvSpPr/>
            <p:nvPr/>
          </p:nvSpPr>
          <p:spPr>
            <a:xfrm>
              <a:off x="7291185" y="236697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45" name="pt899">
              <a:extLst>
                <a:ext uri="{FF2B5EF4-FFF2-40B4-BE49-F238E27FC236}">
                  <a16:creationId xmlns:a16="http://schemas.microsoft.com/office/drawing/2014/main" id="{6E8B2DE2-AA2F-4653-8802-8172EA4DAC68}"/>
                </a:ext>
              </a:extLst>
            </p:cNvPr>
            <p:cNvSpPr/>
            <p:nvPr/>
          </p:nvSpPr>
          <p:spPr>
            <a:xfrm>
              <a:off x="7396065" y="242356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46" name="pt900">
              <a:extLst>
                <a:ext uri="{FF2B5EF4-FFF2-40B4-BE49-F238E27FC236}">
                  <a16:creationId xmlns:a16="http://schemas.microsoft.com/office/drawing/2014/main" id="{34072520-F4D6-4782-AAC1-59FFB9DF0739}"/>
                </a:ext>
              </a:extLst>
            </p:cNvPr>
            <p:cNvSpPr/>
            <p:nvPr/>
          </p:nvSpPr>
          <p:spPr>
            <a:xfrm>
              <a:off x="7125922" y="213846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47" name="pt901">
              <a:extLst>
                <a:ext uri="{FF2B5EF4-FFF2-40B4-BE49-F238E27FC236}">
                  <a16:creationId xmlns:a16="http://schemas.microsoft.com/office/drawing/2014/main" id="{F1A88E07-FC84-421C-A6E5-77B4D16208BC}"/>
                </a:ext>
              </a:extLst>
            </p:cNvPr>
            <p:cNvSpPr/>
            <p:nvPr/>
          </p:nvSpPr>
          <p:spPr>
            <a:xfrm>
              <a:off x="7425052" y="204967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48" name="pt902">
              <a:extLst>
                <a:ext uri="{FF2B5EF4-FFF2-40B4-BE49-F238E27FC236}">
                  <a16:creationId xmlns:a16="http://schemas.microsoft.com/office/drawing/2014/main" id="{D487BEE1-92D2-4DE5-867F-0CFB75623BAF}"/>
                </a:ext>
              </a:extLst>
            </p:cNvPr>
            <p:cNvSpPr/>
            <p:nvPr/>
          </p:nvSpPr>
          <p:spPr>
            <a:xfrm>
              <a:off x="7315190" y="246068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49" name="pt903">
              <a:extLst>
                <a:ext uri="{FF2B5EF4-FFF2-40B4-BE49-F238E27FC236}">
                  <a16:creationId xmlns:a16="http://schemas.microsoft.com/office/drawing/2014/main" id="{8EE44E43-E7CB-4DD5-8E26-0114D55AA391}"/>
                </a:ext>
              </a:extLst>
            </p:cNvPr>
            <p:cNvSpPr/>
            <p:nvPr/>
          </p:nvSpPr>
          <p:spPr>
            <a:xfrm>
              <a:off x="7094401" y="235786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50" name="pt904">
              <a:extLst>
                <a:ext uri="{FF2B5EF4-FFF2-40B4-BE49-F238E27FC236}">
                  <a16:creationId xmlns:a16="http://schemas.microsoft.com/office/drawing/2014/main" id="{5DECB868-026D-4CCF-A686-056B78244E9B}"/>
                </a:ext>
              </a:extLst>
            </p:cNvPr>
            <p:cNvSpPr/>
            <p:nvPr/>
          </p:nvSpPr>
          <p:spPr>
            <a:xfrm>
              <a:off x="7538891" y="211514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51" name="pt905">
              <a:extLst>
                <a:ext uri="{FF2B5EF4-FFF2-40B4-BE49-F238E27FC236}">
                  <a16:creationId xmlns:a16="http://schemas.microsoft.com/office/drawing/2014/main" id="{EAAB7F5B-BFD7-4C57-8427-17EA4B57D062}"/>
                </a:ext>
              </a:extLst>
            </p:cNvPr>
            <p:cNvSpPr/>
            <p:nvPr/>
          </p:nvSpPr>
          <p:spPr>
            <a:xfrm>
              <a:off x="7408744" y="225308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52" name="pt906">
              <a:extLst>
                <a:ext uri="{FF2B5EF4-FFF2-40B4-BE49-F238E27FC236}">
                  <a16:creationId xmlns:a16="http://schemas.microsoft.com/office/drawing/2014/main" id="{45D2451C-5F07-4DD5-8544-56B7FFEA590C}"/>
                </a:ext>
              </a:extLst>
            </p:cNvPr>
            <p:cNvSpPr/>
            <p:nvPr/>
          </p:nvSpPr>
          <p:spPr>
            <a:xfrm>
              <a:off x="8842271" y="122987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53" name="pt907">
              <a:extLst>
                <a:ext uri="{FF2B5EF4-FFF2-40B4-BE49-F238E27FC236}">
                  <a16:creationId xmlns:a16="http://schemas.microsoft.com/office/drawing/2014/main" id="{4525DD84-4133-4F9E-ACEE-D35E92D576D1}"/>
                </a:ext>
              </a:extLst>
            </p:cNvPr>
            <p:cNvSpPr/>
            <p:nvPr/>
          </p:nvSpPr>
          <p:spPr>
            <a:xfrm>
              <a:off x="7048971" y="2231894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54" name="pt908">
              <a:extLst>
                <a:ext uri="{FF2B5EF4-FFF2-40B4-BE49-F238E27FC236}">
                  <a16:creationId xmlns:a16="http://schemas.microsoft.com/office/drawing/2014/main" id="{555B723C-4D93-48F4-8B87-26CD4D778198}"/>
                </a:ext>
              </a:extLst>
            </p:cNvPr>
            <p:cNvSpPr/>
            <p:nvPr/>
          </p:nvSpPr>
          <p:spPr>
            <a:xfrm>
              <a:off x="7524770" y="233859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55" name="pt909">
              <a:extLst>
                <a:ext uri="{FF2B5EF4-FFF2-40B4-BE49-F238E27FC236}">
                  <a16:creationId xmlns:a16="http://schemas.microsoft.com/office/drawing/2014/main" id="{EF645EE5-BA8E-4B5A-BA0E-92C44D45F52B}"/>
                </a:ext>
              </a:extLst>
            </p:cNvPr>
            <p:cNvSpPr/>
            <p:nvPr/>
          </p:nvSpPr>
          <p:spPr>
            <a:xfrm>
              <a:off x="8164696" y="224402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56" name="pt910">
              <a:extLst>
                <a:ext uri="{FF2B5EF4-FFF2-40B4-BE49-F238E27FC236}">
                  <a16:creationId xmlns:a16="http://schemas.microsoft.com/office/drawing/2014/main" id="{BE84D434-BA57-4646-96D4-3508CD4E658A}"/>
                </a:ext>
              </a:extLst>
            </p:cNvPr>
            <p:cNvSpPr/>
            <p:nvPr/>
          </p:nvSpPr>
          <p:spPr>
            <a:xfrm>
              <a:off x="7829746" y="235625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57" name="pt911">
              <a:extLst>
                <a:ext uri="{FF2B5EF4-FFF2-40B4-BE49-F238E27FC236}">
                  <a16:creationId xmlns:a16="http://schemas.microsoft.com/office/drawing/2014/main" id="{D7ABD014-9252-4335-BAE9-D3C0AA223664}"/>
                </a:ext>
              </a:extLst>
            </p:cNvPr>
            <p:cNvSpPr/>
            <p:nvPr/>
          </p:nvSpPr>
          <p:spPr>
            <a:xfrm>
              <a:off x="7187200" y="243768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58" name="pt912">
              <a:extLst>
                <a:ext uri="{FF2B5EF4-FFF2-40B4-BE49-F238E27FC236}">
                  <a16:creationId xmlns:a16="http://schemas.microsoft.com/office/drawing/2014/main" id="{FB61FFB5-E31E-43A6-9813-B1EE8397177C}"/>
                </a:ext>
              </a:extLst>
            </p:cNvPr>
            <p:cNvSpPr/>
            <p:nvPr/>
          </p:nvSpPr>
          <p:spPr>
            <a:xfrm>
              <a:off x="7501197" y="264601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59" name="pt913">
              <a:extLst>
                <a:ext uri="{FF2B5EF4-FFF2-40B4-BE49-F238E27FC236}">
                  <a16:creationId xmlns:a16="http://schemas.microsoft.com/office/drawing/2014/main" id="{C860CD1C-B0CE-4BC6-A5AD-2DA04A0EA2D5}"/>
                </a:ext>
              </a:extLst>
            </p:cNvPr>
            <p:cNvSpPr/>
            <p:nvPr/>
          </p:nvSpPr>
          <p:spPr>
            <a:xfrm>
              <a:off x="7290685" y="248451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60" name="pt914">
              <a:extLst>
                <a:ext uri="{FF2B5EF4-FFF2-40B4-BE49-F238E27FC236}">
                  <a16:creationId xmlns:a16="http://schemas.microsoft.com/office/drawing/2014/main" id="{9D9A5EEC-D167-4C0B-BB8D-E5203DEE3CA1}"/>
                </a:ext>
              </a:extLst>
            </p:cNvPr>
            <p:cNvSpPr/>
            <p:nvPr/>
          </p:nvSpPr>
          <p:spPr>
            <a:xfrm>
              <a:off x="7789510" y="243950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61" name="pt915">
              <a:extLst>
                <a:ext uri="{FF2B5EF4-FFF2-40B4-BE49-F238E27FC236}">
                  <a16:creationId xmlns:a16="http://schemas.microsoft.com/office/drawing/2014/main" id="{C28B841B-124E-41C7-9080-CB9388CC6075}"/>
                </a:ext>
              </a:extLst>
            </p:cNvPr>
            <p:cNvSpPr/>
            <p:nvPr/>
          </p:nvSpPr>
          <p:spPr>
            <a:xfrm>
              <a:off x="7214338" y="230233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62" name="pt916">
              <a:extLst>
                <a:ext uri="{FF2B5EF4-FFF2-40B4-BE49-F238E27FC236}">
                  <a16:creationId xmlns:a16="http://schemas.microsoft.com/office/drawing/2014/main" id="{0F8D2E52-8EF5-46E0-B69D-E9F8C0980958}"/>
                </a:ext>
              </a:extLst>
            </p:cNvPr>
            <p:cNvSpPr/>
            <p:nvPr/>
          </p:nvSpPr>
          <p:spPr>
            <a:xfrm>
              <a:off x="7273569" y="221083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63" name="pt917">
              <a:extLst>
                <a:ext uri="{FF2B5EF4-FFF2-40B4-BE49-F238E27FC236}">
                  <a16:creationId xmlns:a16="http://schemas.microsoft.com/office/drawing/2014/main" id="{0AA92C56-E293-44AE-A48F-6E2C993D54FF}"/>
                </a:ext>
              </a:extLst>
            </p:cNvPr>
            <p:cNvSpPr/>
            <p:nvPr/>
          </p:nvSpPr>
          <p:spPr>
            <a:xfrm>
              <a:off x="7343936" y="229243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64" name="pt918">
              <a:extLst>
                <a:ext uri="{FF2B5EF4-FFF2-40B4-BE49-F238E27FC236}">
                  <a16:creationId xmlns:a16="http://schemas.microsoft.com/office/drawing/2014/main" id="{FCC2FA06-BE2E-44CE-8D43-A93FFD992E7E}"/>
                </a:ext>
              </a:extLst>
            </p:cNvPr>
            <p:cNvSpPr/>
            <p:nvPr/>
          </p:nvSpPr>
          <p:spPr>
            <a:xfrm>
              <a:off x="7052927" y="2218070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65" name="pt919">
              <a:extLst>
                <a:ext uri="{FF2B5EF4-FFF2-40B4-BE49-F238E27FC236}">
                  <a16:creationId xmlns:a16="http://schemas.microsoft.com/office/drawing/2014/main" id="{EE717B61-2AB9-49D7-9A8C-ADBE2EA63F90}"/>
                </a:ext>
              </a:extLst>
            </p:cNvPr>
            <p:cNvSpPr/>
            <p:nvPr/>
          </p:nvSpPr>
          <p:spPr>
            <a:xfrm>
              <a:off x="8533268" y="193258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66" name="pt920">
              <a:extLst>
                <a:ext uri="{FF2B5EF4-FFF2-40B4-BE49-F238E27FC236}">
                  <a16:creationId xmlns:a16="http://schemas.microsoft.com/office/drawing/2014/main" id="{0A4F806E-EE78-4730-A870-7E8C3E08AC37}"/>
                </a:ext>
              </a:extLst>
            </p:cNvPr>
            <p:cNvSpPr/>
            <p:nvPr/>
          </p:nvSpPr>
          <p:spPr>
            <a:xfrm>
              <a:off x="7102113" y="214430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67" name="pt921">
              <a:extLst>
                <a:ext uri="{FF2B5EF4-FFF2-40B4-BE49-F238E27FC236}">
                  <a16:creationId xmlns:a16="http://schemas.microsoft.com/office/drawing/2014/main" id="{51372198-E50A-4319-83A2-CF507793074B}"/>
                </a:ext>
              </a:extLst>
            </p:cNvPr>
            <p:cNvSpPr/>
            <p:nvPr/>
          </p:nvSpPr>
          <p:spPr>
            <a:xfrm>
              <a:off x="8099489" y="231376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68" name="pt922">
              <a:extLst>
                <a:ext uri="{FF2B5EF4-FFF2-40B4-BE49-F238E27FC236}">
                  <a16:creationId xmlns:a16="http://schemas.microsoft.com/office/drawing/2014/main" id="{3D60CAEF-3A6A-4B7C-BCA0-A619A8EED3A3}"/>
                </a:ext>
              </a:extLst>
            </p:cNvPr>
            <p:cNvSpPr/>
            <p:nvPr/>
          </p:nvSpPr>
          <p:spPr>
            <a:xfrm>
              <a:off x="8251508" y="179063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69" name="pt923">
              <a:extLst>
                <a:ext uri="{FF2B5EF4-FFF2-40B4-BE49-F238E27FC236}">
                  <a16:creationId xmlns:a16="http://schemas.microsoft.com/office/drawing/2014/main" id="{520F9270-81E2-4BBD-9CE5-60CB17808C3E}"/>
                </a:ext>
              </a:extLst>
            </p:cNvPr>
            <p:cNvSpPr/>
            <p:nvPr/>
          </p:nvSpPr>
          <p:spPr>
            <a:xfrm>
              <a:off x="7706150" y="225272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70" name="pt924">
              <a:extLst>
                <a:ext uri="{FF2B5EF4-FFF2-40B4-BE49-F238E27FC236}">
                  <a16:creationId xmlns:a16="http://schemas.microsoft.com/office/drawing/2014/main" id="{DA512168-F359-4A2D-AD1F-DD8EA7CBC941}"/>
                </a:ext>
              </a:extLst>
            </p:cNvPr>
            <p:cNvSpPr/>
            <p:nvPr/>
          </p:nvSpPr>
          <p:spPr>
            <a:xfrm>
              <a:off x="8165077" y="192983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71" name="pt925">
              <a:extLst>
                <a:ext uri="{FF2B5EF4-FFF2-40B4-BE49-F238E27FC236}">
                  <a16:creationId xmlns:a16="http://schemas.microsoft.com/office/drawing/2014/main" id="{AFF3ABCF-4401-48F8-982F-9C9BDDF982CF}"/>
                </a:ext>
              </a:extLst>
            </p:cNvPr>
            <p:cNvSpPr/>
            <p:nvPr/>
          </p:nvSpPr>
          <p:spPr>
            <a:xfrm>
              <a:off x="7547825" y="212053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72" name="pt926">
              <a:extLst>
                <a:ext uri="{FF2B5EF4-FFF2-40B4-BE49-F238E27FC236}">
                  <a16:creationId xmlns:a16="http://schemas.microsoft.com/office/drawing/2014/main" id="{2A227350-B61B-4084-8FC8-30631A806875}"/>
                </a:ext>
              </a:extLst>
            </p:cNvPr>
            <p:cNvSpPr/>
            <p:nvPr/>
          </p:nvSpPr>
          <p:spPr>
            <a:xfrm>
              <a:off x="7370832" y="219901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73" name="pt927">
              <a:extLst>
                <a:ext uri="{FF2B5EF4-FFF2-40B4-BE49-F238E27FC236}">
                  <a16:creationId xmlns:a16="http://schemas.microsoft.com/office/drawing/2014/main" id="{D9B0CDD5-6B81-4ADE-9B62-7D5364BF9327}"/>
                </a:ext>
              </a:extLst>
            </p:cNvPr>
            <p:cNvSpPr/>
            <p:nvPr/>
          </p:nvSpPr>
          <p:spPr>
            <a:xfrm>
              <a:off x="7631515" y="248320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74" name="pt928">
              <a:extLst>
                <a:ext uri="{FF2B5EF4-FFF2-40B4-BE49-F238E27FC236}">
                  <a16:creationId xmlns:a16="http://schemas.microsoft.com/office/drawing/2014/main" id="{31268BDE-F205-419D-93CC-B666D3F42439}"/>
                </a:ext>
              </a:extLst>
            </p:cNvPr>
            <p:cNvSpPr/>
            <p:nvPr/>
          </p:nvSpPr>
          <p:spPr>
            <a:xfrm>
              <a:off x="7055320" y="2269133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75" name="pt929">
              <a:extLst>
                <a:ext uri="{FF2B5EF4-FFF2-40B4-BE49-F238E27FC236}">
                  <a16:creationId xmlns:a16="http://schemas.microsoft.com/office/drawing/2014/main" id="{DCE772C9-6CB1-4358-878E-5CC1EF4E85E1}"/>
                </a:ext>
              </a:extLst>
            </p:cNvPr>
            <p:cNvSpPr/>
            <p:nvPr/>
          </p:nvSpPr>
          <p:spPr>
            <a:xfrm>
              <a:off x="7732897" y="269959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76" name="pt930">
              <a:extLst>
                <a:ext uri="{FF2B5EF4-FFF2-40B4-BE49-F238E27FC236}">
                  <a16:creationId xmlns:a16="http://schemas.microsoft.com/office/drawing/2014/main" id="{4F7D9337-27D0-4432-9FA0-C7677F78261C}"/>
                </a:ext>
              </a:extLst>
            </p:cNvPr>
            <p:cNvSpPr/>
            <p:nvPr/>
          </p:nvSpPr>
          <p:spPr>
            <a:xfrm>
              <a:off x="6916626" y="240079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77" name="pt931">
              <a:extLst>
                <a:ext uri="{FF2B5EF4-FFF2-40B4-BE49-F238E27FC236}">
                  <a16:creationId xmlns:a16="http://schemas.microsoft.com/office/drawing/2014/main" id="{54FC46B6-0101-41A9-A0FD-7304BF94C7AC}"/>
                </a:ext>
              </a:extLst>
            </p:cNvPr>
            <p:cNvSpPr/>
            <p:nvPr/>
          </p:nvSpPr>
          <p:spPr>
            <a:xfrm>
              <a:off x="7541741" y="287415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78" name="pt932">
              <a:extLst>
                <a:ext uri="{FF2B5EF4-FFF2-40B4-BE49-F238E27FC236}">
                  <a16:creationId xmlns:a16="http://schemas.microsoft.com/office/drawing/2014/main" id="{15E5315E-408F-4895-8F64-1903FDB35B72}"/>
                </a:ext>
              </a:extLst>
            </p:cNvPr>
            <p:cNvSpPr/>
            <p:nvPr/>
          </p:nvSpPr>
          <p:spPr>
            <a:xfrm>
              <a:off x="7268474" y="211361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79" name="pt933">
              <a:extLst>
                <a:ext uri="{FF2B5EF4-FFF2-40B4-BE49-F238E27FC236}">
                  <a16:creationId xmlns:a16="http://schemas.microsoft.com/office/drawing/2014/main" id="{4CCD36CC-A539-4E8E-9A33-7AB2A2BB4138}"/>
                </a:ext>
              </a:extLst>
            </p:cNvPr>
            <p:cNvSpPr/>
            <p:nvPr/>
          </p:nvSpPr>
          <p:spPr>
            <a:xfrm>
              <a:off x="7278785" y="227602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80" name="pt934">
              <a:extLst>
                <a:ext uri="{FF2B5EF4-FFF2-40B4-BE49-F238E27FC236}">
                  <a16:creationId xmlns:a16="http://schemas.microsoft.com/office/drawing/2014/main" id="{C93E0066-8D11-4B31-AEB0-2477734DFD92}"/>
                </a:ext>
              </a:extLst>
            </p:cNvPr>
            <p:cNvSpPr/>
            <p:nvPr/>
          </p:nvSpPr>
          <p:spPr>
            <a:xfrm>
              <a:off x="7353170" y="250611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81" name="pt935">
              <a:extLst>
                <a:ext uri="{FF2B5EF4-FFF2-40B4-BE49-F238E27FC236}">
                  <a16:creationId xmlns:a16="http://schemas.microsoft.com/office/drawing/2014/main" id="{3C7930A6-1C1C-4898-A462-29BA7379C8B3}"/>
                </a:ext>
              </a:extLst>
            </p:cNvPr>
            <p:cNvSpPr/>
            <p:nvPr/>
          </p:nvSpPr>
          <p:spPr>
            <a:xfrm>
              <a:off x="7312020" y="250697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82" name="pt936">
              <a:extLst>
                <a:ext uri="{FF2B5EF4-FFF2-40B4-BE49-F238E27FC236}">
                  <a16:creationId xmlns:a16="http://schemas.microsoft.com/office/drawing/2014/main" id="{C069AB02-64EC-47A8-9AF6-E8E5700FBA08}"/>
                </a:ext>
              </a:extLst>
            </p:cNvPr>
            <p:cNvSpPr/>
            <p:nvPr/>
          </p:nvSpPr>
          <p:spPr>
            <a:xfrm>
              <a:off x="7160734" y="240210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83" name="pt937">
              <a:extLst>
                <a:ext uri="{FF2B5EF4-FFF2-40B4-BE49-F238E27FC236}">
                  <a16:creationId xmlns:a16="http://schemas.microsoft.com/office/drawing/2014/main" id="{42F76919-ED1E-4FBE-92C3-7A558A75135A}"/>
                </a:ext>
              </a:extLst>
            </p:cNvPr>
            <p:cNvSpPr/>
            <p:nvPr/>
          </p:nvSpPr>
          <p:spPr>
            <a:xfrm>
              <a:off x="8193438" y="216405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84" name="pt938">
              <a:extLst>
                <a:ext uri="{FF2B5EF4-FFF2-40B4-BE49-F238E27FC236}">
                  <a16:creationId xmlns:a16="http://schemas.microsoft.com/office/drawing/2014/main" id="{B1308435-A004-4986-B85A-2C60F3FBA739}"/>
                </a:ext>
              </a:extLst>
            </p:cNvPr>
            <p:cNvSpPr/>
            <p:nvPr/>
          </p:nvSpPr>
          <p:spPr>
            <a:xfrm>
              <a:off x="8203956" y="258462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85" name="pt939">
              <a:extLst>
                <a:ext uri="{FF2B5EF4-FFF2-40B4-BE49-F238E27FC236}">
                  <a16:creationId xmlns:a16="http://schemas.microsoft.com/office/drawing/2014/main" id="{F0EFD73B-853D-45A9-99A5-13BDB772F21D}"/>
                </a:ext>
              </a:extLst>
            </p:cNvPr>
            <p:cNvSpPr/>
            <p:nvPr/>
          </p:nvSpPr>
          <p:spPr>
            <a:xfrm>
              <a:off x="7058097" y="2278964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86" name="pt940">
              <a:extLst>
                <a:ext uri="{FF2B5EF4-FFF2-40B4-BE49-F238E27FC236}">
                  <a16:creationId xmlns:a16="http://schemas.microsoft.com/office/drawing/2014/main" id="{38CB04F9-71B0-475A-828D-C87178ECC081}"/>
                </a:ext>
              </a:extLst>
            </p:cNvPr>
            <p:cNvSpPr/>
            <p:nvPr/>
          </p:nvSpPr>
          <p:spPr>
            <a:xfrm>
              <a:off x="8928803" y="195770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87" name="pt941">
              <a:extLst>
                <a:ext uri="{FF2B5EF4-FFF2-40B4-BE49-F238E27FC236}">
                  <a16:creationId xmlns:a16="http://schemas.microsoft.com/office/drawing/2014/main" id="{221470B8-5035-4E2A-B9A8-D2FFE1F318C8}"/>
                </a:ext>
              </a:extLst>
            </p:cNvPr>
            <p:cNvSpPr/>
            <p:nvPr/>
          </p:nvSpPr>
          <p:spPr>
            <a:xfrm>
              <a:off x="7030358" y="233298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88" name="pt942">
              <a:extLst>
                <a:ext uri="{FF2B5EF4-FFF2-40B4-BE49-F238E27FC236}">
                  <a16:creationId xmlns:a16="http://schemas.microsoft.com/office/drawing/2014/main" id="{2E524889-EB79-403D-9F20-06F9090CA45A}"/>
                </a:ext>
              </a:extLst>
            </p:cNvPr>
            <p:cNvSpPr/>
            <p:nvPr/>
          </p:nvSpPr>
          <p:spPr>
            <a:xfrm>
              <a:off x="7183441" y="237273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89" name="pt943">
              <a:extLst>
                <a:ext uri="{FF2B5EF4-FFF2-40B4-BE49-F238E27FC236}">
                  <a16:creationId xmlns:a16="http://schemas.microsoft.com/office/drawing/2014/main" id="{239E3245-A98E-4A96-A35E-12E6F5D6E7F5}"/>
                </a:ext>
              </a:extLst>
            </p:cNvPr>
            <p:cNvSpPr/>
            <p:nvPr/>
          </p:nvSpPr>
          <p:spPr>
            <a:xfrm>
              <a:off x="8377316" y="2839831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90" name="pt944">
              <a:extLst>
                <a:ext uri="{FF2B5EF4-FFF2-40B4-BE49-F238E27FC236}">
                  <a16:creationId xmlns:a16="http://schemas.microsoft.com/office/drawing/2014/main" id="{F3C33C96-7AC7-4FB7-B565-15560BAB10E2}"/>
                </a:ext>
              </a:extLst>
            </p:cNvPr>
            <p:cNvSpPr/>
            <p:nvPr/>
          </p:nvSpPr>
          <p:spPr>
            <a:xfrm>
              <a:off x="7295084" y="222080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91" name="pt945">
              <a:extLst>
                <a:ext uri="{FF2B5EF4-FFF2-40B4-BE49-F238E27FC236}">
                  <a16:creationId xmlns:a16="http://schemas.microsoft.com/office/drawing/2014/main" id="{B85F6859-48E0-402F-86C5-356E0F085199}"/>
                </a:ext>
              </a:extLst>
            </p:cNvPr>
            <p:cNvSpPr/>
            <p:nvPr/>
          </p:nvSpPr>
          <p:spPr>
            <a:xfrm>
              <a:off x="8134871" y="195986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92" name="pt946">
              <a:extLst>
                <a:ext uri="{FF2B5EF4-FFF2-40B4-BE49-F238E27FC236}">
                  <a16:creationId xmlns:a16="http://schemas.microsoft.com/office/drawing/2014/main" id="{786A7B65-5E40-478E-8352-CA264B902716}"/>
                </a:ext>
              </a:extLst>
            </p:cNvPr>
            <p:cNvSpPr/>
            <p:nvPr/>
          </p:nvSpPr>
          <p:spPr>
            <a:xfrm>
              <a:off x="9269767" y="183542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93" name="pt947">
              <a:extLst>
                <a:ext uri="{FF2B5EF4-FFF2-40B4-BE49-F238E27FC236}">
                  <a16:creationId xmlns:a16="http://schemas.microsoft.com/office/drawing/2014/main" id="{789A4326-B2CE-4D4A-B21F-82627D7BBEF8}"/>
                </a:ext>
              </a:extLst>
            </p:cNvPr>
            <p:cNvSpPr/>
            <p:nvPr/>
          </p:nvSpPr>
          <p:spPr>
            <a:xfrm>
              <a:off x="7555945" y="253131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94" name="pt948">
              <a:extLst>
                <a:ext uri="{FF2B5EF4-FFF2-40B4-BE49-F238E27FC236}">
                  <a16:creationId xmlns:a16="http://schemas.microsoft.com/office/drawing/2014/main" id="{F32E4AE3-731A-40F2-A0A3-5CBA54056ADA}"/>
                </a:ext>
              </a:extLst>
            </p:cNvPr>
            <p:cNvSpPr/>
            <p:nvPr/>
          </p:nvSpPr>
          <p:spPr>
            <a:xfrm>
              <a:off x="7106001" y="226754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95" name="pt949">
              <a:extLst>
                <a:ext uri="{FF2B5EF4-FFF2-40B4-BE49-F238E27FC236}">
                  <a16:creationId xmlns:a16="http://schemas.microsoft.com/office/drawing/2014/main" id="{90DDA6A8-C1BD-4338-B6C9-B675523C33AF}"/>
                </a:ext>
              </a:extLst>
            </p:cNvPr>
            <p:cNvSpPr/>
            <p:nvPr/>
          </p:nvSpPr>
          <p:spPr>
            <a:xfrm>
              <a:off x="8089279" y="268130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96" name="pt950">
              <a:extLst>
                <a:ext uri="{FF2B5EF4-FFF2-40B4-BE49-F238E27FC236}">
                  <a16:creationId xmlns:a16="http://schemas.microsoft.com/office/drawing/2014/main" id="{7B0BF713-D742-4F4C-AF9F-8AE1FF367E85}"/>
                </a:ext>
              </a:extLst>
            </p:cNvPr>
            <p:cNvSpPr/>
            <p:nvPr/>
          </p:nvSpPr>
          <p:spPr>
            <a:xfrm>
              <a:off x="7048258" y="2267374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97" name="pt951">
              <a:extLst>
                <a:ext uri="{FF2B5EF4-FFF2-40B4-BE49-F238E27FC236}">
                  <a16:creationId xmlns:a16="http://schemas.microsoft.com/office/drawing/2014/main" id="{0053F7A7-9483-44D5-B069-D43065137D80}"/>
                </a:ext>
              </a:extLst>
            </p:cNvPr>
            <p:cNvSpPr/>
            <p:nvPr/>
          </p:nvSpPr>
          <p:spPr>
            <a:xfrm>
              <a:off x="7300179" y="224961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98" name="pt952">
              <a:extLst>
                <a:ext uri="{FF2B5EF4-FFF2-40B4-BE49-F238E27FC236}">
                  <a16:creationId xmlns:a16="http://schemas.microsoft.com/office/drawing/2014/main" id="{66BE1089-0EB8-4341-8EC4-E372469F3452}"/>
                </a:ext>
              </a:extLst>
            </p:cNvPr>
            <p:cNvSpPr/>
            <p:nvPr/>
          </p:nvSpPr>
          <p:spPr>
            <a:xfrm>
              <a:off x="7988686" y="220292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299" name="pt953">
              <a:extLst>
                <a:ext uri="{FF2B5EF4-FFF2-40B4-BE49-F238E27FC236}">
                  <a16:creationId xmlns:a16="http://schemas.microsoft.com/office/drawing/2014/main" id="{521AB2C6-BE7C-4266-A5EF-9DDBB3EE1DA0}"/>
                </a:ext>
              </a:extLst>
            </p:cNvPr>
            <p:cNvSpPr/>
            <p:nvPr/>
          </p:nvSpPr>
          <p:spPr>
            <a:xfrm>
              <a:off x="6951508" y="236703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00" name="pt954">
              <a:extLst>
                <a:ext uri="{FF2B5EF4-FFF2-40B4-BE49-F238E27FC236}">
                  <a16:creationId xmlns:a16="http://schemas.microsoft.com/office/drawing/2014/main" id="{E77FCC2F-C702-450E-88E8-D927669C53FC}"/>
                </a:ext>
              </a:extLst>
            </p:cNvPr>
            <p:cNvSpPr/>
            <p:nvPr/>
          </p:nvSpPr>
          <p:spPr>
            <a:xfrm>
              <a:off x="6984787" y="232013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01" name="pt955">
              <a:extLst>
                <a:ext uri="{FF2B5EF4-FFF2-40B4-BE49-F238E27FC236}">
                  <a16:creationId xmlns:a16="http://schemas.microsoft.com/office/drawing/2014/main" id="{474ED071-750F-4520-9E96-3D14F05544D2}"/>
                </a:ext>
              </a:extLst>
            </p:cNvPr>
            <p:cNvSpPr/>
            <p:nvPr/>
          </p:nvSpPr>
          <p:spPr>
            <a:xfrm>
              <a:off x="7003410" y="249601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02" name="pt956">
              <a:extLst>
                <a:ext uri="{FF2B5EF4-FFF2-40B4-BE49-F238E27FC236}">
                  <a16:creationId xmlns:a16="http://schemas.microsoft.com/office/drawing/2014/main" id="{7264DC0E-F26A-4FE2-85C7-263E8EAB41A6}"/>
                </a:ext>
              </a:extLst>
            </p:cNvPr>
            <p:cNvSpPr/>
            <p:nvPr/>
          </p:nvSpPr>
          <p:spPr>
            <a:xfrm>
              <a:off x="7064778" y="224435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03" name="pt957">
              <a:extLst>
                <a:ext uri="{FF2B5EF4-FFF2-40B4-BE49-F238E27FC236}">
                  <a16:creationId xmlns:a16="http://schemas.microsoft.com/office/drawing/2014/main" id="{15A3348C-0511-4000-A3BE-4D43A998509F}"/>
                </a:ext>
              </a:extLst>
            </p:cNvPr>
            <p:cNvSpPr/>
            <p:nvPr/>
          </p:nvSpPr>
          <p:spPr>
            <a:xfrm>
              <a:off x="7193581" y="219052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04" name="pt958">
              <a:extLst>
                <a:ext uri="{FF2B5EF4-FFF2-40B4-BE49-F238E27FC236}">
                  <a16:creationId xmlns:a16="http://schemas.microsoft.com/office/drawing/2014/main" id="{F1FE26FB-7BFE-4A3C-87E3-7642C50B7315}"/>
                </a:ext>
              </a:extLst>
            </p:cNvPr>
            <p:cNvSpPr/>
            <p:nvPr/>
          </p:nvSpPr>
          <p:spPr>
            <a:xfrm>
              <a:off x="7053875" y="219419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05" name="pt959">
              <a:extLst>
                <a:ext uri="{FF2B5EF4-FFF2-40B4-BE49-F238E27FC236}">
                  <a16:creationId xmlns:a16="http://schemas.microsoft.com/office/drawing/2014/main" id="{4A4C4DC9-845A-4479-9665-E720B306974A}"/>
                </a:ext>
              </a:extLst>
            </p:cNvPr>
            <p:cNvSpPr/>
            <p:nvPr/>
          </p:nvSpPr>
          <p:spPr>
            <a:xfrm>
              <a:off x="7121239" y="235203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06" name="pt960">
              <a:extLst>
                <a:ext uri="{FF2B5EF4-FFF2-40B4-BE49-F238E27FC236}">
                  <a16:creationId xmlns:a16="http://schemas.microsoft.com/office/drawing/2014/main" id="{9B8FE91E-7DAE-4EC8-AC6F-4528FDC2FC0A}"/>
                </a:ext>
              </a:extLst>
            </p:cNvPr>
            <p:cNvSpPr/>
            <p:nvPr/>
          </p:nvSpPr>
          <p:spPr>
            <a:xfrm>
              <a:off x="6955175" y="231479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07" name="pt961">
              <a:extLst>
                <a:ext uri="{FF2B5EF4-FFF2-40B4-BE49-F238E27FC236}">
                  <a16:creationId xmlns:a16="http://schemas.microsoft.com/office/drawing/2014/main" id="{2B02A95E-6F45-44FD-8E63-90463D5C509C}"/>
                </a:ext>
              </a:extLst>
            </p:cNvPr>
            <p:cNvSpPr/>
            <p:nvPr/>
          </p:nvSpPr>
          <p:spPr>
            <a:xfrm>
              <a:off x="7041168" y="2247420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08" name="pt962">
              <a:extLst>
                <a:ext uri="{FF2B5EF4-FFF2-40B4-BE49-F238E27FC236}">
                  <a16:creationId xmlns:a16="http://schemas.microsoft.com/office/drawing/2014/main" id="{46B78CE5-D19A-4264-BC6D-EBA0B85E95FD}"/>
                </a:ext>
              </a:extLst>
            </p:cNvPr>
            <p:cNvSpPr/>
            <p:nvPr/>
          </p:nvSpPr>
          <p:spPr>
            <a:xfrm>
              <a:off x="7265576" y="235759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09" name="pt963">
              <a:extLst>
                <a:ext uri="{FF2B5EF4-FFF2-40B4-BE49-F238E27FC236}">
                  <a16:creationId xmlns:a16="http://schemas.microsoft.com/office/drawing/2014/main" id="{F3AF682E-F02A-437A-8691-12ACD92F6C03}"/>
                </a:ext>
              </a:extLst>
            </p:cNvPr>
            <p:cNvSpPr/>
            <p:nvPr/>
          </p:nvSpPr>
          <p:spPr>
            <a:xfrm>
              <a:off x="7134780" y="235085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10" name="pt964">
              <a:extLst>
                <a:ext uri="{FF2B5EF4-FFF2-40B4-BE49-F238E27FC236}">
                  <a16:creationId xmlns:a16="http://schemas.microsoft.com/office/drawing/2014/main" id="{06597942-F948-4803-98CF-9F1C9897AAAC}"/>
                </a:ext>
              </a:extLst>
            </p:cNvPr>
            <p:cNvSpPr/>
            <p:nvPr/>
          </p:nvSpPr>
          <p:spPr>
            <a:xfrm>
              <a:off x="7018474" y="229364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11" name="pt965">
              <a:extLst>
                <a:ext uri="{FF2B5EF4-FFF2-40B4-BE49-F238E27FC236}">
                  <a16:creationId xmlns:a16="http://schemas.microsoft.com/office/drawing/2014/main" id="{31DD1B46-9A92-4D99-A6C9-0A38FF7C970A}"/>
                </a:ext>
              </a:extLst>
            </p:cNvPr>
            <p:cNvSpPr/>
            <p:nvPr/>
          </p:nvSpPr>
          <p:spPr>
            <a:xfrm>
              <a:off x="7211420" y="259719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12" name="pt966">
              <a:extLst>
                <a:ext uri="{FF2B5EF4-FFF2-40B4-BE49-F238E27FC236}">
                  <a16:creationId xmlns:a16="http://schemas.microsoft.com/office/drawing/2014/main" id="{EBAE6D7A-D613-44E3-A208-6C2A266C834F}"/>
                </a:ext>
              </a:extLst>
            </p:cNvPr>
            <p:cNvSpPr/>
            <p:nvPr/>
          </p:nvSpPr>
          <p:spPr>
            <a:xfrm>
              <a:off x="6928607" y="246329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13" name="pt967">
              <a:extLst>
                <a:ext uri="{FF2B5EF4-FFF2-40B4-BE49-F238E27FC236}">
                  <a16:creationId xmlns:a16="http://schemas.microsoft.com/office/drawing/2014/main" id="{EB0E89CB-EC9A-4FAB-9AE1-AEB9A7D148A9}"/>
                </a:ext>
              </a:extLst>
            </p:cNvPr>
            <p:cNvSpPr/>
            <p:nvPr/>
          </p:nvSpPr>
          <p:spPr>
            <a:xfrm>
              <a:off x="7089177" y="244414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14" name="pt968">
              <a:extLst>
                <a:ext uri="{FF2B5EF4-FFF2-40B4-BE49-F238E27FC236}">
                  <a16:creationId xmlns:a16="http://schemas.microsoft.com/office/drawing/2014/main" id="{4A254CE2-337B-4E4D-88E7-3BA6CAC4904F}"/>
                </a:ext>
              </a:extLst>
            </p:cNvPr>
            <p:cNvSpPr/>
            <p:nvPr/>
          </p:nvSpPr>
          <p:spPr>
            <a:xfrm>
              <a:off x="7072383" y="253734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15" name="pt969">
              <a:extLst>
                <a:ext uri="{FF2B5EF4-FFF2-40B4-BE49-F238E27FC236}">
                  <a16:creationId xmlns:a16="http://schemas.microsoft.com/office/drawing/2014/main" id="{64CD1EE6-9668-4567-9257-1CBA46B50A27}"/>
                </a:ext>
              </a:extLst>
            </p:cNvPr>
            <p:cNvSpPr/>
            <p:nvPr/>
          </p:nvSpPr>
          <p:spPr>
            <a:xfrm>
              <a:off x="7152132" y="231662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16" name="pt970">
              <a:extLst>
                <a:ext uri="{FF2B5EF4-FFF2-40B4-BE49-F238E27FC236}">
                  <a16:creationId xmlns:a16="http://schemas.microsoft.com/office/drawing/2014/main" id="{98F46B50-E02F-43E0-ADF9-B88F8B9D47F6}"/>
                </a:ext>
              </a:extLst>
            </p:cNvPr>
            <p:cNvSpPr/>
            <p:nvPr/>
          </p:nvSpPr>
          <p:spPr>
            <a:xfrm>
              <a:off x="7204202" y="234117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17" name="pt971">
              <a:extLst>
                <a:ext uri="{FF2B5EF4-FFF2-40B4-BE49-F238E27FC236}">
                  <a16:creationId xmlns:a16="http://schemas.microsoft.com/office/drawing/2014/main" id="{E93408E5-060F-43E7-BA27-3319AA33B78F}"/>
                </a:ext>
              </a:extLst>
            </p:cNvPr>
            <p:cNvSpPr/>
            <p:nvPr/>
          </p:nvSpPr>
          <p:spPr>
            <a:xfrm>
              <a:off x="8093458" y="314639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18" name="pt972">
              <a:extLst>
                <a:ext uri="{FF2B5EF4-FFF2-40B4-BE49-F238E27FC236}">
                  <a16:creationId xmlns:a16="http://schemas.microsoft.com/office/drawing/2014/main" id="{91530978-2120-4F1A-8340-408BDD675E76}"/>
                </a:ext>
              </a:extLst>
            </p:cNvPr>
            <p:cNvSpPr/>
            <p:nvPr/>
          </p:nvSpPr>
          <p:spPr>
            <a:xfrm>
              <a:off x="7067438" y="2240800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19" name="pt973">
              <a:extLst>
                <a:ext uri="{FF2B5EF4-FFF2-40B4-BE49-F238E27FC236}">
                  <a16:creationId xmlns:a16="http://schemas.microsoft.com/office/drawing/2014/main" id="{3033839D-2173-4E1C-A506-46192AD163A8}"/>
                </a:ext>
              </a:extLst>
            </p:cNvPr>
            <p:cNvSpPr/>
            <p:nvPr/>
          </p:nvSpPr>
          <p:spPr>
            <a:xfrm>
              <a:off x="7102767" y="230984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20" name="pt974">
              <a:extLst>
                <a:ext uri="{FF2B5EF4-FFF2-40B4-BE49-F238E27FC236}">
                  <a16:creationId xmlns:a16="http://schemas.microsoft.com/office/drawing/2014/main" id="{8270EC4E-5ECE-48CC-A770-9CD8D5245E89}"/>
                </a:ext>
              </a:extLst>
            </p:cNvPr>
            <p:cNvSpPr/>
            <p:nvPr/>
          </p:nvSpPr>
          <p:spPr>
            <a:xfrm>
              <a:off x="7283374" y="252564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21" name="pt975">
              <a:extLst>
                <a:ext uri="{FF2B5EF4-FFF2-40B4-BE49-F238E27FC236}">
                  <a16:creationId xmlns:a16="http://schemas.microsoft.com/office/drawing/2014/main" id="{3D06F222-8994-4A2A-BE33-453DE4867DD2}"/>
                </a:ext>
              </a:extLst>
            </p:cNvPr>
            <p:cNvSpPr/>
            <p:nvPr/>
          </p:nvSpPr>
          <p:spPr>
            <a:xfrm>
              <a:off x="7642031" y="261266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22" name="pt976">
              <a:extLst>
                <a:ext uri="{FF2B5EF4-FFF2-40B4-BE49-F238E27FC236}">
                  <a16:creationId xmlns:a16="http://schemas.microsoft.com/office/drawing/2014/main" id="{93DA0E6E-407F-4DAC-95AD-8C1495B578E1}"/>
                </a:ext>
              </a:extLst>
            </p:cNvPr>
            <p:cNvSpPr/>
            <p:nvPr/>
          </p:nvSpPr>
          <p:spPr>
            <a:xfrm>
              <a:off x="6852088" y="256726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23" name="pt977">
              <a:extLst>
                <a:ext uri="{FF2B5EF4-FFF2-40B4-BE49-F238E27FC236}">
                  <a16:creationId xmlns:a16="http://schemas.microsoft.com/office/drawing/2014/main" id="{C316BC5D-9DAA-4505-A101-DB2AF131B85B}"/>
                </a:ext>
              </a:extLst>
            </p:cNvPr>
            <p:cNvSpPr/>
            <p:nvPr/>
          </p:nvSpPr>
          <p:spPr>
            <a:xfrm>
              <a:off x="7460474" y="200699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24" name="pt978">
              <a:extLst>
                <a:ext uri="{FF2B5EF4-FFF2-40B4-BE49-F238E27FC236}">
                  <a16:creationId xmlns:a16="http://schemas.microsoft.com/office/drawing/2014/main" id="{EBD308BF-E2CC-44E8-A7DD-C95DFFA6851B}"/>
                </a:ext>
              </a:extLst>
            </p:cNvPr>
            <p:cNvSpPr/>
            <p:nvPr/>
          </p:nvSpPr>
          <p:spPr>
            <a:xfrm>
              <a:off x="7069967" y="238332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25" name="pt979">
              <a:extLst>
                <a:ext uri="{FF2B5EF4-FFF2-40B4-BE49-F238E27FC236}">
                  <a16:creationId xmlns:a16="http://schemas.microsoft.com/office/drawing/2014/main" id="{A615258A-AAB7-4D10-8205-4304EAD6EADB}"/>
                </a:ext>
              </a:extLst>
            </p:cNvPr>
            <p:cNvSpPr/>
            <p:nvPr/>
          </p:nvSpPr>
          <p:spPr>
            <a:xfrm>
              <a:off x="8088277" y="230553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26" name="pt980">
              <a:extLst>
                <a:ext uri="{FF2B5EF4-FFF2-40B4-BE49-F238E27FC236}">
                  <a16:creationId xmlns:a16="http://schemas.microsoft.com/office/drawing/2014/main" id="{4A27A11A-FFA3-4D1E-B2C5-B9FF5E2C012D}"/>
                </a:ext>
              </a:extLst>
            </p:cNvPr>
            <p:cNvSpPr/>
            <p:nvPr/>
          </p:nvSpPr>
          <p:spPr>
            <a:xfrm>
              <a:off x="7146981" y="234534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27" name="pt981">
              <a:extLst>
                <a:ext uri="{FF2B5EF4-FFF2-40B4-BE49-F238E27FC236}">
                  <a16:creationId xmlns:a16="http://schemas.microsoft.com/office/drawing/2014/main" id="{2A24787A-E1C7-4CD6-9A54-4AF63C4D8C7C}"/>
                </a:ext>
              </a:extLst>
            </p:cNvPr>
            <p:cNvSpPr/>
            <p:nvPr/>
          </p:nvSpPr>
          <p:spPr>
            <a:xfrm>
              <a:off x="7208906" y="220622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28" name="pt982">
              <a:extLst>
                <a:ext uri="{FF2B5EF4-FFF2-40B4-BE49-F238E27FC236}">
                  <a16:creationId xmlns:a16="http://schemas.microsoft.com/office/drawing/2014/main" id="{89C61E21-A09B-4847-A4D7-4D6AA3C3C700}"/>
                </a:ext>
              </a:extLst>
            </p:cNvPr>
            <p:cNvSpPr/>
            <p:nvPr/>
          </p:nvSpPr>
          <p:spPr>
            <a:xfrm>
              <a:off x="7090302" y="229562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29" name="pt983">
              <a:extLst>
                <a:ext uri="{FF2B5EF4-FFF2-40B4-BE49-F238E27FC236}">
                  <a16:creationId xmlns:a16="http://schemas.microsoft.com/office/drawing/2014/main" id="{CCAE20CB-E0E4-4D3D-9146-DB2BAF4C70B3}"/>
                </a:ext>
              </a:extLst>
            </p:cNvPr>
            <p:cNvSpPr/>
            <p:nvPr/>
          </p:nvSpPr>
          <p:spPr>
            <a:xfrm>
              <a:off x="7078252" y="2220104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30" name="pt984">
              <a:extLst>
                <a:ext uri="{FF2B5EF4-FFF2-40B4-BE49-F238E27FC236}">
                  <a16:creationId xmlns:a16="http://schemas.microsoft.com/office/drawing/2014/main" id="{B814A1AB-7581-4243-B4E5-F91861B045CA}"/>
                </a:ext>
              </a:extLst>
            </p:cNvPr>
            <p:cNvSpPr/>
            <p:nvPr/>
          </p:nvSpPr>
          <p:spPr>
            <a:xfrm>
              <a:off x="7298443" y="238026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31" name="pt985">
              <a:extLst>
                <a:ext uri="{FF2B5EF4-FFF2-40B4-BE49-F238E27FC236}">
                  <a16:creationId xmlns:a16="http://schemas.microsoft.com/office/drawing/2014/main" id="{60093987-9388-4480-82AF-9D8B414C799D}"/>
                </a:ext>
              </a:extLst>
            </p:cNvPr>
            <p:cNvSpPr/>
            <p:nvPr/>
          </p:nvSpPr>
          <p:spPr>
            <a:xfrm>
              <a:off x="7314948" y="268624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32" name="pt986">
              <a:extLst>
                <a:ext uri="{FF2B5EF4-FFF2-40B4-BE49-F238E27FC236}">
                  <a16:creationId xmlns:a16="http://schemas.microsoft.com/office/drawing/2014/main" id="{936C73BE-3672-4920-854B-795F94AD0D46}"/>
                </a:ext>
              </a:extLst>
            </p:cNvPr>
            <p:cNvSpPr/>
            <p:nvPr/>
          </p:nvSpPr>
          <p:spPr>
            <a:xfrm>
              <a:off x="7008105" y="261992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33" name="pt987">
              <a:extLst>
                <a:ext uri="{FF2B5EF4-FFF2-40B4-BE49-F238E27FC236}">
                  <a16:creationId xmlns:a16="http://schemas.microsoft.com/office/drawing/2014/main" id="{6B058577-C6A9-4855-9AE2-CF5833B4ED5F}"/>
                </a:ext>
              </a:extLst>
            </p:cNvPr>
            <p:cNvSpPr/>
            <p:nvPr/>
          </p:nvSpPr>
          <p:spPr>
            <a:xfrm>
              <a:off x="8072730" y="263781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34" name="pt988">
              <a:extLst>
                <a:ext uri="{FF2B5EF4-FFF2-40B4-BE49-F238E27FC236}">
                  <a16:creationId xmlns:a16="http://schemas.microsoft.com/office/drawing/2014/main" id="{B91F5637-CF6A-441C-A059-C5E4E130E2DC}"/>
                </a:ext>
              </a:extLst>
            </p:cNvPr>
            <p:cNvSpPr/>
            <p:nvPr/>
          </p:nvSpPr>
          <p:spPr>
            <a:xfrm>
              <a:off x="8333105" y="190370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35" name="pt989">
              <a:extLst>
                <a:ext uri="{FF2B5EF4-FFF2-40B4-BE49-F238E27FC236}">
                  <a16:creationId xmlns:a16="http://schemas.microsoft.com/office/drawing/2014/main" id="{ECF34982-2754-4A9C-B4DF-4D13B6BCF07E}"/>
                </a:ext>
              </a:extLst>
            </p:cNvPr>
            <p:cNvSpPr/>
            <p:nvPr/>
          </p:nvSpPr>
          <p:spPr>
            <a:xfrm>
              <a:off x="7031772" y="2322089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36" name="pt990">
              <a:extLst>
                <a:ext uri="{FF2B5EF4-FFF2-40B4-BE49-F238E27FC236}">
                  <a16:creationId xmlns:a16="http://schemas.microsoft.com/office/drawing/2014/main" id="{09902323-950A-4F52-9E3E-242DB5D48027}"/>
                </a:ext>
              </a:extLst>
            </p:cNvPr>
            <p:cNvSpPr/>
            <p:nvPr/>
          </p:nvSpPr>
          <p:spPr>
            <a:xfrm>
              <a:off x="7134581" y="247443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37" name="pt991">
              <a:extLst>
                <a:ext uri="{FF2B5EF4-FFF2-40B4-BE49-F238E27FC236}">
                  <a16:creationId xmlns:a16="http://schemas.microsoft.com/office/drawing/2014/main" id="{0D8BA5FD-7D12-491E-ABFD-215F2BFC7A13}"/>
                </a:ext>
              </a:extLst>
            </p:cNvPr>
            <p:cNvSpPr/>
            <p:nvPr/>
          </p:nvSpPr>
          <p:spPr>
            <a:xfrm>
              <a:off x="7003908" y="2488604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38" name="pt992">
              <a:extLst>
                <a:ext uri="{FF2B5EF4-FFF2-40B4-BE49-F238E27FC236}">
                  <a16:creationId xmlns:a16="http://schemas.microsoft.com/office/drawing/2014/main" id="{4049360B-1D6C-4B25-AC00-21C71FC64223}"/>
                </a:ext>
              </a:extLst>
            </p:cNvPr>
            <p:cNvSpPr/>
            <p:nvPr/>
          </p:nvSpPr>
          <p:spPr>
            <a:xfrm>
              <a:off x="8385152" y="215911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39" name="pt993">
              <a:extLst>
                <a:ext uri="{FF2B5EF4-FFF2-40B4-BE49-F238E27FC236}">
                  <a16:creationId xmlns:a16="http://schemas.microsoft.com/office/drawing/2014/main" id="{29496D3E-D6DC-433B-800B-3721D5C22F24}"/>
                </a:ext>
              </a:extLst>
            </p:cNvPr>
            <p:cNvSpPr/>
            <p:nvPr/>
          </p:nvSpPr>
          <p:spPr>
            <a:xfrm>
              <a:off x="7067180" y="240066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40" name="pt994">
              <a:extLst>
                <a:ext uri="{FF2B5EF4-FFF2-40B4-BE49-F238E27FC236}">
                  <a16:creationId xmlns:a16="http://schemas.microsoft.com/office/drawing/2014/main" id="{827C8BB3-0A63-476A-90FB-4B37BEF2A8A7}"/>
                </a:ext>
              </a:extLst>
            </p:cNvPr>
            <p:cNvSpPr/>
            <p:nvPr/>
          </p:nvSpPr>
          <p:spPr>
            <a:xfrm>
              <a:off x="7060963" y="2234591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41" name="pt995">
              <a:extLst>
                <a:ext uri="{FF2B5EF4-FFF2-40B4-BE49-F238E27FC236}">
                  <a16:creationId xmlns:a16="http://schemas.microsoft.com/office/drawing/2014/main" id="{38A44E8F-C865-4594-81AF-6F9F8FA5D36C}"/>
                </a:ext>
              </a:extLst>
            </p:cNvPr>
            <p:cNvSpPr/>
            <p:nvPr/>
          </p:nvSpPr>
          <p:spPr>
            <a:xfrm>
              <a:off x="7280411" y="2283818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42" name="pt996">
              <a:extLst>
                <a:ext uri="{FF2B5EF4-FFF2-40B4-BE49-F238E27FC236}">
                  <a16:creationId xmlns:a16="http://schemas.microsoft.com/office/drawing/2014/main" id="{8ADDFE02-27E4-4928-883E-8803DB1E36DD}"/>
                </a:ext>
              </a:extLst>
            </p:cNvPr>
            <p:cNvSpPr/>
            <p:nvPr/>
          </p:nvSpPr>
          <p:spPr>
            <a:xfrm>
              <a:off x="6914724" y="2577690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43" name="pt997">
              <a:extLst>
                <a:ext uri="{FF2B5EF4-FFF2-40B4-BE49-F238E27FC236}">
                  <a16:creationId xmlns:a16="http://schemas.microsoft.com/office/drawing/2014/main" id="{2A55EBD1-7EE0-4F94-8745-A70F1D2010E2}"/>
                </a:ext>
              </a:extLst>
            </p:cNvPr>
            <p:cNvSpPr/>
            <p:nvPr/>
          </p:nvSpPr>
          <p:spPr>
            <a:xfrm>
              <a:off x="7201239" y="229787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44" name="pt998">
              <a:extLst>
                <a:ext uri="{FF2B5EF4-FFF2-40B4-BE49-F238E27FC236}">
                  <a16:creationId xmlns:a16="http://schemas.microsoft.com/office/drawing/2014/main" id="{EA08B348-FC14-485B-87E6-D9841D6D65BC}"/>
                </a:ext>
              </a:extLst>
            </p:cNvPr>
            <p:cNvSpPr/>
            <p:nvPr/>
          </p:nvSpPr>
          <p:spPr>
            <a:xfrm>
              <a:off x="6724615" y="245299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45" name="pt999">
              <a:extLst>
                <a:ext uri="{FF2B5EF4-FFF2-40B4-BE49-F238E27FC236}">
                  <a16:creationId xmlns:a16="http://schemas.microsoft.com/office/drawing/2014/main" id="{72AB3AA6-6F28-4FC6-A5A2-173AAF3CDF94}"/>
                </a:ext>
              </a:extLst>
            </p:cNvPr>
            <p:cNvSpPr/>
            <p:nvPr/>
          </p:nvSpPr>
          <p:spPr>
            <a:xfrm>
              <a:off x="6963434" y="255864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46" name="pt1000">
              <a:extLst>
                <a:ext uri="{FF2B5EF4-FFF2-40B4-BE49-F238E27FC236}">
                  <a16:creationId xmlns:a16="http://schemas.microsoft.com/office/drawing/2014/main" id="{38020EB1-819D-4B4D-943F-33B0F9EE4BFE}"/>
                </a:ext>
              </a:extLst>
            </p:cNvPr>
            <p:cNvSpPr/>
            <p:nvPr/>
          </p:nvSpPr>
          <p:spPr>
            <a:xfrm>
              <a:off x="7628549" y="2501072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47" name="pt1001">
              <a:extLst>
                <a:ext uri="{FF2B5EF4-FFF2-40B4-BE49-F238E27FC236}">
                  <a16:creationId xmlns:a16="http://schemas.microsoft.com/office/drawing/2014/main" id="{AB28386D-EDED-48F5-92FC-0A763731DDE0}"/>
                </a:ext>
              </a:extLst>
            </p:cNvPr>
            <p:cNvSpPr/>
            <p:nvPr/>
          </p:nvSpPr>
          <p:spPr>
            <a:xfrm>
              <a:off x="7197875" y="228803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48" name="pt1002">
              <a:extLst>
                <a:ext uri="{FF2B5EF4-FFF2-40B4-BE49-F238E27FC236}">
                  <a16:creationId xmlns:a16="http://schemas.microsoft.com/office/drawing/2014/main" id="{0FF88FE3-8281-4E73-B39F-4A141550B956}"/>
                </a:ext>
              </a:extLst>
            </p:cNvPr>
            <p:cNvSpPr/>
            <p:nvPr/>
          </p:nvSpPr>
          <p:spPr>
            <a:xfrm>
              <a:off x="7074218" y="2282976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49" name="pt1003">
              <a:extLst>
                <a:ext uri="{FF2B5EF4-FFF2-40B4-BE49-F238E27FC236}">
                  <a16:creationId xmlns:a16="http://schemas.microsoft.com/office/drawing/2014/main" id="{BFE2A6A0-BCC4-4576-B3DA-7AD8BAD58750}"/>
                </a:ext>
              </a:extLst>
            </p:cNvPr>
            <p:cNvSpPr/>
            <p:nvPr/>
          </p:nvSpPr>
          <p:spPr>
            <a:xfrm>
              <a:off x="7505424" y="2040243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50" name="pt1004">
              <a:extLst>
                <a:ext uri="{FF2B5EF4-FFF2-40B4-BE49-F238E27FC236}">
                  <a16:creationId xmlns:a16="http://schemas.microsoft.com/office/drawing/2014/main" id="{661C024A-9173-4481-8DA5-F56A18E80D29}"/>
                </a:ext>
              </a:extLst>
            </p:cNvPr>
            <p:cNvSpPr/>
            <p:nvPr/>
          </p:nvSpPr>
          <p:spPr>
            <a:xfrm>
              <a:off x="7146602" y="228425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51" name="pt1005">
              <a:extLst>
                <a:ext uri="{FF2B5EF4-FFF2-40B4-BE49-F238E27FC236}">
                  <a16:creationId xmlns:a16="http://schemas.microsoft.com/office/drawing/2014/main" id="{2341AC00-74E1-4662-8325-C93E17363B11}"/>
                </a:ext>
              </a:extLst>
            </p:cNvPr>
            <p:cNvSpPr/>
            <p:nvPr/>
          </p:nvSpPr>
          <p:spPr>
            <a:xfrm>
              <a:off x="7046412" y="2225299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52" name="pt1006">
              <a:extLst>
                <a:ext uri="{FF2B5EF4-FFF2-40B4-BE49-F238E27FC236}">
                  <a16:creationId xmlns:a16="http://schemas.microsoft.com/office/drawing/2014/main" id="{016D47BE-BD04-43F1-97DF-4735CBE98635}"/>
                </a:ext>
              </a:extLst>
            </p:cNvPr>
            <p:cNvSpPr/>
            <p:nvPr/>
          </p:nvSpPr>
          <p:spPr>
            <a:xfrm>
              <a:off x="7419751" y="265293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53" name="pt1007">
              <a:extLst>
                <a:ext uri="{FF2B5EF4-FFF2-40B4-BE49-F238E27FC236}">
                  <a16:creationId xmlns:a16="http://schemas.microsoft.com/office/drawing/2014/main" id="{8A2029B8-DD9A-4528-8D4C-0F0D8D765A79}"/>
                </a:ext>
              </a:extLst>
            </p:cNvPr>
            <p:cNvSpPr/>
            <p:nvPr/>
          </p:nvSpPr>
          <p:spPr>
            <a:xfrm>
              <a:off x="7287355" y="2562267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54" name="pt1008">
              <a:extLst>
                <a:ext uri="{FF2B5EF4-FFF2-40B4-BE49-F238E27FC236}">
                  <a16:creationId xmlns:a16="http://schemas.microsoft.com/office/drawing/2014/main" id="{9A866AFB-C857-4C21-90CC-DC6F982B5D15}"/>
                </a:ext>
              </a:extLst>
            </p:cNvPr>
            <p:cNvSpPr/>
            <p:nvPr/>
          </p:nvSpPr>
          <p:spPr>
            <a:xfrm>
              <a:off x="7185484" y="2365365"/>
              <a:ext cx="90303" cy="90303"/>
            </a:xfrm>
            <a:prstGeom prst="ellipse">
              <a:avLst/>
            </a:prstGeom>
            <a:ln w="9000" cap="rnd">
              <a:solidFill>
                <a:srgbClr val="00BFC4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55" name="pt1009">
              <a:extLst>
                <a:ext uri="{FF2B5EF4-FFF2-40B4-BE49-F238E27FC236}">
                  <a16:creationId xmlns:a16="http://schemas.microsoft.com/office/drawing/2014/main" id="{048A9EB9-BD89-4E66-A203-68AABBB02487}"/>
                </a:ext>
              </a:extLst>
            </p:cNvPr>
            <p:cNvSpPr/>
            <p:nvPr/>
          </p:nvSpPr>
          <p:spPr>
            <a:xfrm>
              <a:off x="7058178" y="2260671"/>
              <a:ext cx="60202" cy="60202"/>
            </a:xfrm>
            <a:prstGeom prst="ellipse">
              <a:avLst/>
            </a:prstGeom>
            <a:solidFill>
              <a:srgbClr val="00BFC4">
                <a:alpha val="100000"/>
              </a:srgbClr>
            </a:solidFill>
            <a:ln w="9000" cap="rnd">
              <a:solidFill>
                <a:srgbClr val="00BFC4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56" name="pt1010">
              <a:extLst>
                <a:ext uri="{FF2B5EF4-FFF2-40B4-BE49-F238E27FC236}">
                  <a16:creationId xmlns:a16="http://schemas.microsoft.com/office/drawing/2014/main" id="{9AB5B29A-2635-4BAA-8689-115CED478E2E}"/>
                </a:ext>
              </a:extLst>
            </p:cNvPr>
            <p:cNvSpPr/>
            <p:nvPr/>
          </p:nvSpPr>
          <p:spPr>
            <a:xfrm>
              <a:off x="6901246" y="2250373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57" name="pt1011">
              <a:extLst>
                <a:ext uri="{FF2B5EF4-FFF2-40B4-BE49-F238E27FC236}">
                  <a16:creationId xmlns:a16="http://schemas.microsoft.com/office/drawing/2014/main" id="{C4D86749-F0B6-4ACF-B9B7-B79F700D4CA8}"/>
                </a:ext>
              </a:extLst>
            </p:cNvPr>
            <p:cNvSpPr/>
            <p:nvPr/>
          </p:nvSpPr>
          <p:spPr>
            <a:xfrm>
              <a:off x="6959346" y="236113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58" name="pt1012">
              <a:extLst>
                <a:ext uri="{FF2B5EF4-FFF2-40B4-BE49-F238E27FC236}">
                  <a16:creationId xmlns:a16="http://schemas.microsoft.com/office/drawing/2014/main" id="{820154AC-3ED5-41DB-908B-72885369C997}"/>
                </a:ext>
              </a:extLst>
            </p:cNvPr>
            <p:cNvSpPr/>
            <p:nvPr/>
          </p:nvSpPr>
          <p:spPr>
            <a:xfrm>
              <a:off x="6844621" y="249500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59" name="pt1013">
              <a:extLst>
                <a:ext uri="{FF2B5EF4-FFF2-40B4-BE49-F238E27FC236}">
                  <a16:creationId xmlns:a16="http://schemas.microsoft.com/office/drawing/2014/main" id="{942591C6-212E-4199-A2C0-14B9BC07E8B0}"/>
                </a:ext>
              </a:extLst>
            </p:cNvPr>
            <p:cNvSpPr/>
            <p:nvPr/>
          </p:nvSpPr>
          <p:spPr>
            <a:xfrm>
              <a:off x="7018175" y="249078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60" name="pt1014">
              <a:extLst>
                <a:ext uri="{FF2B5EF4-FFF2-40B4-BE49-F238E27FC236}">
                  <a16:creationId xmlns:a16="http://schemas.microsoft.com/office/drawing/2014/main" id="{A2E60485-AA06-4A73-B02F-64F08541C176}"/>
                </a:ext>
              </a:extLst>
            </p:cNvPr>
            <p:cNvSpPr/>
            <p:nvPr/>
          </p:nvSpPr>
          <p:spPr>
            <a:xfrm>
              <a:off x="7077028" y="245376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61" name="pt1015">
              <a:extLst>
                <a:ext uri="{FF2B5EF4-FFF2-40B4-BE49-F238E27FC236}">
                  <a16:creationId xmlns:a16="http://schemas.microsoft.com/office/drawing/2014/main" id="{0B2A7B95-EC50-494E-83B9-8B5E8DD50AAC}"/>
                </a:ext>
              </a:extLst>
            </p:cNvPr>
            <p:cNvSpPr/>
            <p:nvPr/>
          </p:nvSpPr>
          <p:spPr>
            <a:xfrm>
              <a:off x="6986502" y="224443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62" name="pt1016">
              <a:extLst>
                <a:ext uri="{FF2B5EF4-FFF2-40B4-BE49-F238E27FC236}">
                  <a16:creationId xmlns:a16="http://schemas.microsoft.com/office/drawing/2014/main" id="{450B7621-E0B9-45B7-8FC5-0E9EBE9D06DC}"/>
                </a:ext>
              </a:extLst>
            </p:cNvPr>
            <p:cNvSpPr/>
            <p:nvPr/>
          </p:nvSpPr>
          <p:spPr>
            <a:xfrm>
              <a:off x="6825214" y="252082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63" name="pt1017">
              <a:extLst>
                <a:ext uri="{FF2B5EF4-FFF2-40B4-BE49-F238E27FC236}">
                  <a16:creationId xmlns:a16="http://schemas.microsoft.com/office/drawing/2014/main" id="{486E4C4A-D5D9-4A98-B8A1-7BAE67750544}"/>
                </a:ext>
              </a:extLst>
            </p:cNvPr>
            <p:cNvSpPr/>
            <p:nvPr/>
          </p:nvSpPr>
          <p:spPr>
            <a:xfrm>
              <a:off x="6722560" y="265679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64" name="pt1018">
              <a:extLst>
                <a:ext uri="{FF2B5EF4-FFF2-40B4-BE49-F238E27FC236}">
                  <a16:creationId xmlns:a16="http://schemas.microsoft.com/office/drawing/2014/main" id="{94466E06-0B47-432A-950E-531DD2D76443}"/>
                </a:ext>
              </a:extLst>
            </p:cNvPr>
            <p:cNvSpPr/>
            <p:nvPr/>
          </p:nvSpPr>
          <p:spPr>
            <a:xfrm>
              <a:off x="6652915" y="254025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65" name="pt1019">
              <a:extLst>
                <a:ext uri="{FF2B5EF4-FFF2-40B4-BE49-F238E27FC236}">
                  <a16:creationId xmlns:a16="http://schemas.microsoft.com/office/drawing/2014/main" id="{674D651D-A2A0-42F7-BC1C-6583591A10DB}"/>
                </a:ext>
              </a:extLst>
            </p:cNvPr>
            <p:cNvSpPr/>
            <p:nvPr/>
          </p:nvSpPr>
          <p:spPr>
            <a:xfrm>
              <a:off x="6872725" y="250319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66" name="pt1020">
              <a:extLst>
                <a:ext uri="{FF2B5EF4-FFF2-40B4-BE49-F238E27FC236}">
                  <a16:creationId xmlns:a16="http://schemas.microsoft.com/office/drawing/2014/main" id="{C0F58490-9FE2-4084-90E5-8AC024DCBB5F}"/>
                </a:ext>
              </a:extLst>
            </p:cNvPr>
            <p:cNvSpPr/>
            <p:nvPr/>
          </p:nvSpPr>
          <p:spPr>
            <a:xfrm>
              <a:off x="6985116" y="226966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67" name="pt1021">
              <a:extLst>
                <a:ext uri="{FF2B5EF4-FFF2-40B4-BE49-F238E27FC236}">
                  <a16:creationId xmlns:a16="http://schemas.microsoft.com/office/drawing/2014/main" id="{99AF380E-CA78-4EFC-BB78-01C83A80EC7C}"/>
                </a:ext>
              </a:extLst>
            </p:cNvPr>
            <p:cNvSpPr/>
            <p:nvPr/>
          </p:nvSpPr>
          <p:spPr>
            <a:xfrm>
              <a:off x="6795129" y="257214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68" name="pt1022">
              <a:extLst>
                <a:ext uri="{FF2B5EF4-FFF2-40B4-BE49-F238E27FC236}">
                  <a16:creationId xmlns:a16="http://schemas.microsoft.com/office/drawing/2014/main" id="{4E8F189B-6232-435D-9AA5-F36239360AB5}"/>
                </a:ext>
              </a:extLst>
            </p:cNvPr>
            <p:cNvSpPr/>
            <p:nvPr/>
          </p:nvSpPr>
          <p:spPr>
            <a:xfrm>
              <a:off x="6880140" y="2313235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69" name="pt1023">
              <a:extLst>
                <a:ext uri="{FF2B5EF4-FFF2-40B4-BE49-F238E27FC236}">
                  <a16:creationId xmlns:a16="http://schemas.microsoft.com/office/drawing/2014/main" id="{DA2F060A-7454-4A7D-BF00-1745005BB659}"/>
                </a:ext>
              </a:extLst>
            </p:cNvPr>
            <p:cNvSpPr/>
            <p:nvPr/>
          </p:nvSpPr>
          <p:spPr>
            <a:xfrm>
              <a:off x="6844089" y="253802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70" name="pt1024">
              <a:extLst>
                <a:ext uri="{FF2B5EF4-FFF2-40B4-BE49-F238E27FC236}">
                  <a16:creationId xmlns:a16="http://schemas.microsoft.com/office/drawing/2014/main" id="{39208686-FBF4-4CAB-9ED3-B68509C73599}"/>
                </a:ext>
              </a:extLst>
            </p:cNvPr>
            <p:cNvSpPr/>
            <p:nvPr/>
          </p:nvSpPr>
          <p:spPr>
            <a:xfrm>
              <a:off x="7259478" y="229245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71" name="pt1025">
              <a:extLst>
                <a:ext uri="{FF2B5EF4-FFF2-40B4-BE49-F238E27FC236}">
                  <a16:creationId xmlns:a16="http://schemas.microsoft.com/office/drawing/2014/main" id="{C9F21109-4D55-4904-909C-043D6A2620C3}"/>
                </a:ext>
              </a:extLst>
            </p:cNvPr>
            <p:cNvSpPr/>
            <p:nvPr/>
          </p:nvSpPr>
          <p:spPr>
            <a:xfrm>
              <a:off x="7058389" y="206398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72" name="pt1026">
              <a:extLst>
                <a:ext uri="{FF2B5EF4-FFF2-40B4-BE49-F238E27FC236}">
                  <a16:creationId xmlns:a16="http://schemas.microsoft.com/office/drawing/2014/main" id="{2414F8DB-CFE8-4EC5-A351-3B0EC858F55B}"/>
                </a:ext>
              </a:extLst>
            </p:cNvPr>
            <p:cNvSpPr/>
            <p:nvPr/>
          </p:nvSpPr>
          <p:spPr>
            <a:xfrm>
              <a:off x="6964982" y="248276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73" name="pt1027">
              <a:extLst>
                <a:ext uri="{FF2B5EF4-FFF2-40B4-BE49-F238E27FC236}">
                  <a16:creationId xmlns:a16="http://schemas.microsoft.com/office/drawing/2014/main" id="{3E71A83A-47A9-4C0C-B68B-2EA77DC0AF7C}"/>
                </a:ext>
              </a:extLst>
            </p:cNvPr>
            <p:cNvSpPr/>
            <p:nvPr/>
          </p:nvSpPr>
          <p:spPr>
            <a:xfrm>
              <a:off x="6828517" y="244041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74" name="pt1028">
              <a:extLst>
                <a:ext uri="{FF2B5EF4-FFF2-40B4-BE49-F238E27FC236}">
                  <a16:creationId xmlns:a16="http://schemas.microsoft.com/office/drawing/2014/main" id="{E4F98A68-6BAA-4701-945C-AC76AC486AE0}"/>
                </a:ext>
              </a:extLst>
            </p:cNvPr>
            <p:cNvSpPr/>
            <p:nvPr/>
          </p:nvSpPr>
          <p:spPr>
            <a:xfrm>
              <a:off x="6743173" y="248585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75" name="pt1029">
              <a:extLst>
                <a:ext uri="{FF2B5EF4-FFF2-40B4-BE49-F238E27FC236}">
                  <a16:creationId xmlns:a16="http://schemas.microsoft.com/office/drawing/2014/main" id="{A5E32833-8AA7-4F1A-940F-2A46D98F88A2}"/>
                </a:ext>
              </a:extLst>
            </p:cNvPr>
            <p:cNvSpPr/>
            <p:nvPr/>
          </p:nvSpPr>
          <p:spPr>
            <a:xfrm>
              <a:off x="6760101" y="258759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76" name="pt1030">
              <a:extLst>
                <a:ext uri="{FF2B5EF4-FFF2-40B4-BE49-F238E27FC236}">
                  <a16:creationId xmlns:a16="http://schemas.microsoft.com/office/drawing/2014/main" id="{95A4080D-349D-411D-8A49-EFC56147AC7B}"/>
                </a:ext>
              </a:extLst>
            </p:cNvPr>
            <p:cNvSpPr/>
            <p:nvPr/>
          </p:nvSpPr>
          <p:spPr>
            <a:xfrm>
              <a:off x="7035283" y="233912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77" name="pt1031">
              <a:extLst>
                <a:ext uri="{FF2B5EF4-FFF2-40B4-BE49-F238E27FC236}">
                  <a16:creationId xmlns:a16="http://schemas.microsoft.com/office/drawing/2014/main" id="{B0AB49EC-000F-403A-9D69-DED8588A8401}"/>
                </a:ext>
              </a:extLst>
            </p:cNvPr>
            <p:cNvSpPr/>
            <p:nvPr/>
          </p:nvSpPr>
          <p:spPr>
            <a:xfrm>
              <a:off x="6518022" y="258792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78" name="pt1032">
              <a:extLst>
                <a:ext uri="{FF2B5EF4-FFF2-40B4-BE49-F238E27FC236}">
                  <a16:creationId xmlns:a16="http://schemas.microsoft.com/office/drawing/2014/main" id="{DC691E57-6420-4351-A8E5-1E3C50931EF5}"/>
                </a:ext>
              </a:extLst>
            </p:cNvPr>
            <p:cNvSpPr/>
            <p:nvPr/>
          </p:nvSpPr>
          <p:spPr>
            <a:xfrm>
              <a:off x="6920064" y="2291247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79" name="pt1033">
              <a:extLst>
                <a:ext uri="{FF2B5EF4-FFF2-40B4-BE49-F238E27FC236}">
                  <a16:creationId xmlns:a16="http://schemas.microsoft.com/office/drawing/2014/main" id="{5F3AE627-0F98-42B9-9209-3C9B6DD209D7}"/>
                </a:ext>
              </a:extLst>
            </p:cNvPr>
            <p:cNvSpPr/>
            <p:nvPr/>
          </p:nvSpPr>
          <p:spPr>
            <a:xfrm>
              <a:off x="6555819" y="271386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80" name="pt1034">
              <a:extLst>
                <a:ext uri="{FF2B5EF4-FFF2-40B4-BE49-F238E27FC236}">
                  <a16:creationId xmlns:a16="http://schemas.microsoft.com/office/drawing/2014/main" id="{365364BA-C1E2-4F5A-B956-1D89726EDC3C}"/>
                </a:ext>
              </a:extLst>
            </p:cNvPr>
            <p:cNvSpPr/>
            <p:nvPr/>
          </p:nvSpPr>
          <p:spPr>
            <a:xfrm>
              <a:off x="6748532" y="237596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81" name="pt1035">
              <a:extLst>
                <a:ext uri="{FF2B5EF4-FFF2-40B4-BE49-F238E27FC236}">
                  <a16:creationId xmlns:a16="http://schemas.microsoft.com/office/drawing/2014/main" id="{5ECBAF0D-EE2F-415C-97CA-AD0EEE0CC0AD}"/>
                </a:ext>
              </a:extLst>
            </p:cNvPr>
            <p:cNvSpPr/>
            <p:nvPr/>
          </p:nvSpPr>
          <p:spPr>
            <a:xfrm>
              <a:off x="6865068" y="246884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82" name="pt1036">
              <a:extLst>
                <a:ext uri="{FF2B5EF4-FFF2-40B4-BE49-F238E27FC236}">
                  <a16:creationId xmlns:a16="http://schemas.microsoft.com/office/drawing/2014/main" id="{620D9870-B95A-48E0-9795-C4A7CF1B9A6D}"/>
                </a:ext>
              </a:extLst>
            </p:cNvPr>
            <p:cNvSpPr/>
            <p:nvPr/>
          </p:nvSpPr>
          <p:spPr>
            <a:xfrm>
              <a:off x="6878232" y="246883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83" name="pt1037">
              <a:extLst>
                <a:ext uri="{FF2B5EF4-FFF2-40B4-BE49-F238E27FC236}">
                  <a16:creationId xmlns:a16="http://schemas.microsoft.com/office/drawing/2014/main" id="{4E032F65-4B9A-44E4-8525-956B9EF04517}"/>
                </a:ext>
              </a:extLst>
            </p:cNvPr>
            <p:cNvSpPr/>
            <p:nvPr/>
          </p:nvSpPr>
          <p:spPr>
            <a:xfrm>
              <a:off x="6991813" y="217523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84" name="pt1038">
              <a:extLst>
                <a:ext uri="{FF2B5EF4-FFF2-40B4-BE49-F238E27FC236}">
                  <a16:creationId xmlns:a16="http://schemas.microsoft.com/office/drawing/2014/main" id="{B9C66FE8-6335-43AE-825B-AA86B379E57E}"/>
                </a:ext>
              </a:extLst>
            </p:cNvPr>
            <p:cNvSpPr/>
            <p:nvPr/>
          </p:nvSpPr>
          <p:spPr>
            <a:xfrm>
              <a:off x="6868144" y="238099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85" name="pt1039">
              <a:extLst>
                <a:ext uri="{FF2B5EF4-FFF2-40B4-BE49-F238E27FC236}">
                  <a16:creationId xmlns:a16="http://schemas.microsoft.com/office/drawing/2014/main" id="{DC17AEEE-86E1-4C9F-9DCA-1BC2D419EDBA}"/>
                </a:ext>
              </a:extLst>
            </p:cNvPr>
            <p:cNvSpPr/>
            <p:nvPr/>
          </p:nvSpPr>
          <p:spPr>
            <a:xfrm>
              <a:off x="6865611" y="252091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86" name="pt1040">
              <a:extLst>
                <a:ext uri="{FF2B5EF4-FFF2-40B4-BE49-F238E27FC236}">
                  <a16:creationId xmlns:a16="http://schemas.microsoft.com/office/drawing/2014/main" id="{7DE65658-1947-458E-832D-8A33336D3285}"/>
                </a:ext>
              </a:extLst>
            </p:cNvPr>
            <p:cNvSpPr/>
            <p:nvPr/>
          </p:nvSpPr>
          <p:spPr>
            <a:xfrm>
              <a:off x="6451111" y="252043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87" name="pt1041">
              <a:extLst>
                <a:ext uri="{FF2B5EF4-FFF2-40B4-BE49-F238E27FC236}">
                  <a16:creationId xmlns:a16="http://schemas.microsoft.com/office/drawing/2014/main" id="{2653DB51-B020-429B-AE66-688C20459B34}"/>
                </a:ext>
              </a:extLst>
            </p:cNvPr>
            <p:cNvSpPr/>
            <p:nvPr/>
          </p:nvSpPr>
          <p:spPr>
            <a:xfrm>
              <a:off x="7025477" y="227226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88" name="pt1042">
              <a:extLst>
                <a:ext uri="{FF2B5EF4-FFF2-40B4-BE49-F238E27FC236}">
                  <a16:creationId xmlns:a16="http://schemas.microsoft.com/office/drawing/2014/main" id="{DA533739-B929-47DF-B864-318AB622E53A}"/>
                </a:ext>
              </a:extLst>
            </p:cNvPr>
            <p:cNvSpPr/>
            <p:nvPr/>
          </p:nvSpPr>
          <p:spPr>
            <a:xfrm>
              <a:off x="7151280" y="211103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89" name="pt1043">
              <a:extLst>
                <a:ext uri="{FF2B5EF4-FFF2-40B4-BE49-F238E27FC236}">
                  <a16:creationId xmlns:a16="http://schemas.microsoft.com/office/drawing/2014/main" id="{A77333B6-16AD-4EF8-9E97-EE4E1291D5FB}"/>
                </a:ext>
              </a:extLst>
            </p:cNvPr>
            <p:cNvSpPr/>
            <p:nvPr/>
          </p:nvSpPr>
          <p:spPr>
            <a:xfrm>
              <a:off x="6956552" y="2237236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90" name="pt1044">
              <a:extLst>
                <a:ext uri="{FF2B5EF4-FFF2-40B4-BE49-F238E27FC236}">
                  <a16:creationId xmlns:a16="http://schemas.microsoft.com/office/drawing/2014/main" id="{D52D211D-672E-4099-8ECC-F8EEA8D8694B}"/>
                </a:ext>
              </a:extLst>
            </p:cNvPr>
            <p:cNvSpPr/>
            <p:nvPr/>
          </p:nvSpPr>
          <p:spPr>
            <a:xfrm>
              <a:off x="6961386" y="233155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91" name="pt1045">
              <a:extLst>
                <a:ext uri="{FF2B5EF4-FFF2-40B4-BE49-F238E27FC236}">
                  <a16:creationId xmlns:a16="http://schemas.microsoft.com/office/drawing/2014/main" id="{19D139CC-6821-44EA-A5CA-75305CD86754}"/>
                </a:ext>
              </a:extLst>
            </p:cNvPr>
            <p:cNvSpPr/>
            <p:nvPr/>
          </p:nvSpPr>
          <p:spPr>
            <a:xfrm>
              <a:off x="6478772" y="265828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92" name="pt1046">
              <a:extLst>
                <a:ext uri="{FF2B5EF4-FFF2-40B4-BE49-F238E27FC236}">
                  <a16:creationId xmlns:a16="http://schemas.microsoft.com/office/drawing/2014/main" id="{1C726231-681F-489D-8EAE-DE72ECD92B0A}"/>
                </a:ext>
              </a:extLst>
            </p:cNvPr>
            <p:cNvSpPr/>
            <p:nvPr/>
          </p:nvSpPr>
          <p:spPr>
            <a:xfrm>
              <a:off x="6947478" y="244136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93" name="pt1047">
              <a:extLst>
                <a:ext uri="{FF2B5EF4-FFF2-40B4-BE49-F238E27FC236}">
                  <a16:creationId xmlns:a16="http://schemas.microsoft.com/office/drawing/2014/main" id="{94D08EF9-FA1C-44DB-81C2-64574CA4A53B}"/>
                </a:ext>
              </a:extLst>
            </p:cNvPr>
            <p:cNvSpPr/>
            <p:nvPr/>
          </p:nvSpPr>
          <p:spPr>
            <a:xfrm>
              <a:off x="6809763" y="253027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94" name="pt1048">
              <a:extLst>
                <a:ext uri="{FF2B5EF4-FFF2-40B4-BE49-F238E27FC236}">
                  <a16:creationId xmlns:a16="http://schemas.microsoft.com/office/drawing/2014/main" id="{DF48F13A-9D60-41C8-B8D4-BCD237D2A4EA}"/>
                </a:ext>
              </a:extLst>
            </p:cNvPr>
            <p:cNvSpPr/>
            <p:nvPr/>
          </p:nvSpPr>
          <p:spPr>
            <a:xfrm>
              <a:off x="6978904" y="237217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95" name="pt1049">
              <a:extLst>
                <a:ext uri="{FF2B5EF4-FFF2-40B4-BE49-F238E27FC236}">
                  <a16:creationId xmlns:a16="http://schemas.microsoft.com/office/drawing/2014/main" id="{72C28C8B-7C9A-460C-B641-9866FEA09223}"/>
                </a:ext>
              </a:extLst>
            </p:cNvPr>
            <p:cNvSpPr/>
            <p:nvPr/>
          </p:nvSpPr>
          <p:spPr>
            <a:xfrm>
              <a:off x="6875091" y="242851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96" name="pt1050">
              <a:extLst>
                <a:ext uri="{FF2B5EF4-FFF2-40B4-BE49-F238E27FC236}">
                  <a16:creationId xmlns:a16="http://schemas.microsoft.com/office/drawing/2014/main" id="{883073FF-7D69-402B-9158-DF3FA950854E}"/>
                </a:ext>
              </a:extLst>
            </p:cNvPr>
            <p:cNvSpPr/>
            <p:nvPr/>
          </p:nvSpPr>
          <p:spPr>
            <a:xfrm>
              <a:off x="6769159" y="244828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97" name="pt1051">
              <a:extLst>
                <a:ext uri="{FF2B5EF4-FFF2-40B4-BE49-F238E27FC236}">
                  <a16:creationId xmlns:a16="http://schemas.microsoft.com/office/drawing/2014/main" id="{E453E41F-0AC5-4C3A-ADE1-B773817FF249}"/>
                </a:ext>
              </a:extLst>
            </p:cNvPr>
            <p:cNvSpPr/>
            <p:nvPr/>
          </p:nvSpPr>
          <p:spPr>
            <a:xfrm>
              <a:off x="7183547" y="219698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98" name="pt1052">
              <a:extLst>
                <a:ext uri="{FF2B5EF4-FFF2-40B4-BE49-F238E27FC236}">
                  <a16:creationId xmlns:a16="http://schemas.microsoft.com/office/drawing/2014/main" id="{D59D84E7-1B51-406B-8058-1CB263FEFEFC}"/>
                </a:ext>
              </a:extLst>
            </p:cNvPr>
            <p:cNvSpPr/>
            <p:nvPr/>
          </p:nvSpPr>
          <p:spPr>
            <a:xfrm>
              <a:off x="6953840" y="237290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399" name="pt1053">
              <a:extLst>
                <a:ext uri="{FF2B5EF4-FFF2-40B4-BE49-F238E27FC236}">
                  <a16:creationId xmlns:a16="http://schemas.microsoft.com/office/drawing/2014/main" id="{9901A0E8-AFD1-4E10-8435-EF506D09D251}"/>
                </a:ext>
              </a:extLst>
            </p:cNvPr>
            <p:cNvSpPr/>
            <p:nvPr/>
          </p:nvSpPr>
          <p:spPr>
            <a:xfrm>
              <a:off x="6982778" y="2303792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00" name="pt1054">
              <a:extLst>
                <a:ext uri="{FF2B5EF4-FFF2-40B4-BE49-F238E27FC236}">
                  <a16:creationId xmlns:a16="http://schemas.microsoft.com/office/drawing/2014/main" id="{29C1BC46-DE32-4134-AF47-0556D513D677}"/>
                </a:ext>
              </a:extLst>
            </p:cNvPr>
            <p:cNvSpPr/>
            <p:nvPr/>
          </p:nvSpPr>
          <p:spPr>
            <a:xfrm>
              <a:off x="7008945" y="226795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01" name="pt1055">
              <a:extLst>
                <a:ext uri="{FF2B5EF4-FFF2-40B4-BE49-F238E27FC236}">
                  <a16:creationId xmlns:a16="http://schemas.microsoft.com/office/drawing/2014/main" id="{189B107A-E33A-4D60-9DD8-D0E50A6B113A}"/>
                </a:ext>
              </a:extLst>
            </p:cNvPr>
            <p:cNvSpPr/>
            <p:nvPr/>
          </p:nvSpPr>
          <p:spPr>
            <a:xfrm>
              <a:off x="6872237" y="237700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02" name="pt1056">
              <a:extLst>
                <a:ext uri="{FF2B5EF4-FFF2-40B4-BE49-F238E27FC236}">
                  <a16:creationId xmlns:a16="http://schemas.microsoft.com/office/drawing/2014/main" id="{16C45B70-D4DB-44A6-B7A0-02D4667DA89E}"/>
                </a:ext>
              </a:extLst>
            </p:cNvPr>
            <p:cNvSpPr/>
            <p:nvPr/>
          </p:nvSpPr>
          <p:spPr>
            <a:xfrm>
              <a:off x="7082598" y="209395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03" name="pt1057">
              <a:extLst>
                <a:ext uri="{FF2B5EF4-FFF2-40B4-BE49-F238E27FC236}">
                  <a16:creationId xmlns:a16="http://schemas.microsoft.com/office/drawing/2014/main" id="{6FEF2082-F0B7-4FAF-A095-5155B527C7AB}"/>
                </a:ext>
              </a:extLst>
            </p:cNvPr>
            <p:cNvSpPr/>
            <p:nvPr/>
          </p:nvSpPr>
          <p:spPr>
            <a:xfrm>
              <a:off x="7006431" y="234180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04" name="pt1058">
              <a:extLst>
                <a:ext uri="{FF2B5EF4-FFF2-40B4-BE49-F238E27FC236}">
                  <a16:creationId xmlns:a16="http://schemas.microsoft.com/office/drawing/2014/main" id="{891D6635-8426-4D53-9B08-63F255ED45F1}"/>
                </a:ext>
              </a:extLst>
            </p:cNvPr>
            <p:cNvSpPr/>
            <p:nvPr/>
          </p:nvSpPr>
          <p:spPr>
            <a:xfrm>
              <a:off x="7107750" y="224265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05" name="pt1059">
              <a:extLst>
                <a:ext uri="{FF2B5EF4-FFF2-40B4-BE49-F238E27FC236}">
                  <a16:creationId xmlns:a16="http://schemas.microsoft.com/office/drawing/2014/main" id="{84C5AAEE-7D1B-454F-9D72-00F3E117535C}"/>
                </a:ext>
              </a:extLst>
            </p:cNvPr>
            <p:cNvSpPr/>
            <p:nvPr/>
          </p:nvSpPr>
          <p:spPr>
            <a:xfrm>
              <a:off x="6958014" y="229894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06" name="pt1060">
              <a:extLst>
                <a:ext uri="{FF2B5EF4-FFF2-40B4-BE49-F238E27FC236}">
                  <a16:creationId xmlns:a16="http://schemas.microsoft.com/office/drawing/2014/main" id="{CD09A611-4263-4A0A-9FBB-9E60DCF5F0A8}"/>
                </a:ext>
              </a:extLst>
            </p:cNvPr>
            <p:cNvSpPr/>
            <p:nvPr/>
          </p:nvSpPr>
          <p:spPr>
            <a:xfrm>
              <a:off x="7031782" y="230555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07" name="pt1061">
              <a:extLst>
                <a:ext uri="{FF2B5EF4-FFF2-40B4-BE49-F238E27FC236}">
                  <a16:creationId xmlns:a16="http://schemas.microsoft.com/office/drawing/2014/main" id="{D7A428EE-9F23-466A-AF74-AA746FB1BDAA}"/>
                </a:ext>
              </a:extLst>
            </p:cNvPr>
            <p:cNvSpPr/>
            <p:nvPr/>
          </p:nvSpPr>
          <p:spPr>
            <a:xfrm>
              <a:off x="6834706" y="238028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08" name="pt1062">
              <a:extLst>
                <a:ext uri="{FF2B5EF4-FFF2-40B4-BE49-F238E27FC236}">
                  <a16:creationId xmlns:a16="http://schemas.microsoft.com/office/drawing/2014/main" id="{5F978736-F61D-4D91-9AC1-6A0F45566B77}"/>
                </a:ext>
              </a:extLst>
            </p:cNvPr>
            <p:cNvSpPr/>
            <p:nvPr/>
          </p:nvSpPr>
          <p:spPr>
            <a:xfrm>
              <a:off x="6675049" y="261903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09" name="pt1063">
              <a:extLst>
                <a:ext uri="{FF2B5EF4-FFF2-40B4-BE49-F238E27FC236}">
                  <a16:creationId xmlns:a16="http://schemas.microsoft.com/office/drawing/2014/main" id="{AA27C735-3F0D-43D2-B5F1-65180794BA06}"/>
                </a:ext>
              </a:extLst>
            </p:cNvPr>
            <p:cNvSpPr/>
            <p:nvPr/>
          </p:nvSpPr>
          <p:spPr>
            <a:xfrm>
              <a:off x="6946590" y="220062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10" name="pt1064">
              <a:extLst>
                <a:ext uri="{FF2B5EF4-FFF2-40B4-BE49-F238E27FC236}">
                  <a16:creationId xmlns:a16="http://schemas.microsoft.com/office/drawing/2014/main" id="{6A892CD0-2DEA-4D1E-8CA1-B130B487A29E}"/>
                </a:ext>
              </a:extLst>
            </p:cNvPr>
            <p:cNvSpPr/>
            <p:nvPr/>
          </p:nvSpPr>
          <p:spPr>
            <a:xfrm>
              <a:off x="7076011" y="2216868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11" name="pt1065">
              <a:extLst>
                <a:ext uri="{FF2B5EF4-FFF2-40B4-BE49-F238E27FC236}">
                  <a16:creationId xmlns:a16="http://schemas.microsoft.com/office/drawing/2014/main" id="{465CA995-C81C-46CA-9A3C-904D97A738E0}"/>
                </a:ext>
              </a:extLst>
            </p:cNvPr>
            <p:cNvSpPr/>
            <p:nvPr/>
          </p:nvSpPr>
          <p:spPr>
            <a:xfrm>
              <a:off x="6690134" y="250338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12" name="pt1066">
              <a:extLst>
                <a:ext uri="{FF2B5EF4-FFF2-40B4-BE49-F238E27FC236}">
                  <a16:creationId xmlns:a16="http://schemas.microsoft.com/office/drawing/2014/main" id="{61808147-B7AB-4D65-9C6B-397BD975A31A}"/>
                </a:ext>
              </a:extLst>
            </p:cNvPr>
            <p:cNvSpPr/>
            <p:nvPr/>
          </p:nvSpPr>
          <p:spPr>
            <a:xfrm>
              <a:off x="6887867" y="245964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13" name="pt1067">
              <a:extLst>
                <a:ext uri="{FF2B5EF4-FFF2-40B4-BE49-F238E27FC236}">
                  <a16:creationId xmlns:a16="http://schemas.microsoft.com/office/drawing/2014/main" id="{12D2D013-73A0-46E9-B7AC-2872DBD5FD24}"/>
                </a:ext>
              </a:extLst>
            </p:cNvPr>
            <p:cNvSpPr/>
            <p:nvPr/>
          </p:nvSpPr>
          <p:spPr>
            <a:xfrm>
              <a:off x="7091239" y="223291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14" name="pt1068">
              <a:extLst>
                <a:ext uri="{FF2B5EF4-FFF2-40B4-BE49-F238E27FC236}">
                  <a16:creationId xmlns:a16="http://schemas.microsoft.com/office/drawing/2014/main" id="{C0B94520-658B-4E66-909A-6D67A950F7FF}"/>
                </a:ext>
              </a:extLst>
            </p:cNvPr>
            <p:cNvSpPr/>
            <p:nvPr/>
          </p:nvSpPr>
          <p:spPr>
            <a:xfrm>
              <a:off x="7109623" y="225549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15" name="pt1069">
              <a:extLst>
                <a:ext uri="{FF2B5EF4-FFF2-40B4-BE49-F238E27FC236}">
                  <a16:creationId xmlns:a16="http://schemas.microsoft.com/office/drawing/2014/main" id="{D83233FD-F599-4E62-866E-71BDE82E4A01}"/>
                </a:ext>
              </a:extLst>
            </p:cNvPr>
            <p:cNvSpPr/>
            <p:nvPr/>
          </p:nvSpPr>
          <p:spPr>
            <a:xfrm>
              <a:off x="7055271" y="271512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16" name="pt1070">
              <a:extLst>
                <a:ext uri="{FF2B5EF4-FFF2-40B4-BE49-F238E27FC236}">
                  <a16:creationId xmlns:a16="http://schemas.microsoft.com/office/drawing/2014/main" id="{1B97C604-922F-4C46-9CC4-FB38FD659047}"/>
                </a:ext>
              </a:extLst>
            </p:cNvPr>
            <p:cNvSpPr/>
            <p:nvPr/>
          </p:nvSpPr>
          <p:spPr>
            <a:xfrm>
              <a:off x="6924959" y="246605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17" name="pt1071">
              <a:extLst>
                <a:ext uri="{FF2B5EF4-FFF2-40B4-BE49-F238E27FC236}">
                  <a16:creationId xmlns:a16="http://schemas.microsoft.com/office/drawing/2014/main" id="{ECA6EABB-A1DC-4355-BAFE-3F7201384ED9}"/>
                </a:ext>
              </a:extLst>
            </p:cNvPr>
            <p:cNvSpPr/>
            <p:nvPr/>
          </p:nvSpPr>
          <p:spPr>
            <a:xfrm>
              <a:off x="6756308" y="263322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18" name="pt1072">
              <a:extLst>
                <a:ext uri="{FF2B5EF4-FFF2-40B4-BE49-F238E27FC236}">
                  <a16:creationId xmlns:a16="http://schemas.microsoft.com/office/drawing/2014/main" id="{E8098A11-3071-4B22-ABB9-717EC5712352}"/>
                </a:ext>
              </a:extLst>
            </p:cNvPr>
            <p:cNvSpPr/>
            <p:nvPr/>
          </p:nvSpPr>
          <p:spPr>
            <a:xfrm>
              <a:off x="6968443" y="236030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19" name="pt1073">
              <a:extLst>
                <a:ext uri="{FF2B5EF4-FFF2-40B4-BE49-F238E27FC236}">
                  <a16:creationId xmlns:a16="http://schemas.microsoft.com/office/drawing/2014/main" id="{7B793768-18EC-4CEC-8C67-2B6FA6E169B5}"/>
                </a:ext>
              </a:extLst>
            </p:cNvPr>
            <p:cNvSpPr/>
            <p:nvPr/>
          </p:nvSpPr>
          <p:spPr>
            <a:xfrm>
              <a:off x="6955057" y="263314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20" name="pt1074">
              <a:extLst>
                <a:ext uri="{FF2B5EF4-FFF2-40B4-BE49-F238E27FC236}">
                  <a16:creationId xmlns:a16="http://schemas.microsoft.com/office/drawing/2014/main" id="{F353CF12-B7B7-4F82-8617-F468787B873A}"/>
                </a:ext>
              </a:extLst>
            </p:cNvPr>
            <p:cNvSpPr/>
            <p:nvPr/>
          </p:nvSpPr>
          <p:spPr>
            <a:xfrm>
              <a:off x="6967916" y="235528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21" name="pt1075">
              <a:extLst>
                <a:ext uri="{FF2B5EF4-FFF2-40B4-BE49-F238E27FC236}">
                  <a16:creationId xmlns:a16="http://schemas.microsoft.com/office/drawing/2014/main" id="{62D071EA-23E3-45D2-A491-875A781F5F51}"/>
                </a:ext>
              </a:extLst>
            </p:cNvPr>
            <p:cNvSpPr/>
            <p:nvPr/>
          </p:nvSpPr>
          <p:spPr>
            <a:xfrm>
              <a:off x="7067463" y="2224487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22" name="pt1076">
              <a:extLst>
                <a:ext uri="{FF2B5EF4-FFF2-40B4-BE49-F238E27FC236}">
                  <a16:creationId xmlns:a16="http://schemas.microsoft.com/office/drawing/2014/main" id="{6F485617-5514-49E0-A37A-2FF6D99E630B}"/>
                </a:ext>
              </a:extLst>
            </p:cNvPr>
            <p:cNvSpPr/>
            <p:nvPr/>
          </p:nvSpPr>
          <p:spPr>
            <a:xfrm>
              <a:off x="7044173" y="273778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23" name="pt1077">
              <a:extLst>
                <a:ext uri="{FF2B5EF4-FFF2-40B4-BE49-F238E27FC236}">
                  <a16:creationId xmlns:a16="http://schemas.microsoft.com/office/drawing/2014/main" id="{BA4C7B01-D358-4F6D-AD02-2C282790AD38}"/>
                </a:ext>
              </a:extLst>
            </p:cNvPr>
            <p:cNvSpPr/>
            <p:nvPr/>
          </p:nvSpPr>
          <p:spPr>
            <a:xfrm>
              <a:off x="6982491" y="221301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24" name="pt1078">
              <a:extLst>
                <a:ext uri="{FF2B5EF4-FFF2-40B4-BE49-F238E27FC236}">
                  <a16:creationId xmlns:a16="http://schemas.microsoft.com/office/drawing/2014/main" id="{3BA1F848-8351-480F-B3F1-5E107109CB16}"/>
                </a:ext>
              </a:extLst>
            </p:cNvPr>
            <p:cNvSpPr/>
            <p:nvPr/>
          </p:nvSpPr>
          <p:spPr>
            <a:xfrm>
              <a:off x="6870559" y="249474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25" name="pt1079">
              <a:extLst>
                <a:ext uri="{FF2B5EF4-FFF2-40B4-BE49-F238E27FC236}">
                  <a16:creationId xmlns:a16="http://schemas.microsoft.com/office/drawing/2014/main" id="{C2F96EE4-5408-4F05-A831-D520B9ED2B8B}"/>
                </a:ext>
              </a:extLst>
            </p:cNvPr>
            <p:cNvSpPr/>
            <p:nvPr/>
          </p:nvSpPr>
          <p:spPr>
            <a:xfrm>
              <a:off x="6882341" y="240552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26" name="pt1080">
              <a:extLst>
                <a:ext uri="{FF2B5EF4-FFF2-40B4-BE49-F238E27FC236}">
                  <a16:creationId xmlns:a16="http://schemas.microsoft.com/office/drawing/2014/main" id="{8569EE6C-8A1F-4A34-8756-DB8CB0985B29}"/>
                </a:ext>
              </a:extLst>
            </p:cNvPr>
            <p:cNvSpPr/>
            <p:nvPr/>
          </p:nvSpPr>
          <p:spPr>
            <a:xfrm>
              <a:off x="6930308" y="237313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27" name="pt1081">
              <a:extLst>
                <a:ext uri="{FF2B5EF4-FFF2-40B4-BE49-F238E27FC236}">
                  <a16:creationId xmlns:a16="http://schemas.microsoft.com/office/drawing/2014/main" id="{A6CD0461-A53B-4E59-A267-C9B5139A5DD6}"/>
                </a:ext>
              </a:extLst>
            </p:cNvPr>
            <p:cNvSpPr/>
            <p:nvPr/>
          </p:nvSpPr>
          <p:spPr>
            <a:xfrm>
              <a:off x="6923175" y="244345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28" name="pt1082">
              <a:extLst>
                <a:ext uri="{FF2B5EF4-FFF2-40B4-BE49-F238E27FC236}">
                  <a16:creationId xmlns:a16="http://schemas.microsoft.com/office/drawing/2014/main" id="{3D0372A2-1A94-4F6C-AC6C-50188E6326CE}"/>
                </a:ext>
              </a:extLst>
            </p:cNvPr>
            <p:cNvSpPr/>
            <p:nvPr/>
          </p:nvSpPr>
          <p:spPr>
            <a:xfrm>
              <a:off x="7175148" y="222395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29" name="pt1083">
              <a:extLst>
                <a:ext uri="{FF2B5EF4-FFF2-40B4-BE49-F238E27FC236}">
                  <a16:creationId xmlns:a16="http://schemas.microsoft.com/office/drawing/2014/main" id="{BB04519E-BD03-416E-950A-01217019CBB0}"/>
                </a:ext>
              </a:extLst>
            </p:cNvPr>
            <p:cNvSpPr/>
            <p:nvPr/>
          </p:nvSpPr>
          <p:spPr>
            <a:xfrm>
              <a:off x="6824879" y="237777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30" name="pt1084">
              <a:extLst>
                <a:ext uri="{FF2B5EF4-FFF2-40B4-BE49-F238E27FC236}">
                  <a16:creationId xmlns:a16="http://schemas.microsoft.com/office/drawing/2014/main" id="{627AC155-7B83-4A0F-8993-BB9ABCA750F4}"/>
                </a:ext>
              </a:extLst>
            </p:cNvPr>
            <p:cNvSpPr/>
            <p:nvPr/>
          </p:nvSpPr>
          <p:spPr>
            <a:xfrm>
              <a:off x="6632269" y="252810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31" name="pt1085">
              <a:extLst>
                <a:ext uri="{FF2B5EF4-FFF2-40B4-BE49-F238E27FC236}">
                  <a16:creationId xmlns:a16="http://schemas.microsoft.com/office/drawing/2014/main" id="{2FB14514-8B72-497D-86F3-1FF9E7D2EE89}"/>
                </a:ext>
              </a:extLst>
            </p:cNvPr>
            <p:cNvSpPr/>
            <p:nvPr/>
          </p:nvSpPr>
          <p:spPr>
            <a:xfrm>
              <a:off x="6831690" y="240354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32" name="pt1086">
              <a:extLst>
                <a:ext uri="{FF2B5EF4-FFF2-40B4-BE49-F238E27FC236}">
                  <a16:creationId xmlns:a16="http://schemas.microsoft.com/office/drawing/2014/main" id="{34722BF8-A010-4F90-AC0A-C1B5419BAC7B}"/>
                </a:ext>
              </a:extLst>
            </p:cNvPr>
            <p:cNvSpPr/>
            <p:nvPr/>
          </p:nvSpPr>
          <p:spPr>
            <a:xfrm>
              <a:off x="7055493" y="2222829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33" name="pt1087">
              <a:extLst>
                <a:ext uri="{FF2B5EF4-FFF2-40B4-BE49-F238E27FC236}">
                  <a16:creationId xmlns:a16="http://schemas.microsoft.com/office/drawing/2014/main" id="{1AA8ADC2-6D44-478C-9650-2DFC936C3250}"/>
                </a:ext>
              </a:extLst>
            </p:cNvPr>
            <p:cNvSpPr/>
            <p:nvPr/>
          </p:nvSpPr>
          <p:spPr>
            <a:xfrm>
              <a:off x="6919065" y="241867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34" name="pt1088">
              <a:extLst>
                <a:ext uri="{FF2B5EF4-FFF2-40B4-BE49-F238E27FC236}">
                  <a16:creationId xmlns:a16="http://schemas.microsoft.com/office/drawing/2014/main" id="{E9046F48-F425-40A7-900F-662C296146AE}"/>
                </a:ext>
              </a:extLst>
            </p:cNvPr>
            <p:cNvSpPr/>
            <p:nvPr/>
          </p:nvSpPr>
          <p:spPr>
            <a:xfrm>
              <a:off x="6915848" y="231570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35" name="pt1089">
              <a:extLst>
                <a:ext uri="{FF2B5EF4-FFF2-40B4-BE49-F238E27FC236}">
                  <a16:creationId xmlns:a16="http://schemas.microsoft.com/office/drawing/2014/main" id="{BE9CF2A9-B286-4761-8FD2-5023A853F43D}"/>
                </a:ext>
              </a:extLst>
            </p:cNvPr>
            <p:cNvSpPr/>
            <p:nvPr/>
          </p:nvSpPr>
          <p:spPr>
            <a:xfrm>
              <a:off x="7010362" y="245054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36" name="pt1090">
              <a:extLst>
                <a:ext uri="{FF2B5EF4-FFF2-40B4-BE49-F238E27FC236}">
                  <a16:creationId xmlns:a16="http://schemas.microsoft.com/office/drawing/2014/main" id="{6B4B1108-3695-4CE3-9D21-27C149F41D93}"/>
                </a:ext>
              </a:extLst>
            </p:cNvPr>
            <p:cNvSpPr/>
            <p:nvPr/>
          </p:nvSpPr>
          <p:spPr>
            <a:xfrm>
              <a:off x="6896876" y="233476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37" name="pt1091">
              <a:extLst>
                <a:ext uri="{FF2B5EF4-FFF2-40B4-BE49-F238E27FC236}">
                  <a16:creationId xmlns:a16="http://schemas.microsoft.com/office/drawing/2014/main" id="{B88913A5-9069-4766-AC1D-1CBB389FE3AC}"/>
                </a:ext>
              </a:extLst>
            </p:cNvPr>
            <p:cNvSpPr/>
            <p:nvPr/>
          </p:nvSpPr>
          <p:spPr>
            <a:xfrm>
              <a:off x="6909092" y="232263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38" name="pt1092">
              <a:extLst>
                <a:ext uri="{FF2B5EF4-FFF2-40B4-BE49-F238E27FC236}">
                  <a16:creationId xmlns:a16="http://schemas.microsoft.com/office/drawing/2014/main" id="{387E00D4-8EBA-4F4C-9E2A-DCEB12E6A8E1}"/>
                </a:ext>
              </a:extLst>
            </p:cNvPr>
            <p:cNvSpPr/>
            <p:nvPr/>
          </p:nvSpPr>
          <p:spPr>
            <a:xfrm>
              <a:off x="7322167" y="216865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39" name="pt1093">
              <a:extLst>
                <a:ext uri="{FF2B5EF4-FFF2-40B4-BE49-F238E27FC236}">
                  <a16:creationId xmlns:a16="http://schemas.microsoft.com/office/drawing/2014/main" id="{AC26A61A-AC7F-4A8E-8C7E-2336C283FB46}"/>
                </a:ext>
              </a:extLst>
            </p:cNvPr>
            <p:cNvSpPr/>
            <p:nvPr/>
          </p:nvSpPr>
          <p:spPr>
            <a:xfrm>
              <a:off x="6934203" y="255070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40" name="pt1094">
              <a:extLst>
                <a:ext uri="{FF2B5EF4-FFF2-40B4-BE49-F238E27FC236}">
                  <a16:creationId xmlns:a16="http://schemas.microsoft.com/office/drawing/2014/main" id="{92BE7FF1-FE0D-41AB-8F36-12DB7F1447EC}"/>
                </a:ext>
              </a:extLst>
            </p:cNvPr>
            <p:cNvSpPr/>
            <p:nvPr/>
          </p:nvSpPr>
          <p:spPr>
            <a:xfrm>
              <a:off x="7442049" y="228428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41" name="pt1095">
              <a:extLst>
                <a:ext uri="{FF2B5EF4-FFF2-40B4-BE49-F238E27FC236}">
                  <a16:creationId xmlns:a16="http://schemas.microsoft.com/office/drawing/2014/main" id="{E64A20E0-8605-4FC5-ABA2-3FB01433B3D9}"/>
                </a:ext>
              </a:extLst>
            </p:cNvPr>
            <p:cNvSpPr/>
            <p:nvPr/>
          </p:nvSpPr>
          <p:spPr>
            <a:xfrm>
              <a:off x="6969921" y="248460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42" name="pt1096">
              <a:extLst>
                <a:ext uri="{FF2B5EF4-FFF2-40B4-BE49-F238E27FC236}">
                  <a16:creationId xmlns:a16="http://schemas.microsoft.com/office/drawing/2014/main" id="{E65BD8ED-F960-46F7-AFC8-B66B2FA81DC6}"/>
                </a:ext>
              </a:extLst>
            </p:cNvPr>
            <p:cNvSpPr/>
            <p:nvPr/>
          </p:nvSpPr>
          <p:spPr>
            <a:xfrm>
              <a:off x="7050533" y="2233263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43" name="pt1097">
              <a:extLst>
                <a:ext uri="{FF2B5EF4-FFF2-40B4-BE49-F238E27FC236}">
                  <a16:creationId xmlns:a16="http://schemas.microsoft.com/office/drawing/2014/main" id="{5366B4CB-BBFC-42CD-B357-578AC1015794}"/>
                </a:ext>
              </a:extLst>
            </p:cNvPr>
            <p:cNvSpPr/>
            <p:nvPr/>
          </p:nvSpPr>
          <p:spPr>
            <a:xfrm>
              <a:off x="6784418" y="252285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44" name="pt1098">
              <a:extLst>
                <a:ext uri="{FF2B5EF4-FFF2-40B4-BE49-F238E27FC236}">
                  <a16:creationId xmlns:a16="http://schemas.microsoft.com/office/drawing/2014/main" id="{869CD9D5-07EA-4C35-950A-A727044B8F56}"/>
                </a:ext>
              </a:extLst>
            </p:cNvPr>
            <p:cNvSpPr/>
            <p:nvPr/>
          </p:nvSpPr>
          <p:spPr>
            <a:xfrm>
              <a:off x="6679155" y="257689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45" name="pt1099">
              <a:extLst>
                <a:ext uri="{FF2B5EF4-FFF2-40B4-BE49-F238E27FC236}">
                  <a16:creationId xmlns:a16="http://schemas.microsoft.com/office/drawing/2014/main" id="{4B0BCCBB-8326-4FB7-88DB-AFEAA44E6E6B}"/>
                </a:ext>
              </a:extLst>
            </p:cNvPr>
            <p:cNvSpPr/>
            <p:nvPr/>
          </p:nvSpPr>
          <p:spPr>
            <a:xfrm>
              <a:off x="6834192" y="255336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46" name="pt1100">
              <a:extLst>
                <a:ext uri="{FF2B5EF4-FFF2-40B4-BE49-F238E27FC236}">
                  <a16:creationId xmlns:a16="http://schemas.microsoft.com/office/drawing/2014/main" id="{4066CDB2-558E-4919-B1AF-C5143FA93729}"/>
                </a:ext>
              </a:extLst>
            </p:cNvPr>
            <p:cNvSpPr/>
            <p:nvPr/>
          </p:nvSpPr>
          <p:spPr>
            <a:xfrm>
              <a:off x="6867240" y="237424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47" name="pt1101">
              <a:extLst>
                <a:ext uri="{FF2B5EF4-FFF2-40B4-BE49-F238E27FC236}">
                  <a16:creationId xmlns:a16="http://schemas.microsoft.com/office/drawing/2014/main" id="{1447DC84-C735-47CC-8D9A-3427D30B5EC1}"/>
                </a:ext>
              </a:extLst>
            </p:cNvPr>
            <p:cNvSpPr/>
            <p:nvPr/>
          </p:nvSpPr>
          <p:spPr>
            <a:xfrm>
              <a:off x="7296573" y="247344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48" name="pt1102">
              <a:extLst>
                <a:ext uri="{FF2B5EF4-FFF2-40B4-BE49-F238E27FC236}">
                  <a16:creationId xmlns:a16="http://schemas.microsoft.com/office/drawing/2014/main" id="{9921BDFF-0DBB-4302-A89F-9DF7C0E26545}"/>
                </a:ext>
              </a:extLst>
            </p:cNvPr>
            <p:cNvSpPr/>
            <p:nvPr/>
          </p:nvSpPr>
          <p:spPr>
            <a:xfrm>
              <a:off x="6870189" y="258335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49" name="pt1103">
              <a:extLst>
                <a:ext uri="{FF2B5EF4-FFF2-40B4-BE49-F238E27FC236}">
                  <a16:creationId xmlns:a16="http://schemas.microsoft.com/office/drawing/2014/main" id="{119CF73F-D9EC-4FED-AE79-2F7684EDB25E}"/>
                </a:ext>
              </a:extLst>
            </p:cNvPr>
            <p:cNvSpPr/>
            <p:nvPr/>
          </p:nvSpPr>
          <p:spPr>
            <a:xfrm>
              <a:off x="6874594" y="236439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50" name="pt1104">
              <a:extLst>
                <a:ext uri="{FF2B5EF4-FFF2-40B4-BE49-F238E27FC236}">
                  <a16:creationId xmlns:a16="http://schemas.microsoft.com/office/drawing/2014/main" id="{FEE820D0-4475-4FAB-8120-61DBFC13CE1D}"/>
                </a:ext>
              </a:extLst>
            </p:cNvPr>
            <p:cNvSpPr/>
            <p:nvPr/>
          </p:nvSpPr>
          <p:spPr>
            <a:xfrm>
              <a:off x="7276887" y="194053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51" name="pt1105">
              <a:extLst>
                <a:ext uri="{FF2B5EF4-FFF2-40B4-BE49-F238E27FC236}">
                  <a16:creationId xmlns:a16="http://schemas.microsoft.com/office/drawing/2014/main" id="{DD519B0B-DECF-4089-B813-A14ED4662281}"/>
                </a:ext>
              </a:extLst>
            </p:cNvPr>
            <p:cNvSpPr/>
            <p:nvPr/>
          </p:nvSpPr>
          <p:spPr>
            <a:xfrm>
              <a:off x="6774005" y="245656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52" name="pt1106">
              <a:extLst>
                <a:ext uri="{FF2B5EF4-FFF2-40B4-BE49-F238E27FC236}">
                  <a16:creationId xmlns:a16="http://schemas.microsoft.com/office/drawing/2014/main" id="{AC7F7454-FECB-4853-A39F-A2279F8E8BA4}"/>
                </a:ext>
              </a:extLst>
            </p:cNvPr>
            <p:cNvSpPr/>
            <p:nvPr/>
          </p:nvSpPr>
          <p:spPr>
            <a:xfrm>
              <a:off x="7199742" y="239361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53" name="pt1107">
              <a:extLst>
                <a:ext uri="{FF2B5EF4-FFF2-40B4-BE49-F238E27FC236}">
                  <a16:creationId xmlns:a16="http://schemas.microsoft.com/office/drawing/2014/main" id="{13E253D2-78D9-4DB1-9F24-9F71BE6A8ACC}"/>
                </a:ext>
              </a:extLst>
            </p:cNvPr>
            <p:cNvSpPr/>
            <p:nvPr/>
          </p:nvSpPr>
          <p:spPr>
            <a:xfrm>
              <a:off x="7057130" y="2219356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54" name="pt1108">
              <a:extLst>
                <a:ext uri="{FF2B5EF4-FFF2-40B4-BE49-F238E27FC236}">
                  <a16:creationId xmlns:a16="http://schemas.microsoft.com/office/drawing/2014/main" id="{152AEC25-C525-446A-A849-8043FE0E1112}"/>
                </a:ext>
              </a:extLst>
            </p:cNvPr>
            <p:cNvSpPr/>
            <p:nvPr/>
          </p:nvSpPr>
          <p:spPr>
            <a:xfrm>
              <a:off x="7233411" y="213666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55" name="pt1109">
              <a:extLst>
                <a:ext uri="{FF2B5EF4-FFF2-40B4-BE49-F238E27FC236}">
                  <a16:creationId xmlns:a16="http://schemas.microsoft.com/office/drawing/2014/main" id="{1A8CC27B-8DB9-4BE2-9D93-F534A4C88C80}"/>
                </a:ext>
              </a:extLst>
            </p:cNvPr>
            <p:cNvSpPr/>
            <p:nvPr/>
          </p:nvSpPr>
          <p:spPr>
            <a:xfrm>
              <a:off x="7008041" y="242381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56" name="pt1110">
              <a:extLst>
                <a:ext uri="{FF2B5EF4-FFF2-40B4-BE49-F238E27FC236}">
                  <a16:creationId xmlns:a16="http://schemas.microsoft.com/office/drawing/2014/main" id="{308E2326-4028-413C-B3AF-10B49EA11D4E}"/>
                </a:ext>
              </a:extLst>
            </p:cNvPr>
            <p:cNvSpPr/>
            <p:nvPr/>
          </p:nvSpPr>
          <p:spPr>
            <a:xfrm>
              <a:off x="6894967" y="240829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57" name="pt1111">
              <a:extLst>
                <a:ext uri="{FF2B5EF4-FFF2-40B4-BE49-F238E27FC236}">
                  <a16:creationId xmlns:a16="http://schemas.microsoft.com/office/drawing/2014/main" id="{EE15CC34-D81B-4166-950F-C2D4E834095B}"/>
                </a:ext>
              </a:extLst>
            </p:cNvPr>
            <p:cNvSpPr/>
            <p:nvPr/>
          </p:nvSpPr>
          <p:spPr>
            <a:xfrm>
              <a:off x="6991280" y="223451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58" name="pt1112">
              <a:extLst>
                <a:ext uri="{FF2B5EF4-FFF2-40B4-BE49-F238E27FC236}">
                  <a16:creationId xmlns:a16="http://schemas.microsoft.com/office/drawing/2014/main" id="{EB1C6A9B-720B-47C3-BF5E-BEB44ED06A6D}"/>
                </a:ext>
              </a:extLst>
            </p:cNvPr>
            <p:cNvSpPr/>
            <p:nvPr/>
          </p:nvSpPr>
          <p:spPr>
            <a:xfrm>
              <a:off x="7042214" y="234934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59" name="pt1113">
              <a:extLst>
                <a:ext uri="{FF2B5EF4-FFF2-40B4-BE49-F238E27FC236}">
                  <a16:creationId xmlns:a16="http://schemas.microsoft.com/office/drawing/2014/main" id="{2FDFA243-FAD8-463A-B828-329BD13ECEF5}"/>
                </a:ext>
              </a:extLst>
            </p:cNvPr>
            <p:cNvSpPr/>
            <p:nvPr/>
          </p:nvSpPr>
          <p:spPr>
            <a:xfrm>
              <a:off x="7022430" y="202910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60" name="pt1114">
              <a:extLst>
                <a:ext uri="{FF2B5EF4-FFF2-40B4-BE49-F238E27FC236}">
                  <a16:creationId xmlns:a16="http://schemas.microsoft.com/office/drawing/2014/main" id="{4EC5D25F-5C3D-4D80-996B-1243C002D1D0}"/>
                </a:ext>
              </a:extLst>
            </p:cNvPr>
            <p:cNvSpPr/>
            <p:nvPr/>
          </p:nvSpPr>
          <p:spPr>
            <a:xfrm>
              <a:off x="6891574" y="243153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61" name="pt1115">
              <a:extLst>
                <a:ext uri="{FF2B5EF4-FFF2-40B4-BE49-F238E27FC236}">
                  <a16:creationId xmlns:a16="http://schemas.microsoft.com/office/drawing/2014/main" id="{9245F7FB-A2F0-4BB1-BB91-28C515C19772}"/>
                </a:ext>
              </a:extLst>
            </p:cNvPr>
            <p:cNvSpPr/>
            <p:nvPr/>
          </p:nvSpPr>
          <p:spPr>
            <a:xfrm>
              <a:off x="7035063" y="212428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62" name="pt1116">
              <a:extLst>
                <a:ext uri="{FF2B5EF4-FFF2-40B4-BE49-F238E27FC236}">
                  <a16:creationId xmlns:a16="http://schemas.microsoft.com/office/drawing/2014/main" id="{93C3A81B-6833-4D37-8411-D9064AE3B7D6}"/>
                </a:ext>
              </a:extLst>
            </p:cNvPr>
            <p:cNvSpPr/>
            <p:nvPr/>
          </p:nvSpPr>
          <p:spPr>
            <a:xfrm>
              <a:off x="7006395" y="216765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63" name="pt1117">
              <a:extLst>
                <a:ext uri="{FF2B5EF4-FFF2-40B4-BE49-F238E27FC236}">
                  <a16:creationId xmlns:a16="http://schemas.microsoft.com/office/drawing/2014/main" id="{1FED203F-840A-4EDB-8039-FB1BC32AA5A2}"/>
                </a:ext>
              </a:extLst>
            </p:cNvPr>
            <p:cNvSpPr/>
            <p:nvPr/>
          </p:nvSpPr>
          <p:spPr>
            <a:xfrm>
              <a:off x="6937408" y="240757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64" name="pt1118">
              <a:extLst>
                <a:ext uri="{FF2B5EF4-FFF2-40B4-BE49-F238E27FC236}">
                  <a16:creationId xmlns:a16="http://schemas.microsoft.com/office/drawing/2014/main" id="{DD021CBE-D855-4E18-8C86-159BB0DE4E0A}"/>
                </a:ext>
              </a:extLst>
            </p:cNvPr>
            <p:cNvSpPr/>
            <p:nvPr/>
          </p:nvSpPr>
          <p:spPr>
            <a:xfrm>
              <a:off x="7072040" y="2175516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65" name="pt1119">
              <a:extLst>
                <a:ext uri="{FF2B5EF4-FFF2-40B4-BE49-F238E27FC236}">
                  <a16:creationId xmlns:a16="http://schemas.microsoft.com/office/drawing/2014/main" id="{4D57F2ED-984E-455B-A8AE-5994F81B5510}"/>
                </a:ext>
              </a:extLst>
            </p:cNvPr>
            <p:cNvSpPr/>
            <p:nvPr/>
          </p:nvSpPr>
          <p:spPr>
            <a:xfrm>
              <a:off x="7093162" y="204701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66" name="pt1120">
              <a:extLst>
                <a:ext uri="{FF2B5EF4-FFF2-40B4-BE49-F238E27FC236}">
                  <a16:creationId xmlns:a16="http://schemas.microsoft.com/office/drawing/2014/main" id="{F7EF297C-2747-4D2F-953F-37D5A9ADD7AD}"/>
                </a:ext>
              </a:extLst>
            </p:cNvPr>
            <p:cNvSpPr/>
            <p:nvPr/>
          </p:nvSpPr>
          <p:spPr>
            <a:xfrm>
              <a:off x="7072246" y="219977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67" name="pt1121">
              <a:extLst>
                <a:ext uri="{FF2B5EF4-FFF2-40B4-BE49-F238E27FC236}">
                  <a16:creationId xmlns:a16="http://schemas.microsoft.com/office/drawing/2014/main" id="{4B2FBE27-4A11-45E9-84FA-1C84ADCCE605}"/>
                </a:ext>
              </a:extLst>
            </p:cNvPr>
            <p:cNvSpPr/>
            <p:nvPr/>
          </p:nvSpPr>
          <p:spPr>
            <a:xfrm>
              <a:off x="7379627" y="239698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68" name="pt1122">
              <a:extLst>
                <a:ext uri="{FF2B5EF4-FFF2-40B4-BE49-F238E27FC236}">
                  <a16:creationId xmlns:a16="http://schemas.microsoft.com/office/drawing/2014/main" id="{CD78BD3D-9A7D-41DF-98CC-4B372907F655}"/>
                </a:ext>
              </a:extLst>
            </p:cNvPr>
            <p:cNvSpPr/>
            <p:nvPr/>
          </p:nvSpPr>
          <p:spPr>
            <a:xfrm>
              <a:off x="6971972" y="212206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69" name="pt1123">
              <a:extLst>
                <a:ext uri="{FF2B5EF4-FFF2-40B4-BE49-F238E27FC236}">
                  <a16:creationId xmlns:a16="http://schemas.microsoft.com/office/drawing/2014/main" id="{72382E0E-4910-4425-A69B-64BBD63A8057}"/>
                </a:ext>
              </a:extLst>
            </p:cNvPr>
            <p:cNvSpPr/>
            <p:nvPr/>
          </p:nvSpPr>
          <p:spPr>
            <a:xfrm>
              <a:off x="6978137" y="218368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70" name="pt1124">
              <a:extLst>
                <a:ext uri="{FF2B5EF4-FFF2-40B4-BE49-F238E27FC236}">
                  <a16:creationId xmlns:a16="http://schemas.microsoft.com/office/drawing/2014/main" id="{B00D6A47-D2DC-4CCD-BD5A-920E79CFA04A}"/>
                </a:ext>
              </a:extLst>
            </p:cNvPr>
            <p:cNvSpPr/>
            <p:nvPr/>
          </p:nvSpPr>
          <p:spPr>
            <a:xfrm>
              <a:off x="7062833" y="214812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71" name="pt1125">
              <a:extLst>
                <a:ext uri="{FF2B5EF4-FFF2-40B4-BE49-F238E27FC236}">
                  <a16:creationId xmlns:a16="http://schemas.microsoft.com/office/drawing/2014/main" id="{236E3B4C-C4C0-4E27-8486-A4B5F9B2BA87}"/>
                </a:ext>
              </a:extLst>
            </p:cNvPr>
            <p:cNvSpPr/>
            <p:nvPr/>
          </p:nvSpPr>
          <p:spPr>
            <a:xfrm>
              <a:off x="7297129" y="225366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72" name="pt1126">
              <a:extLst>
                <a:ext uri="{FF2B5EF4-FFF2-40B4-BE49-F238E27FC236}">
                  <a16:creationId xmlns:a16="http://schemas.microsoft.com/office/drawing/2014/main" id="{A584948B-0511-4B91-9A69-8957BFDE33F3}"/>
                </a:ext>
              </a:extLst>
            </p:cNvPr>
            <p:cNvSpPr/>
            <p:nvPr/>
          </p:nvSpPr>
          <p:spPr>
            <a:xfrm>
              <a:off x="6869686" y="233856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73" name="pt1127">
              <a:extLst>
                <a:ext uri="{FF2B5EF4-FFF2-40B4-BE49-F238E27FC236}">
                  <a16:creationId xmlns:a16="http://schemas.microsoft.com/office/drawing/2014/main" id="{1C3C5B04-D6A4-4EBB-B9CE-09AF2CAB2345}"/>
                </a:ext>
              </a:extLst>
            </p:cNvPr>
            <p:cNvSpPr/>
            <p:nvPr/>
          </p:nvSpPr>
          <p:spPr>
            <a:xfrm>
              <a:off x="6903845" y="252626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74" name="pt1128">
              <a:extLst>
                <a:ext uri="{FF2B5EF4-FFF2-40B4-BE49-F238E27FC236}">
                  <a16:creationId xmlns:a16="http://schemas.microsoft.com/office/drawing/2014/main" id="{D59C9789-62B0-45B0-B024-72442A0B1D84}"/>
                </a:ext>
              </a:extLst>
            </p:cNvPr>
            <p:cNvSpPr/>
            <p:nvPr/>
          </p:nvSpPr>
          <p:spPr>
            <a:xfrm>
              <a:off x="7071014" y="196566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75" name="pt1129">
              <a:extLst>
                <a:ext uri="{FF2B5EF4-FFF2-40B4-BE49-F238E27FC236}">
                  <a16:creationId xmlns:a16="http://schemas.microsoft.com/office/drawing/2014/main" id="{857069B5-91C3-4481-8B64-7B3A1673BA26}"/>
                </a:ext>
              </a:extLst>
            </p:cNvPr>
            <p:cNvSpPr/>
            <p:nvPr/>
          </p:nvSpPr>
          <p:spPr>
            <a:xfrm>
              <a:off x="7028020" y="231681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76" name="pt1130">
              <a:extLst>
                <a:ext uri="{FF2B5EF4-FFF2-40B4-BE49-F238E27FC236}">
                  <a16:creationId xmlns:a16="http://schemas.microsoft.com/office/drawing/2014/main" id="{6F72C358-ED26-4351-9EA2-76984B30F7F3}"/>
                </a:ext>
              </a:extLst>
            </p:cNvPr>
            <p:cNvSpPr/>
            <p:nvPr/>
          </p:nvSpPr>
          <p:spPr>
            <a:xfrm>
              <a:off x="7051274" y="2256351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77" name="pt1131">
              <a:extLst>
                <a:ext uri="{FF2B5EF4-FFF2-40B4-BE49-F238E27FC236}">
                  <a16:creationId xmlns:a16="http://schemas.microsoft.com/office/drawing/2014/main" id="{9B039DC9-8377-4015-A53A-DADC781843C0}"/>
                </a:ext>
              </a:extLst>
            </p:cNvPr>
            <p:cNvSpPr/>
            <p:nvPr/>
          </p:nvSpPr>
          <p:spPr>
            <a:xfrm>
              <a:off x="7443364" y="192276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78" name="pt1132">
              <a:extLst>
                <a:ext uri="{FF2B5EF4-FFF2-40B4-BE49-F238E27FC236}">
                  <a16:creationId xmlns:a16="http://schemas.microsoft.com/office/drawing/2014/main" id="{1FE3ACD2-D971-4F15-812D-0438EBAB7B7F}"/>
                </a:ext>
              </a:extLst>
            </p:cNvPr>
            <p:cNvSpPr/>
            <p:nvPr/>
          </p:nvSpPr>
          <p:spPr>
            <a:xfrm>
              <a:off x="6994497" y="221405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79" name="pt1133">
              <a:extLst>
                <a:ext uri="{FF2B5EF4-FFF2-40B4-BE49-F238E27FC236}">
                  <a16:creationId xmlns:a16="http://schemas.microsoft.com/office/drawing/2014/main" id="{15953D8D-E86F-4F5B-949F-4A2DFE788D1D}"/>
                </a:ext>
              </a:extLst>
            </p:cNvPr>
            <p:cNvSpPr/>
            <p:nvPr/>
          </p:nvSpPr>
          <p:spPr>
            <a:xfrm>
              <a:off x="6835846" y="267785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80" name="pt1134">
              <a:extLst>
                <a:ext uri="{FF2B5EF4-FFF2-40B4-BE49-F238E27FC236}">
                  <a16:creationId xmlns:a16="http://schemas.microsoft.com/office/drawing/2014/main" id="{EE482EFF-B34C-45C7-BA09-6138F0C9868B}"/>
                </a:ext>
              </a:extLst>
            </p:cNvPr>
            <p:cNvSpPr/>
            <p:nvPr/>
          </p:nvSpPr>
          <p:spPr>
            <a:xfrm>
              <a:off x="6974422" y="228222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81" name="pt1135">
              <a:extLst>
                <a:ext uri="{FF2B5EF4-FFF2-40B4-BE49-F238E27FC236}">
                  <a16:creationId xmlns:a16="http://schemas.microsoft.com/office/drawing/2014/main" id="{8ABE10E0-6912-4C17-B5A6-763ABE06D78F}"/>
                </a:ext>
              </a:extLst>
            </p:cNvPr>
            <p:cNvSpPr/>
            <p:nvPr/>
          </p:nvSpPr>
          <p:spPr>
            <a:xfrm>
              <a:off x="6823663" y="238015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82" name="pt1136">
              <a:extLst>
                <a:ext uri="{FF2B5EF4-FFF2-40B4-BE49-F238E27FC236}">
                  <a16:creationId xmlns:a16="http://schemas.microsoft.com/office/drawing/2014/main" id="{139A9115-B373-4FBD-97AA-A30F0635B26A}"/>
                </a:ext>
              </a:extLst>
            </p:cNvPr>
            <p:cNvSpPr/>
            <p:nvPr/>
          </p:nvSpPr>
          <p:spPr>
            <a:xfrm>
              <a:off x="6945297" y="226976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83" name="pt1137">
              <a:extLst>
                <a:ext uri="{FF2B5EF4-FFF2-40B4-BE49-F238E27FC236}">
                  <a16:creationId xmlns:a16="http://schemas.microsoft.com/office/drawing/2014/main" id="{46527918-ABCF-4068-A08C-5F2127FF9921}"/>
                </a:ext>
              </a:extLst>
            </p:cNvPr>
            <p:cNvSpPr/>
            <p:nvPr/>
          </p:nvSpPr>
          <p:spPr>
            <a:xfrm>
              <a:off x="7015185" y="209825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84" name="pt1138">
              <a:extLst>
                <a:ext uri="{FF2B5EF4-FFF2-40B4-BE49-F238E27FC236}">
                  <a16:creationId xmlns:a16="http://schemas.microsoft.com/office/drawing/2014/main" id="{CEB6271D-7C2F-469A-BEA8-DC7574C5D598}"/>
                </a:ext>
              </a:extLst>
            </p:cNvPr>
            <p:cNvSpPr/>
            <p:nvPr/>
          </p:nvSpPr>
          <p:spPr>
            <a:xfrm>
              <a:off x="7006520" y="228141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85" name="pt1139">
              <a:extLst>
                <a:ext uri="{FF2B5EF4-FFF2-40B4-BE49-F238E27FC236}">
                  <a16:creationId xmlns:a16="http://schemas.microsoft.com/office/drawing/2014/main" id="{BE8796BF-15B3-4121-AC71-38552A253371}"/>
                </a:ext>
              </a:extLst>
            </p:cNvPr>
            <p:cNvSpPr/>
            <p:nvPr/>
          </p:nvSpPr>
          <p:spPr>
            <a:xfrm>
              <a:off x="7015627" y="224484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86" name="pt1140">
              <a:extLst>
                <a:ext uri="{FF2B5EF4-FFF2-40B4-BE49-F238E27FC236}">
                  <a16:creationId xmlns:a16="http://schemas.microsoft.com/office/drawing/2014/main" id="{5C48D176-3B84-4A19-9B87-0A5D16C0B93C}"/>
                </a:ext>
              </a:extLst>
            </p:cNvPr>
            <p:cNvSpPr/>
            <p:nvPr/>
          </p:nvSpPr>
          <p:spPr>
            <a:xfrm>
              <a:off x="6959250" y="244080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87" name="pt1141">
              <a:extLst>
                <a:ext uri="{FF2B5EF4-FFF2-40B4-BE49-F238E27FC236}">
                  <a16:creationId xmlns:a16="http://schemas.microsoft.com/office/drawing/2014/main" id="{25066190-4B43-4B99-A2DB-A429A65C287D}"/>
                </a:ext>
              </a:extLst>
            </p:cNvPr>
            <p:cNvSpPr/>
            <p:nvPr/>
          </p:nvSpPr>
          <p:spPr>
            <a:xfrm>
              <a:off x="7077525" y="2222883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88" name="pt1142">
              <a:extLst>
                <a:ext uri="{FF2B5EF4-FFF2-40B4-BE49-F238E27FC236}">
                  <a16:creationId xmlns:a16="http://schemas.microsoft.com/office/drawing/2014/main" id="{C5475CA7-6570-43C3-BDEE-EAA5D2985DA7}"/>
                </a:ext>
              </a:extLst>
            </p:cNvPr>
            <p:cNvSpPr/>
            <p:nvPr/>
          </p:nvSpPr>
          <p:spPr>
            <a:xfrm>
              <a:off x="7240377" y="186577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89" name="pt1143">
              <a:extLst>
                <a:ext uri="{FF2B5EF4-FFF2-40B4-BE49-F238E27FC236}">
                  <a16:creationId xmlns:a16="http://schemas.microsoft.com/office/drawing/2014/main" id="{2A7CF6DE-3189-4D2F-B9AF-64888566A13F}"/>
                </a:ext>
              </a:extLst>
            </p:cNvPr>
            <p:cNvSpPr/>
            <p:nvPr/>
          </p:nvSpPr>
          <p:spPr>
            <a:xfrm>
              <a:off x="7118574" y="204736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90" name="pt1144">
              <a:extLst>
                <a:ext uri="{FF2B5EF4-FFF2-40B4-BE49-F238E27FC236}">
                  <a16:creationId xmlns:a16="http://schemas.microsoft.com/office/drawing/2014/main" id="{F9BE2ACA-DC44-406E-B077-7167542F2180}"/>
                </a:ext>
              </a:extLst>
            </p:cNvPr>
            <p:cNvSpPr/>
            <p:nvPr/>
          </p:nvSpPr>
          <p:spPr>
            <a:xfrm>
              <a:off x="6926974" y="232744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91" name="pt1145">
              <a:extLst>
                <a:ext uri="{FF2B5EF4-FFF2-40B4-BE49-F238E27FC236}">
                  <a16:creationId xmlns:a16="http://schemas.microsoft.com/office/drawing/2014/main" id="{07BD72B8-CE60-462B-ABC0-7F11E5333A07}"/>
                </a:ext>
              </a:extLst>
            </p:cNvPr>
            <p:cNvSpPr/>
            <p:nvPr/>
          </p:nvSpPr>
          <p:spPr>
            <a:xfrm>
              <a:off x="7085974" y="230596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92" name="pt1146">
              <a:extLst>
                <a:ext uri="{FF2B5EF4-FFF2-40B4-BE49-F238E27FC236}">
                  <a16:creationId xmlns:a16="http://schemas.microsoft.com/office/drawing/2014/main" id="{2CC71BA8-5D84-4B58-8F5B-1DC4845E9E30}"/>
                </a:ext>
              </a:extLst>
            </p:cNvPr>
            <p:cNvSpPr/>
            <p:nvPr/>
          </p:nvSpPr>
          <p:spPr>
            <a:xfrm>
              <a:off x="6845532" y="259504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93" name="pt1147">
              <a:extLst>
                <a:ext uri="{FF2B5EF4-FFF2-40B4-BE49-F238E27FC236}">
                  <a16:creationId xmlns:a16="http://schemas.microsoft.com/office/drawing/2014/main" id="{BEADB1A0-B3AD-4B22-8C5E-9B2E5893FB2B}"/>
                </a:ext>
              </a:extLst>
            </p:cNvPr>
            <p:cNvSpPr/>
            <p:nvPr/>
          </p:nvSpPr>
          <p:spPr>
            <a:xfrm>
              <a:off x="7017739" y="222792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94" name="pt1148">
              <a:extLst>
                <a:ext uri="{FF2B5EF4-FFF2-40B4-BE49-F238E27FC236}">
                  <a16:creationId xmlns:a16="http://schemas.microsoft.com/office/drawing/2014/main" id="{C086BC03-757D-4693-A881-996351944A45}"/>
                </a:ext>
              </a:extLst>
            </p:cNvPr>
            <p:cNvSpPr/>
            <p:nvPr/>
          </p:nvSpPr>
          <p:spPr>
            <a:xfrm>
              <a:off x="6976813" y="212956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95" name="pt1149">
              <a:extLst>
                <a:ext uri="{FF2B5EF4-FFF2-40B4-BE49-F238E27FC236}">
                  <a16:creationId xmlns:a16="http://schemas.microsoft.com/office/drawing/2014/main" id="{7FC881DF-B9B6-4CF7-B88F-BEE33591A351}"/>
                </a:ext>
              </a:extLst>
            </p:cNvPr>
            <p:cNvSpPr/>
            <p:nvPr/>
          </p:nvSpPr>
          <p:spPr>
            <a:xfrm>
              <a:off x="7004845" y="219824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96" name="pt1150">
              <a:extLst>
                <a:ext uri="{FF2B5EF4-FFF2-40B4-BE49-F238E27FC236}">
                  <a16:creationId xmlns:a16="http://schemas.microsoft.com/office/drawing/2014/main" id="{C7D876F7-5453-4D71-95D0-EE4E00D7BA66}"/>
                </a:ext>
              </a:extLst>
            </p:cNvPr>
            <p:cNvSpPr/>
            <p:nvPr/>
          </p:nvSpPr>
          <p:spPr>
            <a:xfrm>
              <a:off x="7145492" y="203420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97" name="pt1151">
              <a:extLst>
                <a:ext uri="{FF2B5EF4-FFF2-40B4-BE49-F238E27FC236}">
                  <a16:creationId xmlns:a16="http://schemas.microsoft.com/office/drawing/2014/main" id="{60610F9A-5F31-4042-8C64-E27E8CEBE8FA}"/>
                </a:ext>
              </a:extLst>
            </p:cNvPr>
            <p:cNvSpPr/>
            <p:nvPr/>
          </p:nvSpPr>
          <p:spPr>
            <a:xfrm>
              <a:off x="6982458" y="244908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98" name="pt1152">
              <a:extLst>
                <a:ext uri="{FF2B5EF4-FFF2-40B4-BE49-F238E27FC236}">
                  <a16:creationId xmlns:a16="http://schemas.microsoft.com/office/drawing/2014/main" id="{01565AD9-485B-4152-8AFD-D5CEE0A39317}"/>
                </a:ext>
              </a:extLst>
            </p:cNvPr>
            <p:cNvSpPr/>
            <p:nvPr/>
          </p:nvSpPr>
          <p:spPr>
            <a:xfrm>
              <a:off x="7063027" y="2225039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499" name="pt1153">
              <a:extLst>
                <a:ext uri="{FF2B5EF4-FFF2-40B4-BE49-F238E27FC236}">
                  <a16:creationId xmlns:a16="http://schemas.microsoft.com/office/drawing/2014/main" id="{09CE172B-C90F-4C76-A3D4-B60072B51CBB}"/>
                </a:ext>
              </a:extLst>
            </p:cNvPr>
            <p:cNvSpPr/>
            <p:nvPr/>
          </p:nvSpPr>
          <p:spPr>
            <a:xfrm>
              <a:off x="7230008" y="187204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00" name="pt1154">
              <a:extLst>
                <a:ext uri="{FF2B5EF4-FFF2-40B4-BE49-F238E27FC236}">
                  <a16:creationId xmlns:a16="http://schemas.microsoft.com/office/drawing/2014/main" id="{AFE1DB61-E4C1-4FED-924B-2D15E2C99441}"/>
                </a:ext>
              </a:extLst>
            </p:cNvPr>
            <p:cNvSpPr/>
            <p:nvPr/>
          </p:nvSpPr>
          <p:spPr>
            <a:xfrm>
              <a:off x="6912385" y="236875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01" name="pt1155">
              <a:extLst>
                <a:ext uri="{FF2B5EF4-FFF2-40B4-BE49-F238E27FC236}">
                  <a16:creationId xmlns:a16="http://schemas.microsoft.com/office/drawing/2014/main" id="{EF5B5FF9-DF63-40EB-8E89-AA4F5B9708BC}"/>
                </a:ext>
              </a:extLst>
            </p:cNvPr>
            <p:cNvSpPr/>
            <p:nvPr/>
          </p:nvSpPr>
          <p:spPr>
            <a:xfrm>
              <a:off x="6783608" y="243330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02" name="pt1156">
              <a:extLst>
                <a:ext uri="{FF2B5EF4-FFF2-40B4-BE49-F238E27FC236}">
                  <a16:creationId xmlns:a16="http://schemas.microsoft.com/office/drawing/2014/main" id="{9C82D85F-6511-4BE6-908E-F4616E829B55}"/>
                </a:ext>
              </a:extLst>
            </p:cNvPr>
            <p:cNvSpPr/>
            <p:nvPr/>
          </p:nvSpPr>
          <p:spPr>
            <a:xfrm>
              <a:off x="7273803" y="193040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03" name="pt1157">
              <a:extLst>
                <a:ext uri="{FF2B5EF4-FFF2-40B4-BE49-F238E27FC236}">
                  <a16:creationId xmlns:a16="http://schemas.microsoft.com/office/drawing/2014/main" id="{4C45391D-F75B-4CDE-B72D-29F6D366780D}"/>
                </a:ext>
              </a:extLst>
            </p:cNvPr>
            <p:cNvSpPr/>
            <p:nvPr/>
          </p:nvSpPr>
          <p:spPr>
            <a:xfrm>
              <a:off x="7073605" y="237484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04" name="pt1158">
              <a:extLst>
                <a:ext uri="{FF2B5EF4-FFF2-40B4-BE49-F238E27FC236}">
                  <a16:creationId xmlns:a16="http://schemas.microsoft.com/office/drawing/2014/main" id="{486F8295-A90A-4D65-9888-B86610388F39}"/>
                </a:ext>
              </a:extLst>
            </p:cNvPr>
            <p:cNvSpPr/>
            <p:nvPr/>
          </p:nvSpPr>
          <p:spPr>
            <a:xfrm>
              <a:off x="6841919" y="235966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05" name="pt1159">
              <a:extLst>
                <a:ext uri="{FF2B5EF4-FFF2-40B4-BE49-F238E27FC236}">
                  <a16:creationId xmlns:a16="http://schemas.microsoft.com/office/drawing/2014/main" id="{9597F61B-042E-436B-A212-32EA0053D24E}"/>
                </a:ext>
              </a:extLst>
            </p:cNvPr>
            <p:cNvSpPr/>
            <p:nvPr/>
          </p:nvSpPr>
          <p:spPr>
            <a:xfrm>
              <a:off x="7287985" y="243150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06" name="pt1160">
              <a:extLst>
                <a:ext uri="{FF2B5EF4-FFF2-40B4-BE49-F238E27FC236}">
                  <a16:creationId xmlns:a16="http://schemas.microsoft.com/office/drawing/2014/main" id="{A88757D7-F5B4-4558-9AB4-584CE72358BE}"/>
                </a:ext>
              </a:extLst>
            </p:cNvPr>
            <p:cNvSpPr/>
            <p:nvPr/>
          </p:nvSpPr>
          <p:spPr>
            <a:xfrm>
              <a:off x="7187366" y="249753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07" name="pt1161">
              <a:extLst>
                <a:ext uri="{FF2B5EF4-FFF2-40B4-BE49-F238E27FC236}">
                  <a16:creationId xmlns:a16="http://schemas.microsoft.com/office/drawing/2014/main" id="{0096F7AE-3FAA-4FB6-B9CB-B52642A77352}"/>
                </a:ext>
              </a:extLst>
            </p:cNvPr>
            <p:cNvSpPr/>
            <p:nvPr/>
          </p:nvSpPr>
          <p:spPr>
            <a:xfrm>
              <a:off x="6910897" y="249503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08" name="pt1162">
              <a:extLst>
                <a:ext uri="{FF2B5EF4-FFF2-40B4-BE49-F238E27FC236}">
                  <a16:creationId xmlns:a16="http://schemas.microsoft.com/office/drawing/2014/main" id="{92EA9FC2-EED5-4BF2-83F5-F179ABDFF2C1}"/>
                </a:ext>
              </a:extLst>
            </p:cNvPr>
            <p:cNvSpPr/>
            <p:nvPr/>
          </p:nvSpPr>
          <p:spPr>
            <a:xfrm>
              <a:off x="7263915" y="211966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09" name="pt1163">
              <a:extLst>
                <a:ext uri="{FF2B5EF4-FFF2-40B4-BE49-F238E27FC236}">
                  <a16:creationId xmlns:a16="http://schemas.microsoft.com/office/drawing/2014/main" id="{646FBBC8-5574-41E4-B1E7-C3A3A02B5D9A}"/>
                </a:ext>
              </a:extLst>
            </p:cNvPr>
            <p:cNvSpPr/>
            <p:nvPr/>
          </p:nvSpPr>
          <p:spPr>
            <a:xfrm>
              <a:off x="7070526" y="2225374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10" name="pt1164">
              <a:extLst>
                <a:ext uri="{FF2B5EF4-FFF2-40B4-BE49-F238E27FC236}">
                  <a16:creationId xmlns:a16="http://schemas.microsoft.com/office/drawing/2014/main" id="{CFE472F7-C91B-42E7-B322-1DEF6CFD6807}"/>
                </a:ext>
              </a:extLst>
            </p:cNvPr>
            <p:cNvSpPr/>
            <p:nvPr/>
          </p:nvSpPr>
          <p:spPr>
            <a:xfrm>
              <a:off x="6733407" y="246897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11" name="pt1165">
              <a:extLst>
                <a:ext uri="{FF2B5EF4-FFF2-40B4-BE49-F238E27FC236}">
                  <a16:creationId xmlns:a16="http://schemas.microsoft.com/office/drawing/2014/main" id="{5646E1AA-21B2-4316-B84C-075F04D7E8C1}"/>
                </a:ext>
              </a:extLst>
            </p:cNvPr>
            <p:cNvSpPr/>
            <p:nvPr/>
          </p:nvSpPr>
          <p:spPr>
            <a:xfrm>
              <a:off x="7449167" y="236469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12" name="pt1166">
              <a:extLst>
                <a:ext uri="{FF2B5EF4-FFF2-40B4-BE49-F238E27FC236}">
                  <a16:creationId xmlns:a16="http://schemas.microsoft.com/office/drawing/2014/main" id="{F75B9F5C-7EAA-411B-9225-954DBFC24885}"/>
                </a:ext>
              </a:extLst>
            </p:cNvPr>
            <p:cNvSpPr/>
            <p:nvPr/>
          </p:nvSpPr>
          <p:spPr>
            <a:xfrm>
              <a:off x="6880076" y="256134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13" name="pt1167">
              <a:extLst>
                <a:ext uri="{FF2B5EF4-FFF2-40B4-BE49-F238E27FC236}">
                  <a16:creationId xmlns:a16="http://schemas.microsoft.com/office/drawing/2014/main" id="{B2511F07-514A-4208-8D9D-8764D82CD941}"/>
                </a:ext>
              </a:extLst>
            </p:cNvPr>
            <p:cNvSpPr/>
            <p:nvPr/>
          </p:nvSpPr>
          <p:spPr>
            <a:xfrm>
              <a:off x="7146382" y="199434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14" name="pt1168">
              <a:extLst>
                <a:ext uri="{FF2B5EF4-FFF2-40B4-BE49-F238E27FC236}">
                  <a16:creationId xmlns:a16="http://schemas.microsoft.com/office/drawing/2014/main" id="{35E27239-B211-49AD-ADDA-DC6F3A1AD2D7}"/>
                </a:ext>
              </a:extLst>
            </p:cNvPr>
            <p:cNvSpPr/>
            <p:nvPr/>
          </p:nvSpPr>
          <p:spPr>
            <a:xfrm>
              <a:off x="7037037" y="216776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15" name="pt1169">
              <a:extLst>
                <a:ext uri="{FF2B5EF4-FFF2-40B4-BE49-F238E27FC236}">
                  <a16:creationId xmlns:a16="http://schemas.microsoft.com/office/drawing/2014/main" id="{DD9D88E9-49C5-4CB0-963E-25F6499DC709}"/>
                </a:ext>
              </a:extLst>
            </p:cNvPr>
            <p:cNvSpPr/>
            <p:nvPr/>
          </p:nvSpPr>
          <p:spPr>
            <a:xfrm>
              <a:off x="6890946" y="242407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16" name="pt1170">
              <a:extLst>
                <a:ext uri="{FF2B5EF4-FFF2-40B4-BE49-F238E27FC236}">
                  <a16:creationId xmlns:a16="http://schemas.microsoft.com/office/drawing/2014/main" id="{481E58E3-E241-4D45-8603-8C8D959189FC}"/>
                </a:ext>
              </a:extLst>
            </p:cNvPr>
            <p:cNvSpPr/>
            <p:nvPr/>
          </p:nvSpPr>
          <p:spPr>
            <a:xfrm>
              <a:off x="7199555" y="206417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17" name="pt1171">
              <a:extLst>
                <a:ext uri="{FF2B5EF4-FFF2-40B4-BE49-F238E27FC236}">
                  <a16:creationId xmlns:a16="http://schemas.microsoft.com/office/drawing/2014/main" id="{268C1986-CED6-4704-A3D1-1EA7AA629B14}"/>
                </a:ext>
              </a:extLst>
            </p:cNvPr>
            <p:cNvSpPr/>
            <p:nvPr/>
          </p:nvSpPr>
          <p:spPr>
            <a:xfrm>
              <a:off x="6947051" y="218905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18" name="pt1172">
              <a:extLst>
                <a:ext uri="{FF2B5EF4-FFF2-40B4-BE49-F238E27FC236}">
                  <a16:creationId xmlns:a16="http://schemas.microsoft.com/office/drawing/2014/main" id="{BBB8FD5C-9207-4F9C-B0B0-9F1E60F6AC55}"/>
                </a:ext>
              </a:extLst>
            </p:cNvPr>
            <p:cNvSpPr/>
            <p:nvPr/>
          </p:nvSpPr>
          <p:spPr>
            <a:xfrm>
              <a:off x="7041298" y="216983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19" name="pt1173">
              <a:extLst>
                <a:ext uri="{FF2B5EF4-FFF2-40B4-BE49-F238E27FC236}">
                  <a16:creationId xmlns:a16="http://schemas.microsoft.com/office/drawing/2014/main" id="{4EA273D1-BD8C-4C29-8011-3BE51E5C2A5A}"/>
                </a:ext>
              </a:extLst>
            </p:cNvPr>
            <p:cNvSpPr/>
            <p:nvPr/>
          </p:nvSpPr>
          <p:spPr>
            <a:xfrm>
              <a:off x="8966646" y="143234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20" name="pt1174">
              <a:extLst>
                <a:ext uri="{FF2B5EF4-FFF2-40B4-BE49-F238E27FC236}">
                  <a16:creationId xmlns:a16="http://schemas.microsoft.com/office/drawing/2014/main" id="{29CD6C86-41F0-444C-885D-157FC2CCD567}"/>
                </a:ext>
              </a:extLst>
            </p:cNvPr>
            <p:cNvSpPr/>
            <p:nvPr/>
          </p:nvSpPr>
          <p:spPr>
            <a:xfrm>
              <a:off x="7078869" y="2206650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21" name="pt1175">
              <a:extLst>
                <a:ext uri="{FF2B5EF4-FFF2-40B4-BE49-F238E27FC236}">
                  <a16:creationId xmlns:a16="http://schemas.microsoft.com/office/drawing/2014/main" id="{44C5CA04-8332-406E-942D-34E696FE6325}"/>
                </a:ext>
              </a:extLst>
            </p:cNvPr>
            <p:cNvSpPr/>
            <p:nvPr/>
          </p:nvSpPr>
          <p:spPr>
            <a:xfrm>
              <a:off x="7105898" y="212918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22" name="pt1176">
              <a:extLst>
                <a:ext uri="{FF2B5EF4-FFF2-40B4-BE49-F238E27FC236}">
                  <a16:creationId xmlns:a16="http://schemas.microsoft.com/office/drawing/2014/main" id="{B805A582-2E3B-4EAA-BEEF-4869E5AB36F3}"/>
                </a:ext>
              </a:extLst>
            </p:cNvPr>
            <p:cNvSpPr/>
            <p:nvPr/>
          </p:nvSpPr>
          <p:spPr>
            <a:xfrm>
              <a:off x="6911810" y="225445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23" name="pt1177">
              <a:extLst>
                <a:ext uri="{FF2B5EF4-FFF2-40B4-BE49-F238E27FC236}">
                  <a16:creationId xmlns:a16="http://schemas.microsoft.com/office/drawing/2014/main" id="{A5655469-070B-4D50-914D-244FB7C9A077}"/>
                </a:ext>
              </a:extLst>
            </p:cNvPr>
            <p:cNvSpPr/>
            <p:nvPr/>
          </p:nvSpPr>
          <p:spPr>
            <a:xfrm>
              <a:off x="7025561" y="205532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24" name="pt1178">
              <a:extLst>
                <a:ext uri="{FF2B5EF4-FFF2-40B4-BE49-F238E27FC236}">
                  <a16:creationId xmlns:a16="http://schemas.microsoft.com/office/drawing/2014/main" id="{3BD9411F-600A-4B8A-914B-0EC178F6776C}"/>
                </a:ext>
              </a:extLst>
            </p:cNvPr>
            <p:cNvSpPr/>
            <p:nvPr/>
          </p:nvSpPr>
          <p:spPr>
            <a:xfrm>
              <a:off x="6868248" y="251169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25" name="pt1179">
              <a:extLst>
                <a:ext uri="{FF2B5EF4-FFF2-40B4-BE49-F238E27FC236}">
                  <a16:creationId xmlns:a16="http://schemas.microsoft.com/office/drawing/2014/main" id="{556B1604-3624-42F9-B42E-6D22D750A191}"/>
                </a:ext>
              </a:extLst>
            </p:cNvPr>
            <p:cNvSpPr/>
            <p:nvPr/>
          </p:nvSpPr>
          <p:spPr>
            <a:xfrm>
              <a:off x="7228761" y="195895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26" name="pt1180">
              <a:extLst>
                <a:ext uri="{FF2B5EF4-FFF2-40B4-BE49-F238E27FC236}">
                  <a16:creationId xmlns:a16="http://schemas.microsoft.com/office/drawing/2014/main" id="{A2663398-AD2D-4D77-A7AB-D2DEDA6C9EE4}"/>
                </a:ext>
              </a:extLst>
            </p:cNvPr>
            <p:cNvSpPr/>
            <p:nvPr/>
          </p:nvSpPr>
          <p:spPr>
            <a:xfrm>
              <a:off x="7015065" y="221170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27" name="pt1181">
              <a:extLst>
                <a:ext uri="{FF2B5EF4-FFF2-40B4-BE49-F238E27FC236}">
                  <a16:creationId xmlns:a16="http://schemas.microsoft.com/office/drawing/2014/main" id="{65522C0D-8FB7-4AC5-9901-21C62C8DAE7C}"/>
                </a:ext>
              </a:extLst>
            </p:cNvPr>
            <p:cNvSpPr/>
            <p:nvPr/>
          </p:nvSpPr>
          <p:spPr>
            <a:xfrm>
              <a:off x="7348246" y="177914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28" name="pt1182">
              <a:extLst>
                <a:ext uri="{FF2B5EF4-FFF2-40B4-BE49-F238E27FC236}">
                  <a16:creationId xmlns:a16="http://schemas.microsoft.com/office/drawing/2014/main" id="{07169DAF-5EB2-439E-BAA6-471D0ABD2CEC}"/>
                </a:ext>
              </a:extLst>
            </p:cNvPr>
            <p:cNvSpPr/>
            <p:nvPr/>
          </p:nvSpPr>
          <p:spPr>
            <a:xfrm>
              <a:off x="7711883" y="203761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29" name="pt1183">
              <a:extLst>
                <a:ext uri="{FF2B5EF4-FFF2-40B4-BE49-F238E27FC236}">
                  <a16:creationId xmlns:a16="http://schemas.microsoft.com/office/drawing/2014/main" id="{60DB6099-CE37-456A-AF16-1E4B41A16D37}"/>
                </a:ext>
              </a:extLst>
            </p:cNvPr>
            <p:cNvSpPr/>
            <p:nvPr/>
          </p:nvSpPr>
          <p:spPr>
            <a:xfrm>
              <a:off x="7062335" y="2189695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30" name="pt1184">
              <a:extLst>
                <a:ext uri="{FF2B5EF4-FFF2-40B4-BE49-F238E27FC236}">
                  <a16:creationId xmlns:a16="http://schemas.microsoft.com/office/drawing/2014/main" id="{7171AA7E-C0D1-4FF4-A885-664D41B5D2C6}"/>
                </a:ext>
              </a:extLst>
            </p:cNvPr>
            <p:cNvSpPr/>
            <p:nvPr/>
          </p:nvSpPr>
          <p:spPr>
            <a:xfrm>
              <a:off x="6971445" y="216735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31" name="pt1185">
              <a:extLst>
                <a:ext uri="{FF2B5EF4-FFF2-40B4-BE49-F238E27FC236}">
                  <a16:creationId xmlns:a16="http://schemas.microsoft.com/office/drawing/2014/main" id="{9B67149E-6975-41F5-A55F-98D29E511BD7}"/>
                </a:ext>
              </a:extLst>
            </p:cNvPr>
            <p:cNvSpPr/>
            <p:nvPr/>
          </p:nvSpPr>
          <p:spPr>
            <a:xfrm>
              <a:off x="7369655" y="180442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32" name="pt1186">
              <a:extLst>
                <a:ext uri="{FF2B5EF4-FFF2-40B4-BE49-F238E27FC236}">
                  <a16:creationId xmlns:a16="http://schemas.microsoft.com/office/drawing/2014/main" id="{4368434A-D2E2-4FFD-9F65-E48FC447CD55}"/>
                </a:ext>
              </a:extLst>
            </p:cNvPr>
            <p:cNvSpPr/>
            <p:nvPr/>
          </p:nvSpPr>
          <p:spPr>
            <a:xfrm>
              <a:off x="7166561" y="203759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33" name="pt1187">
              <a:extLst>
                <a:ext uri="{FF2B5EF4-FFF2-40B4-BE49-F238E27FC236}">
                  <a16:creationId xmlns:a16="http://schemas.microsoft.com/office/drawing/2014/main" id="{B339461F-955C-49CB-AF1B-4C56BD06F2BE}"/>
                </a:ext>
              </a:extLst>
            </p:cNvPr>
            <p:cNvSpPr/>
            <p:nvPr/>
          </p:nvSpPr>
          <p:spPr>
            <a:xfrm>
              <a:off x="7181938" y="200810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34" name="pt1188">
              <a:extLst>
                <a:ext uri="{FF2B5EF4-FFF2-40B4-BE49-F238E27FC236}">
                  <a16:creationId xmlns:a16="http://schemas.microsoft.com/office/drawing/2014/main" id="{B2D99D10-D3B9-4CF2-BFB2-EF0FE9984760}"/>
                </a:ext>
              </a:extLst>
            </p:cNvPr>
            <p:cNvSpPr/>
            <p:nvPr/>
          </p:nvSpPr>
          <p:spPr>
            <a:xfrm>
              <a:off x="6991714" y="219189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35" name="pt1189">
              <a:extLst>
                <a:ext uri="{FF2B5EF4-FFF2-40B4-BE49-F238E27FC236}">
                  <a16:creationId xmlns:a16="http://schemas.microsoft.com/office/drawing/2014/main" id="{BC2170EF-B6C7-4EE9-9BDE-903D00225805}"/>
                </a:ext>
              </a:extLst>
            </p:cNvPr>
            <p:cNvSpPr/>
            <p:nvPr/>
          </p:nvSpPr>
          <p:spPr>
            <a:xfrm>
              <a:off x="7114263" y="189119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36" name="pt1190">
              <a:extLst>
                <a:ext uri="{FF2B5EF4-FFF2-40B4-BE49-F238E27FC236}">
                  <a16:creationId xmlns:a16="http://schemas.microsoft.com/office/drawing/2014/main" id="{5001D7C6-1E33-452D-A3A0-F3A2A9B8AF5F}"/>
                </a:ext>
              </a:extLst>
            </p:cNvPr>
            <p:cNvSpPr/>
            <p:nvPr/>
          </p:nvSpPr>
          <p:spPr>
            <a:xfrm>
              <a:off x="7562340" y="238332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37" name="pt1191">
              <a:extLst>
                <a:ext uri="{FF2B5EF4-FFF2-40B4-BE49-F238E27FC236}">
                  <a16:creationId xmlns:a16="http://schemas.microsoft.com/office/drawing/2014/main" id="{2B5F8981-0270-4139-80A7-C146D50D389D}"/>
                </a:ext>
              </a:extLst>
            </p:cNvPr>
            <p:cNvSpPr/>
            <p:nvPr/>
          </p:nvSpPr>
          <p:spPr>
            <a:xfrm>
              <a:off x="7276067" y="222136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38" name="pt1192">
              <a:extLst>
                <a:ext uri="{FF2B5EF4-FFF2-40B4-BE49-F238E27FC236}">
                  <a16:creationId xmlns:a16="http://schemas.microsoft.com/office/drawing/2014/main" id="{77E09013-0BE6-4082-A607-992C6E368185}"/>
                </a:ext>
              </a:extLst>
            </p:cNvPr>
            <p:cNvSpPr/>
            <p:nvPr/>
          </p:nvSpPr>
          <p:spPr>
            <a:xfrm>
              <a:off x="7205721" y="190235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39" name="pt1193">
              <a:extLst>
                <a:ext uri="{FF2B5EF4-FFF2-40B4-BE49-F238E27FC236}">
                  <a16:creationId xmlns:a16="http://schemas.microsoft.com/office/drawing/2014/main" id="{B2165092-BDFD-4AB9-AA16-932A7CF30443}"/>
                </a:ext>
              </a:extLst>
            </p:cNvPr>
            <p:cNvSpPr/>
            <p:nvPr/>
          </p:nvSpPr>
          <p:spPr>
            <a:xfrm>
              <a:off x="7267333" y="214511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40" name="pt1194">
              <a:extLst>
                <a:ext uri="{FF2B5EF4-FFF2-40B4-BE49-F238E27FC236}">
                  <a16:creationId xmlns:a16="http://schemas.microsoft.com/office/drawing/2014/main" id="{E7AB2AE4-D823-42FE-B1B4-B9C988B4BD34}"/>
                </a:ext>
              </a:extLst>
            </p:cNvPr>
            <p:cNvSpPr/>
            <p:nvPr/>
          </p:nvSpPr>
          <p:spPr>
            <a:xfrm>
              <a:off x="7061269" y="2230498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41" name="pt1195">
              <a:extLst>
                <a:ext uri="{FF2B5EF4-FFF2-40B4-BE49-F238E27FC236}">
                  <a16:creationId xmlns:a16="http://schemas.microsoft.com/office/drawing/2014/main" id="{E0245E6A-C16C-41B4-9897-AD7535F1CF96}"/>
                </a:ext>
              </a:extLst>
            </p:cNvPr>
            <p:cNvSpPr/>
            <p:nvPr/>
          </p:nvSpPr>
          <p:spPr>
            <a:xfrm>
              <a:off x="6947328" y="212177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42" name="pt1196">
              <a:extLst>
                <a:ext uri="{FF2B5EF4-FFF2-40B4-BE49-F238E27FC236}">
                  <a16:creationId xmlns:a16="http://schemas.microsoft.com/office/drawing/2014/main" id="{E7CB3C81-D6E7-4F61-909A-2CA6682A83B7}"/>
                </a:ext>
              </a:extLst>
            </p:cNvPr>
            <p:cNvSpPr/>
            <p:nvPr/>
          </p:nvSpPr>
          <p:spPr>
            <a:xfrm>
              <a:off x="7114333" y="209619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43" name="pt1197">
              <a:extLst>
                <a:ext uri="{FF2B5EF4-FFF2-40B4-BE49-F238E27FC236}">
                  <a16:creationId xmlns:a16="http://schemas.microsoft.com/office/drawing/2014/main" id="{F1051D0D-BD4B-4007-AC46-43594E905555}"/>
                </a:ext>
              </a:extLst>
            </p:cNvPr>
            <p:cNvSpPr/>
            <p:nvPr/>
          </p:nvSpPr>
          <p:spPr>
            <a:xfrm>
              <a:off x="6975358" y="238614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44" name="pt1198">
              <a:extLst>
                <a:ext uri="{FF2B5EF4-FFF2-40B4-BE49-F238E27FC236}">
                  <a16:creationId xmlns:a16="http://schemas.microsoft.com/office/drawing/2014/main" id="{4110DBFA-BD02-4551-80D2-4B97A98738DB}"/>
                </a:ext>
              </a:extLst>
            </p:cNvPr>
            <p:cNvSpPr/>
            <p:nvPr/>
          </p:nvSpPr>
          <p:spPr>
            <a:xfrm>
              <a:off x="7220343" y="185592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45" name="pt1199">
              <a:extLst>
                <a:ext uri="{FF2B5EF4-FFF2-40B4-BE49-F238E27FC236}">
                  <a16:creationId xmlns:a16="http://schemas.microsoft.com/office/drawing/2014/main" id="{0F316791-DA46-49D4-B24B-7A29B77523A7}"/>
                </a:ext>
              </a:extLst>
            </p:cNvPr>
            <p:cNvSpPr/>
            <p:nvPr/>
          </p:nvSpPr>
          <p:spPr>
            <a:xfrm>
              <a:off x="7242488" y="225589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46" name="pt1200">
              <a:extLst>
                <a:ext uri="{FF2B5EF4-FFF2-40B4-BE49-F238E27FC236}">
                  <a16:creationId xmlns:a16="http://schemas.microsoft.com/office/drawing/2014/main" id="{45E25205-48C7-47D5-9C39-345A3741364D}"/>
                </a:ext>
              </a:extLst>
            </p:cNvPr>
            <p:cNvSpPr/>
            <p:nvPr/>
          </p:nvSpPr>
          <p:spPr>
            <a:xfrm>
              <a:off x="7027579" y="214996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47" name="pt1201">
              <a:extLst>
                <a:ext uri="{FF2B5EF4-FFF2-40B4-BE49-F238E27FC236}">
                  <a16:creationId xmlns:a16="http://schemas.microsoft.com/office/drawing/2014/main" id="{530CB569-0B17-48C5-9967-F1F5515CD6CF}"/>
                </a:ext>
              </a:extLst>
            </p:cNvPr>
            <p:cNvSpPr/>
            <p:nvPr/>
          </p:nvSpPr>
          <p:spPr>
            <a:xfrm>
              <a:off x="7136868" y="205953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48" name="pt1202">
              <a:extLst>
                <a:ext uri="{FF2B5EF4-FFF2-40B4-BE49-F238E27FC236}">
                  <a16:creationId xmlns:a16="http://schemas.microsoft.com/office/drawing/2014/main" id="{175F8A8E-90D9-4C69-A6BB-33991D2DB78F}"/>
                </a:ext>
              </a:extLst>
            </p:cNvPr>
            <p:cNvSpPr/>
            <p:nvPr/>
          </p:nvSpPr>
          <p:spPr>
            <a:xfrm>
              <a:off x="6991180" y="235450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49" name="pt1203">
              <a:extLst>
                <a:ext uri="{FF2B5EF4-FFF2-40B4-BE49-F238E27FC236}">
                  <a16:creationId xmlns:a16="http://schemas.microsoft.com/office/drawing/2014/main" id="{86AFDC40-D6E4-4A82-8B94-EFF04DBDF960}"/>
                </a:ext>
              </a:extLst>
            </p:cNvPr>
            <p:cNvSpPr/>
            <p:nvPr/>
          </p:nvSpPr>
          <p:spPr>
            <a:xfrm>
              <a:off x="9162487" y="243109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50" name="pt1204">
              <a:extLst>
                <a:ext uri="{FF2B5EF4-FFF2-40B4-BE49-F238E27FC236}">
                  <a16:creationId xmlns:a16="http://schemas.microsoft.com/office/drawing/2014/main" id="{CB77B332-143C-4FEE-A3B7-29F45BD1653C}"/>
                </a:ext>
              </a:extLst>
            </p:cNvPr>
            <p:cNvSpPr/>
            <p:nvPr/>
          </p:nvSpPr>
          <p:spPr>
            <a:xfrm>
              <a:off x="7058519" y="225155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51" name="pt1205">
              <a:extLst>
                <a:ext uri="{FF2B5EF4-FFF2-40B4-BE49-F238E27FC236}">
                  <a16:creationId xmlns:a16="http://schemas.microsoft.com/office/drawing/2014/main" id="{8C707AB4-0FBB-4243-9B64-ED00F03AE03D}"/>
                </a:ext>
              </a:extLst>
            </p:cNvPr>
            <p:cNvSpPr/>
            <p:nvPr/>
          </p:nvSpPr>
          <p:spPr>
            <a:xfrm>
              <a:off x="7070619" y="2235632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52" name="pt1206">
              <a:extLst>
                <a:ext uri="{FF2B5EF4-FFF2-40B4-BE49-F238E27FC236}">
                  <a16:creationId xmlns:a16="http://schemas.microsoft.com/office/drawing/2014/main" id="{9C6003CA-17EE-4CAD-A37E-409275B24BDB}"/>
                </a:ext>
              </a:extLst>
            </p:cNvPr>
            <p:cNvSpPr/>
            <p:nvPr/>
          </p:nvSpPr>
          <p:spPr>
            <a:xfrm>
              <a:off x="7059631" y="209919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53" name="pt1207">
              <a:extLst>
                <a:ext uri="{FF2B5EF4-FFF2-40B4-BE49-F238E27FC236}">
                  <a16:creationId xmlns:a16="http://schemas.microsoft.com/office/drawing/2014/main" id="{73AA4A48-29D9-4702-B9F0-56D99815B141}"/>
                </a:ext>
              </a:extLst>
            </p:cNvPr>
            <p:cNvSpPr/>
            <p:nvPr/>
          </p:nvSpPr>
          <p:spPr>
            <a:xfrm>
              <a:off x="7044525" y="210260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54" name="pt1208">
              <a:extLst>
                <a:ext uri="{FF2B5EF4-FFF2-40B4-BE49-F238E27FC236}">
                  <a16:creationId xmlns:a16="http://schemas.microsoft.com/office/drawing/2014/main" id="{03EE330C-7215-4BDE-8E59-7EE0C4BA8467}"/>
                </a:ext>
              </a:extLst>
            </p:cNvPr>
            <p:cNvSpPr/>
            <p:nvPr/>
          </p:nvSpPr>
          <p:spPr>
            <a:xfrm>
              <a:off x="7091870" y="224828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55" name="pt1209">
              <a:extLst>
                <a:ext uri="{FF2B5EF4-FFF2-40B4-BE49-F238E27FC236}">
                  <a16:creationId xmlns:a16="http://schemas.microsoft.com/office/drawing/2014/main" id="{7B9A808B-07FE-49AE-AF5D-BFBF4C62C0FA}"/>
                </a:ext>
              </a:extLst>
            </p:cNvPr>
            <p:cNvSpPr/>
            <p:nvPr/>
          </p:nvSpPr>
          <p:spPr>
            <a:xfrm>
              <a:off x="7338825" y="206516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56" name="pt1210">
              <a:extLst>
                <a:ext uri="{FF2B5EF4-FFF2-40B4-BE49-F238E27FC236}">
                  <a16:creationId xmlns:a16="http://schemas.microsoft.com/office/drawing/2014/main" id="{DEC4D0AB-11AC-4361-BEC5-D519B001CEB7}"/>
                </a:ext>
              </a:extLst>
            </p:cNvPr>
            <p:cNvSpPr/>
            <p:nvPr/>
          </p:nvSpPr>
          <p:spPr>
            <a:xfrm>
              <a:off x="6873164" y="243720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57" name="pt1211">
              <a:extLst>
                <a:ext uri="{FF2B5EF4-FFF2-40B4-BE49-F238E27FC236}">
                  <a16:creationId xmlns:a16="http://schemas.microsoft.com/office/drawing/2014/main" id="{4C38C95E-BB69-44BC-AE1E-54D849E523FD}"/>
                </a:ext>
              </a:extLst>
            </p:cNvPr>
            <p:cNvSpPr/>
            <p:nvPr/>
          </p:nvSpPr>
          <p:spPr>
            <a:xfrm>
              <a:off x="7368224" y="192844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58" name="pt1212">
              <a:extLst>
                <a:ext uri="{FF2B5EF4-FFF2-40B4-BE49-F238E27FC236}">
                  <a16:creationId xmlns:a16="http://schemas.microsoft.com/office/drawing/2014/main" id="{2C4D7039-06CD-41B2-85C9-B308F889333A}"/>
                </a:ext>
              </a:extLst>
            </p:cNvPr>
            <p:cNvSpPr/>
            <p:nvPr/>
          </p:nvSpPr>
          <p:spPr>
            <a:xfrm>
              <a:off x="6216897" y="264679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59" name="pt1213">
              <a:extLst>
                <a:ext uri="{FF2B5EF4-FFF2-40B4-BE49-F238E27FC236}">
                  <a16:creationId xmlns:a16="http://schemas.microsoft.com/office/drawing/2014/main" id="{9FB69157-625B-431C-B621-88AAF050627A}"/>
                </a:ext>
              </a:extLst>
            </p:cNvPr>
            <p:cNvSpPr/>
            <p:nvPr/>
          </p:nvSpPr>
          <p:spPr>
            <a:xfrm>
              <a:off x="7290388" y="207012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60" name="pt1214">
              <a:extLst>
                <a:ext uri="{FF2B5EF4-FFF2-40B4-BE49-F238E27FC236}">
                  <a16:creationId xmlns:a16="http://schemas.microsoft.com/office/drawing/2014/main" id="{2D2A11CB-3BDF-413B-9BFC-4BC9B202F44A}"/>
                </a:ext>
              </a:extLst>
            </p:cNvPr>
            <p:cNvSpPr/>
            <p:nvPr/>
          </p:nvSpPr>
          <p:spPr>
            <a:xfrm>
              <a:off x="6963333" y="228729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61" name="pt1215">
              <a:extLst>
                <a:ext uri="{FF2B5EF4-FFF2-40B4-BE49-F238E27FC236}">
                  <a16:creationId xmlns:a16="http://schemas.microsoft.com/office/drawing/2014/main" id="{0F42EE10-75E0-43C8-A907-1039E83700B0}"/>
                </a:ext>
              </a:extLst>
            </p:cNvPr>
            <p:cNvSpPr/>
            <p:nvPr/>
          </p:nvSpPr>
          <p:spPr>
            <a:xfrm>
              <a:off x="6996132" y="218847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62" name="pt1216">
              <a:extLst>
                <a:ext uri="{FF2B5EF4-FFF2-40B4-BE49-F238E27FC236}">
                  <a16:creationId xmlns:a16="http://schemas.microsoft.com/office/drawing/2014/main" id="{05E135B1-F5CD-4AF8-8A77-5DD696892F69}"/>
                </a:ext>
              </a:extLst>
            </p:cNvPr>
            <p:cNvSpPr/>
            <p:nvPr/>
          </p:nvSpPr>
          <p:spPr>
            <a:xfrm>
              <a:off x="7072080" y="2229728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63" name="pt1217">
              <a:extLst>
                <a:ext uri="{FF2B5EF4-FFF2-40B4-BE49-F238E27FC236}">
                  <a16:creationId xmlns:a16="http://schemas.microsoft.com/office/drawing/2014/main" id="{B483C0FE-3E26-4EB1-9B0A-14ACEDF66861}"/>
                </a:ext>
              </a:extLst>
            </p:cNvPr>
            <p:cNvSpPr/>
            <p:nvPr/>
          </p:nvSpPr>
          <p:spPr>
            <a:xfrm>
              <a:off x="7180497" y="207838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64" name="pt1218">
              <a:extLst>
                <a:ext uri="{FF2B5EF4-FFF2-40B4-BE49-F238E27FC236}">
                  <a16:creationId xmlns:a16="http://schemas.microsoft.com/office/drawing/2014/main" id="{15772E97-6FFD-4225-B2C3-4C30B1EDAE15}"/>
                </a:ext>
              </a:extLst>
            </p:cNvPr>
            <p:cNvSpPr/>
            <p:nvPr/>
          </p:nvSpPr>
          <p:spPr>
            <a:xfrm>
              <a:off x="6850287" y="256687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65" name="pt1219">
              <a:extLst>
                <a:ext uri="{FF2B5EF4-FFF2-40B4-BE49-F238E27FC236}">
                  <a16:creationId xmlns:a16="http://schemas.microsoft.com/office/drawing/2014/main" id="{9F55AE75-ED1C-48D7-BCA7-01728DF6AD42}"/>
                </a:ext>
              </a:extLst>
            </p:cNvPr>
            <p:cNvSpPr/>
            <p:nvPr/>
          </p:nvSpPr>
          <p:spPr>
            <a:xfrm>
              <a:off x="6901474" y="238503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66" name="pt1220">
              <a:extLst>
                <a:ext uri="{FF2B5EF4-FFF2-40B4-BE49-F238E27FC236}">
                  <a16:creationId xmlns:a16="http://schemas.microsoft.com/office/drawing/2014/main" id="{0EDBFB37-F21E-45E7-A334-100B91A0A400}"/>
                </a:ext>
              </a:extLst>
            </p:cNvPr>
            <p:cNvSpPr/>
            <p:nvPr/>
          </p:nvSpPr>
          <p:spPr>
            <a:xfrm>
              <a:off x="7131889" y="213470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67" name="pt1221">
              <a:extLst>
                <a:ext uri="{FF2B5EF4-FFF2-40B4-BE49-F238E27FC236}">
                  <a16:creationId xmlns:a16="http://schemas.microsoft.com/office/drawing/2014/main" id="{551B806E-3C33-47B3-BC6D-4A122D0BB3CB}"/>
                </a:ext>
              </a:extLst>
            </p:cNvPr>
            <p:cNvSpPr/>
            <p:nvPr/>
          </p:nvSpPr>
          <p:spPr>
            <a:xfrm>
              <a:off x="6992329" y="229429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68" name="pt1222">
              <a:extLst>
                <a:ext uri="{FF2B5EF4-FFF2-40B4-BE49-F238E27FC236}">
                  <a16:creationId xmlns:a16="http://schemas.microsoft.com/office/drawing/2014/main" id="{1CDEFEBF-E6A2-45D7-98F7-F50AEFC49063}"/>
                </a:ext>
              </a:extLst>
            </p:cNvPr>
            <p:cNvSpPr/>
            <p:nvPr/>
          </p:nvSpPr>
          <p:spPr>
            <a:xfrm>
              <a:off x="7491260" y="171249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69" name="pt1223">
              <a:extLst>
                <a:ext uri="{FF2B5EF4-FFF2-40B4-BE49-F238E27FC236}">
                  <a16:creationId xmlns:a16="http://schemas.microsoft.com/office/drawing/2014/main" id="{A8D8E2B3-D739-45A3-A14B-6E3FDE51AA0D}"/>
                </a:ext>
              </a:extLst>
            </p:cNvPr>
            <p:cNvSpPr/>
            <p:nvPr/>
          </p:nvSpPr>
          <p:spPr>
            <a:xfrm>
              <a:off x="7375697" y="215636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70" name="pt1224">
              <a:extLst>
                <a:ext uri="{FF2B5EF4-FFF2-40B4-BE49-F238E27FC236}">
                  <a16:creationId xmlns:a16="http://schemas.microsoft.com/office/drawing/2014/main" id="{F3B3571E-675F-40FE-80DD-27D2238B64E8}"/>
                </a:ext>
              </a:extLst>
            </p:cNvPr>
            <p:cNvSpPr/>
            <p:nvPr/>
          </p:nvSpPr>
          <p:spPr>
            <a:xfrm>
              <a:off x="7171588" y="211336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71" name="pt1225">
              <a:extLst>
                <a:ext uri="{FF2B5EF4-FFF2-40B4-BE49-F238E27FC236}">
                  <a16:creationId xmlns:a16="http://schemas.microsoft.com/office/drawing/2014/main" id="{7ABA8AD0-5C90-418C-B8D0-CED7A20518A8}"/>
                </a:ext>
              </a:extLst>
            </p:cNvPr>
            <p:cNvSpPr/>
            <p:nvPr/>
          </p:nvSpPr>
          <p:spPr>
            <a:xfrm>
              <a:off x="6882450" y="236143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72" name="pt1226">
              <a:extLst>
                <a:ext uri="{FF2B5EF4-FFF2-40B4-BE49-F238E27FC236}">
                  <a16:creationId xmlns:a16="http://schemas.microsoft.com/office/drawing/2014/main" id="{C26BA756-B6E1-4DB7-A707-4B60A6D3C342}"/>
                </a:ext>
              </a:extLst>
            </p:cNvPr>
            <p:cNvSpPr/>
            <p:nvPr/>
          </p:nvSpPr>
          <p:spPr>
            <a:xfrm>
              <a:off x="7095416" y="238116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73" name="pt1227">
              <a:extLst>
                <a:ext uri="{FF2B5EF4-FFF2-40B4-BE49-F238E27FC236}">
                  <a16:creationId xmlns:a16="http://schemas.microsoft.com/office/drawing/2014/main" id="{62C22BDB-978F-4DA7-858E-30591DD9CB6C}"/>
                </a:ext>
              </a:extLst>
            </p:cNvPr>
            <p:cNvSpPr/>
            <p:nvPr/>
          </p:nvSpPr>
          <p:spPr>
            <a:xfrm>
              <a:off x="7052874" y="2249521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74" name="pt1228">
              <a:extLst>
                <a:ext uri="{FF2B5EF4-FFF2-40B4-BE49-F238E27FC236}">
                  <a16:creationId xmlns:a16="http://schemas.microsoft.com/office/drawing/2014/main" id="{FE4559BC-BC06-40A7-AC50-2F9FF0595FDC}"/>
                </a:ext>
              </a:extLst>
            </p:cNvPr>
            <p:cNvSpPr/>
            <p:nvPr/>
          </p:nvSpPr>
          <p:spPr>
            <a:xfrm>
              <a:off x="7065051" y="220318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75" name="pt1229">
              <a:extLst>
                <a:ext uri="{FF2B5EF4-FFF2-40B4-BE49-F238E27FC236}">
                  <a16:creationId xmlns:a16="http://schemas.microsoft.com/office/drawing/2014/main" id="{8916D4C1-E332-4433-A479-1E8B3BE3A3B3}"/>
                </a:ext>
              </a:extLst>
            </p:cNvPr>
            <p:cNvSpPr/>
            <p:nvPr/>
          </p:nvSpPr>
          <p:spPr>
            <a:xfrm>
              <a:off x="7021836" y="220451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76" name="pt1230">
              <a:extLst>
                <a:ext uri="{FF2B5EF4-FFF2-40B4-BE49-F238E27FC236}">
                  <a16:creationId xmlns:a16="http://schemas.microsoft.com/office/drawing/2014/main" id="{F9EF45D8-6B20-4FA9-9332-66B4FCBC298C}"/>
                </a:ext>
              </a:extLst>
            </p:cNvPr>
            <p:cNvSpPr/>
            <p:nvPr/>
          </p:nvSpPr>
          <p:spPr>
            <a:xfrm>
              <a:off x="7119005" y="241262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77" name="pt1231">
              <a:extLst>
                <a:ext uri="{FF2B5EF4-FFF2-40B4-BE49-F238E27FC236}">
                  <a16:creationId xmlns:a16="http://schemas.microsoft.com/office/drawing/2014/main" id="{E1C020AF-82BA-4C47-9273-4999D25A2F71}"/>
                </a:ext>
              </a:extLst>
            </p:cNvPr>
            <p:cNvSpPr/>
            <p:nvPr/>
          </p:nvSpPr>
          <p:spPr>
            <a:xfrm>
              <a:off x="6860754" y="223006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78" name="pt1232">
              <a:extLst>
                <a:ext uri="{FF2B5EF4-FFF2-40B4-BE49-F238E27FC236}">
                  <a16:creationId xmlns:a16="http://schemas.microsoft.com/office/drawing/2014/main" id="{54AE33A2-48C9-4AA2-B8C6-2BFBFDC2A7E3}"/>
                </a:ext>
              </a:extLst>
            </p:cNvPr>
            <p:cNvSpPr/>
            <p:nvPr/>
          </p:nvSpPr>
          <p:spPr>
            <a:xfrm>
              <a:off x="7007803" y="217842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79" name="pt1233">
              <a:extLst>
                <a:ext uri="{FF2B5EF4-FFF2-40B4-BE49-F238E27FC236}">
                  <a16:creationId xmlns:a16="http://schemas.microsoft.com/office/drawing/2014/main" id="{77E25B1F-4116-470D-A87B-CA0ECC116CA3}"/>
                </a:ext>
              </a:extLst>
            </p:cNvPr>
            <p:cNvSpPr/>
            <p:nvPr/>
          </p:nvSpPr>
          <p:spPr>
            <a:xfrm>
              <a:off x="7030331" y="233020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80" name="pt1234">
              <a:extLst>
                <a:ext uri="{FF2B5EF4-FFF2-40B4-BE49-F238E27FC236}">
                  <a16:creationId xmlns:a16="http://schemas.microsoft.com/office/drawing/2014/main" id="{7B03DC0A-C579-4A07-BFD2-EBA27F0F8D7A}"/>
                </a:ext>
              </a:extLst>
            </p:cNvPr>
            <p:cNvSpPr/>
            <p:nvPr/>
          </p:nvSpPr>
          <p:spPr>
            <a:xfrm>
              <a:off x="6944910" y="230233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81" name="pt1235">
              <a:extLst>
                <a:ext uri="{FF2B5EF4-FFF2-40B4-BE49-F238E27FC236}">
                  <a16:creationId xmlns:a16="http://schemas.microsoft.com/office/drawing/2014/main" id="{81AC3E81-088B-4462-88A7-CABD720F979D}"/>
                </a:ext>
              </a:extLst>
            </p:cNvPr>
            <p:cNvSpPr/>
            <p:nvPr/>
          </p:nvSpPr>
          <p:spPr>
            <a:xfrm>
              <a:off x="6992347" y="226986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82" name="pt1236">
              <a:extLst>
                <a:ext uri="{FF2B5EF4-FFF2-40B4-BE49-F238E27FC236}">
                  <a16:creationId xmlns:a16="http://schemas.microsoft.com/office/drawing/2014/main" id="{C64882BE-1F15-4FFB-9F3A-378D507E2B93}"/>
                </a:ext>
              </a:extLst>
            </p:cNvPr>
            <p:cNvSpPr/>
            <p:nvPr/>
          </p:nvSpPr>
          <p:spPr>
            <a:xfrm>
              <a:off x="7074592" y="210470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83" name="pt1237">
              <a:extLst>
                <a:ext uri="{FF2B5EF4-FFF2-40B4-BE49-F238E27FC236}">
                  <a16:creationId xmlns:a16="http://schemas.microsoft.com/office/drawing/2014/main" id="{3D777EFF-22A9-4AC7-ACA4-82C88F59E782}"/>
                </a:ext>
              </a:extLst>
            </p:cNvPr>
            <p:cNvSpPr/>
            <p:nvPr/>
          </p:nvSpPr>
          <p:spPr>
            <a:xfrm>
              <a:off x="7024149" y="219207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84" name="pt1238">
              <a:extLst>
                <a:ext uri="{FF2B5EF4-FFF2-40B4-BE49-F238E27FC236}">
                  <a16:creationId xmlns:a16="http://schemas.microsoft.com/office/drawing/2014/main" id="{78787B96-5166-4590-AA18-766B74CFAB10}"/>
                </a:ext>
              </a:extLst>
            </p:cNvPr>
            <p:cNvSpPr/>
            <p:nvPr/>
          </p:nvSpPr>
          <p:spPr>
            <a:xfrm>
              <a:off x="6928246" y="220057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85" name="pt1239">
              <a:extLst>
                <a:ext uri="{FF2B5EF4-FFF2-40B4-BE49-F238E27FC236}">
                  <a16:creationId xmlns:a16="http://schemas.microsoft.com/office/drawing/2014/main" id="{1DB8A791-6BC5-41B2-B417-5918B7B482D8}"/>
                </a:ext>
              </a:extLst>
            </p:cNvPr>
            <p:cNvSpPr/>
            <p:nvPr/>
          </p:nvSpPr>
          <p:spPr>
            <a:xfrm>
              <a:off x="7063178" y="2253139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86" name="pt1240">
              <a:extLst>
                <a:ext uri="{FF2B5EF4-FFF2-40B4-BE49-F238E27FC236}">
                  <a16:creationId xmlns:a16="http://schemas.microsoft.com/office/drawing/2014/main" id="{589C65EB-4424-42ED-B8A6-DB0ADA814FE9}"/>
                </a:ext>
              </a:extLst>
            </p:cNvPr>
            <p:cNvSpPr/>
            <p:nvPr/>
          </p:nvSpPr>
          <p:spPr>
            <a:xfrm>
              <a:off x="6733804" y="249203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87" name="pt1241">
              <a:extLst>
                <a:ext uri="{FF2B5EF4-FFF2-40B4-BE49-F238E27FC236}">
                  <a16:creationId xmlns:a16="http://schemas.microsoft.com/office/drawing/2014/main" id="{1ED27D65-948F-434A-8D1C-49A708A47131}"/>
                </a:ext>
              </a:extLst>
            </p:cNvPr>
            <p:cNvSpPr/>
            <p:nvPr/>
          </p:nvSpPr>
          <p:spPr>
            <a:xfrm>
              <a:off x="7061414" y="204769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88" name="pt1242">
              <a:extLst>
                <a:ext uri="{FF2B5EF4-FFF2-40B4-BE49-F238E27FC236}">
                  <a16:creationId xmlns:a16="http://schemas.microsoft.com/office/drawing/2014/main" id="{8233D608-86CE-4001-86D7-DE1B6B61B3C8}"/>
                </a:ext>
              </a:extLst>
            </p:cNvPr>
            <p:cNvSpPr/>
            <p:nvPr/>
          </p:nvSpPr>
          <p:spPr>
            <a:xfrm>
              <a:off x="7229780" y="201864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89" name="pt1243">
              <a:extLst>
                <a:ext uri="{FF2B5EF4-FFF2-40B4-BE49-F238E27FC236}">
                  <a16:creationId xmlns:a16="http://schemas.microsoft.com/office/drawing/2014/main" id="{0710AB5D-FFB6-4A63-88C3-6C12D0C91F85}"/>
                </a:ext>
              </a:extLst>
            </p:cNvPr>
            <p:cNvSpPr/>
            <p:nvPr/>
          </p:nvSpPr>
          <p:spPr>
            <a:xfrm>
              <a:off x="7192081" y="203109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90" name="pt1244">
              <a:extLst>
                <a:ext uri="{FF2B5EF4-FFF2-40B4-BE49-F238E27FC236}">
                  <a16:creationId xmlns:a16="http://schemas.microsoft.com/office/drawing/2014/main" id="{F628CFB0-4C5D-4A70-9995-BD4E0D52F558}"/>
                </a:ext>
              </a:extLst>
            </p:cNvPr>
            <p:cNvSpPr/>
            <p:nvPr/>
          </p:nvSpPr>
          <p:spPr>
            <a:xfrm>
              <a:off x="7066859" y="216129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91" name="pt1245">
              <a:extLst>
                <a:ext uri="{FF2B5EF4-FFF2-40B4-BE49-F238E27FC236}">
                  <a16:creationId xmlns:a16="http://schemas.microsoft.com/office/drawing/2014/main" id="{C60513AB-3582-4473-9250-C46F496DC727}"/>
                </a:ext>
              </a:extLst>
            </p:cNvPr>
            <p:cNvSpPr/>
            <p:nvPr/>
          </p:nvSpPr>
          <p:spPr>
            <a:xfrm>
              <a:off x="6983028" y="216716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92" name="pt1246">
              <a:extLst>
                <a:ext uri="{FF2B5EF4-FFF2-40B4-BE49-F238E27FC236}">
                  <a16:creationId xmlns:a16="http://schemas.microsoft.com/office/drawing/2014/main" id="{ED69169E-938D-44E0-972F-B34DB1395B85}"/>
                </a:ext>
              </a:extLst>
            </p:cNvPr>
            <p:cNvSpPr/>
            <p:nvPr/>
          </p:nvSpPr>
          <p:spPr>
            <a:xfrm>
              <a:off x="6870972" y="233968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93" name="pt1247">
              <a:extLst>
                <a:ext uri="{FF2B5EF4-FFF2-40B4-BE49-F238E27FC236}">
                  <a16:creationId xmlns:a16="http://schemas.microsoft.com/office/drawing/2014/main" id="{9082683F-EEA6-4FEA-A10C-B2B06724904B}"/>
                </a:ext>
              </a:extLst>
            </p:cNvPr>
            <p:cNvSpPr/>
            <p:nvPr/>
          </p:nvSpPr>
          <p:spPr>
            <a:xfrm>
              <a:off x="7001809" y="208542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94" name="pt1248">
              <a:extLst>
                <a:ext uri="{FF2B5EF4-FFF2-40B4-BE49-F238E27FC236}">
                  <a16:creationId xmlns:a16="http://schemas.microsoft.com/office/drawing/2014/main" id="{1AD15FDC-8B7B-4C6F-AEA9-09E0A1FA94E1}"/>
                </a:ext>
              </a:extLst>
            </p:cNvPr>
            <p:cNvSpPr/>
            <p:nvPr/>
          </p:nvSpPr>
          <p:spPr>
            <a:xfrm>
              <a:off x="6951276" y="220549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95" name="pt1249">
              <a:extLst>
                <a:ext uri="{FF2B5EF4-FFF2-40B4-BE49-F238E27FC236}">
                  <a16:creationId xmlns:a16="http://schemas.microsoft.com/office/drawing/2014/main" id="{B95C0804-D829-4F00-85C5-43B8125CFB04}"/>
                </a:ext>
              </a:extLst>
            </p:cNvPr>
            <p:cNvSpPr/>
            <p:nvPr/>
          </p:nvSpPr>
          <p:spPr>
            <a:xfrm>
              <a:off x="7123189" y="211222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96" name="pt1250">
              <a:extLst>
                <a:ext uri="{FF2B5EF4-FFF2-40B4-BE49-F238E27FC236}">
                  <a16:creationId xmlns:a16="http://schemas.microsoft.com/office/drawing/2014/main" id="{C68008D5-ADFA-470E-9752-0DC7904621B4}"/>
                </a:ext>
              </a:extLst>
            </p:cNvPr>
            <p:cNvSpPr/>
            <p:nvPr/>
          </p:nvSpPr>
          <p:spPr>
            <a:xfrm>
              <a:off x="7073644" y="2213323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97" name="pt1251">
              <a:extLst>
                <a:ext uri="{FF2B5EF4-FFF2-40B4-BE49-F238E27FC236}">
                  <a16:creationId xmlns:a16="http://schemas.microsoft.com/office/drawing/2014/main" id="{AF06C9A6-B5E0-447C-BAAD-89091A100F44}"/>
                </a:ext>
              </a:extLst>
            </p:cNvPr>
            <p:cNvSpPr/>
            <p:nvPr/>
          </p:nvSpPr>
          <p:spPr>
            <a:xfrm>
              <a:off x="6743479" y="240673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98" name="pt1252">
              <a:extLst>
                <a:ext uri="{FF2B5EF4-FFF2-40B4-BE49-F238E27FC236}">
                  <a16:creationId xmlns:a16="http://schemas.microsoft.com/office/drawing/2014/main" id="{13BCCB01-FB6B-48B9-8827-CF69042573D3}"/>
                </a:ext>
              </a:extLst>
            </p:cNvPr>
            <p:cNvSpPr/>
            <p:nvPr/>
          </p:nvSpPr>
          <p:spPr>
            <a:xfrm>
              <a:off x="7199174" y="198272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599" name="pt1253">
              <a:extLst>
                <a:ext uri="{FF2B5EF4-FFF2-40B4-BE49-F238E27FC236}">
                  <a16:creationId xmlns:a16="http://schemas.microsoft.com/office/drawing/2014/main" id="{930D8252-4F3D-4E79-A284-1469C7633279}"/>
                </a:ext>
              </a:extLst>
            </p:cNvPr>
            <p:cNvSpPr/>
            <p:nvPr/>
          </p:nvSpPr>
          <p:spPr>
            <a:xfrm>
              <a:off x="7598538" y="193350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00" name="pt1254">
              <a:extLst>
                <a:ext uri="{FF2B5EF4-FFF2-40B4-BE49-F238E27FC236}">
                  <a16:creationId xmlns:a16="http://schemas.microsoft.com/office/drawing/2014/main" id="{31FD7F08-9F71-4E2C-AF51-05579F500E9E}"/>
                </a:ext>
              </a:extLst>
            </p:cNvPr>
            <p:cNvSpPr/>
            <p:nvPr/>
          </p:nvSpPr>
          <p:spPr>
            <a:xfrm>
              <a:off x="6866230" y="236362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01" name="pt1255">
              <a:extLst>
                <a:ext uri="{FF2B5EF4-FFF2-40B4-BE49-F238E27FC236}">
                  <a16:creationId xmlns:a16="http://schemas.microsoft.com/office/drawing/2014/main" id="{3B5022E2-0955-45B3-A9D6-CDE2F8F7335F}"/>
                </a:ext>
              </a:extLst>
            </p:cNvPr>
            <p:cNvSpPr/>
            <p:nvPr/>
          </p:nvSpPr>
          <p:spPr>
            <a:xfrm>
              <a:off x="6977368" y="214081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02" name="pt1256">
              <a:extLst>
                <a:ext uri="{FF2B5EF4-FFF2-40B4-BE49-F238E27FC236}">
                  <a16:creationId xmlns:a16="http://schemas.microsoft.com/office/drawing/2014/main" id="{057479D3-8710-4F40-91D8-3096371C35E1}"/>
                </a:ext>
              </a:extLst>
            </p:cNvPr>
            <p:cNvSpPr/>
            <p:nvPr/>
          </p:nvSpPr>
          <p:spPr>
            <a:xfrm>
              <a:off x="7061536" y="219472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03" name="pt1257">
              <a:extLst>
                <a:ext uri="{FF2B5EF4-FFF2-40B4-BE49-F238E27FC236}">
                  <a16:creationId xmlns:a16="http://schemas.microsoft.com/office/drawing/2014/main" id="{0AA7745A-0065-49A6-ACFF-E5D19403B699}"/>
                </a:ext>
              </a:extLst>
            </p:cNvPr>
            <p:cNvSpPr/>
            <p:nvPr/>
          </p:nvSpPr>
          <p:spPr>
            <a:xfrm>
              <a:off x="7527366" y="161063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04" name="pt1258">
              <a:extLst>
                <a:ext uri="{FF2B5EF4-FFF2-40B4-BE49-F238E27FC236}">
                  <a16:creationId xmlns:a16="http://schemas.microsoft.com/office/drawing/2014/main" id="{4961EDFE-A1DC-4C28-BF8B-671A1B0CBE43}"/>
                </a:ext>
              </a:extLst>
            </p:cNvPr>
            <p:cNvSpPr/>
            <p:nvPr/>
          </p:nvSpPr>
          <p:spPr>
            <a:xfrm>
              <a:off x="7082051" y="208115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05" name="pt1259">
              <a:extLst>
                <a:ext uri="{FF2B5EF4-FFF2-40B4-BE49-F238E27FC236}">
                  <a16:creationId xmlns:a16="http://schemas.microsoft.com/office/drawing/2014/main" id="{D9F48EC2-E74D-4514-B0B3-44121DB22FC9}"/>
                </a:ext>
              </a:extLst>
            </p:cNvPr>
            <p:cNvSpPr/>
            <p:nvPr/>
          </p:nvSpPr>
          <p:spPr>
            <a:xfrm>
              <a:off x="7473273" y="149090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06" name="pt1260">
              <a:extLst>
                <a:ext uri="{FF2B5EF4-FFF2-40B4-BE49-F238E27FC236}">
                  <a16:creationId xmlns:a16="http://schemas.microsoft.com/office/drawing/2014/main" id="{5D9C7652-D33A-444B-A683-AC06245795B9}"/>
                </a:ext>
              </a:extLst>
            </p:cNvPr>
            <p:cNvSpPr/>
            <p:nvPr/>
          </p:nvSpPr>
          <p:spPr>
            <a:xfrm>
              <a:off x="7740451" y="1658400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07" name="pt1261">
              <a:extLst>
                <a:ext uri="{FF2B5EF4-FFF2-40B4-BE49-F238E27FC236}">
                  <a16:creationId xmlns:a16="http://schemas.microsoft.com/office/drawing/2014/main" id="{839902E9-898E-4344-AEA3-500530AA8E31}"/>
                </a:ext>
              </a:extLst>
            </p:cNvPr>
            <p:cNvSpPr/>
            <p:nvPr/>
          </p:nvSpPr>
          <p:spPr>
            <a:xfrm>
              <a:off x="7063109" y="2171494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08" name="pt1262">
              <a:extLst>
                <a:ext uri="{FF2B5EF4-FFF2-40B4-BE49-F238E27FC236}">
                  <a16:creationId xmlns:a16="http://schemas.microsoft.com/office/drawing/2014/main" id="{C40E789F-24B4-4206-B411-E41A54FEDB86}"/>
                </a:ext>
              </a:extLst>
            </p:cNvPr>
            <p:cNvSpPr/>
            <p:nvPr/>
          </p:nvSpPr>
          <p:spPr>
            <a:xfrm>
              <a:off x="7301407" y="189900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09" name="pt1263">
              <a:extLst>
                <a:ext uri="{FF2B5EF4-FFF2-40B4-BE49-F238E27FC236}">
                  <a16:creationId xmlns:a16="http://schemas.microsoft.com/office/drawing/2014/main" id="{B4BFEB8E-48AB-46AD-83E1-136E031BF352}"/>
                </a:ext>
              </a:extLst>
            </p:cNvPr>
            <p:cNvSpPr/>
            <p:nvPr/>
          </p:nvSpPr>
          <p:spPr>
            <a:xfrm>
              <a:off x="6903815" y="231027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10" name="pt1264">
              <a:extLst>
                <a:ext uri="{FF2B5EF4-FFF2-40B4-BE49-F238E27FC236}">
                  <a16:creationId xmlns:a16="http://schemas.microsoft.com/office/drawing/2014/main" id="{0DA8B062-4C93-43E0-B6BC-356C3F3E1C58}"/>
                </a:ext>
              </a:extLst>
            </p:cNvPr>
            <p:cNvSpPr/>
            <p:nvPr/>
          </p:nvSpPr>
          <p:spPr>
            <a:xfrm>
              <a:off x="7047861" y="210483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11" name="pt1265">
              <a:extLst>
                <a:ext uri="{FF2B5EF4-FFF2-40B4-BE49-F238E27FC236}">
                  <a16:creationId xmlns:a16="http://schemas.microsoft.com/office/drawing/2014/main" id="{0D164DE4-AB02-4AAD-AA59-EA4094AA8A0A}"/>
                </a:ext>
              </a:extLst>
            </p:cNvPr>
            <p:cNvSpPr/>
            <p:nvPr/>
          </p:nvSpPr>
          <p:spPr>
            <a:xfrm>
              <a:off x="7248305" y="221363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12" name="pt1266">
              <a:extLst>
                <a:ext uri="{FF2B5EF4-FFF2-40B4-BE49-F238E27FC236}">
                  <a16:creationId xmlns:a16="http://schemas.microsoft.com/office/drawing/2014/main" id="{FEABD1C6-32BA-4BDC-9BE8-6C6132DBA88E}"/>
                </a:ext>
              </a:extLst>
            </p:cNvPr>
            <p:cNvSpPr/>
            <p:nvPr/>
          </p:nvSpPr>
          <p:spPr>
            <a:xfrm>
              <a:off x="6963897" y="208231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13" name="pt1267">
              <a:extLst>
                <a:ext uri="{FF2B5EF4-FFF2-40B4-BE49-F238E27FC236}">
                  <a16:creationId xmlns:a16="http://schemas.microsoft.com/office/drawing/2014/main" id="{36BEF7BA-318E-41B2-98D5-791DB294AD4A}"/>
                </a:ext>
              </a:extLst>
            </p:cNvPr>
            <p:cNvSpPr/>
            <p:nvPr/>
          </p:nvSpPr>
          <p:spPr>
            <a:xfrm>
              <a:off x="8115504" y="211505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14" name="pt1268">
              <a:extLst>
                <a:ext uri="{FF2B5EF4-FFF2-40B4-BE49-F238E27FC236}">
                  <a16:creationId xmlns:a16="http://schemas.microsoft.com/office/drawing/2014/main" id="{ACAC22FF-D709-4BD2-9D46-87F4FA450952}"/>
                </a:ext>
              </a:extLst>
            </p:cNvPr>
            <p:cNvSpPr/>
            <p:nvPr/>
          </p:nvSpPr>
          <p:spPr>
            <a:xfrm>
              <a:off x="7163754" y="206021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15" name="pt1269">
              <a:extLst>
                <a:ext uri="{FF2B5EF4-FFF2-40B4-BE49-F238E27FC236}">
                  <a16:creationId xmlns:a16="http://schemas.microsoft.com/office/drawing/2014/main" id="{96C4316D-46F8-4BA1-A374-60F59722D458}"/>
                </a:ext>
              </a:extLst>
            </p:cNvPr>
            <p:cNvSpPr/>
            <p:nvPr/>
          </p:nvSpPr>
          <p:spPr>
            <a:xfrm>
              <a:off x="7520757" y="202654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16" name="pt1270">
              <a:extLst>
                <a:ext uri="{FF2B5EF4-FFF2-40B4-BE49-F238E27FC236}">
                  <a16:creationId xmlns:a16="http://schemas.microsoft.com/office/drawing/2014/main" id="{0A222A1E-C090-477B-9119-EAAAD4970F96}"/>
                </a:ext>
              </a:extLst>
            </p:cNvPr>
            <p:cNvSpPr/>
            <p:nvPr/>
          </p:nvSpPr>
          <p:spPr>
            <a:xfrm>
              <a:off x="7007262" y="208802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17" name="pt1271">
              <a:extLst>
                <a:ext uri="{FF2B5EF4-FFF2-40B4-BE49-F238E27FC236}">
                  <a16:creationId xmlns:a16="http://schemas.microsoft.com/office/drawing/2014/main" id="{FEF9FB23-4E1C-4798-A2D6-DE6058AA078C}"/>
                </a:ext>
              </a:extLst>
            </p:cNvPr>
            <p:cNvSpPr/>
            <p:nvPr/>
          </p:nvSpPr>
          <p:spPr>
            <a:xfrm>
              <a:off x="6858142" y="223427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18" name="pt1272">
              <a:extLst>
                <a:ext uri="{FF2B5EF4-FFF2-40B4-BE49-F238E27FC236}">
                  <a16:creationId xmlns:a16="http://schemas.microsoft.com/office/drawing/2014/main" id="{FAA760A6-E3ED-430B-A9FC-699CE1E1DF29}"/>
                </a:ext>
              </a:extLst>
            </p:cNvPr>
            <p:cNvSpPr/>
            <p:nvPr/>
          </p:nvSpPr>
          <p:spPr>
            <a:xfrm>
              <a:off x="7067589" y="2194338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19" name="pt1273">
              <a:extLst>
                <a:ext uri="{FF2B5EF4-FFF2-40B4-BE49-F238E27FC236}">
                  <a16:creationId xmlns:a16="http://schemas.microsoft.com/office/drawing/2014/main" id="{779729D0-79B3-4704-814B-D70E766D7F35}"/>
                </a:ext>
              </a:extLst>
            </p:cNvPr>
            <p:cNvSpPr/>
            <p:nvPr/>
          </p:nvSpPr>
          <p:spPr>
            <a:xfrm>
              <a:off x="7074880" y="229803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20" name="pt1274">
              <a:extLst>
                <a:ext uri="{FF2B5EF4-FFF2-40B4-BE49-F238E27FC236}">
                  <a16:creationId xmlns:a16="http://schemas.microsoft.com/office/drawing/2014/main" id="{CFB2612D-05A0-41FB-B544-548465F3D877}"/>
                </a:ext>
              </a:extLst>
            </p:cNvPr>
            <p:cNvSpPr/>
            <p:nvPr/>
          </p:nvSpPr>
          <p:spPr>
            <a:xfrm>
              <a:off x="7270244" y="190579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21" name="pt1275">
              <a:extLst>
                <a:ext uri="{FF2B5EF4-FFF2-40B4-BE49-F238E27FC236}">
                  <a16:creationId xmlns:a16="http://schemas.microsoft.com/office/drawing/2014/main" id="{A4F66234-0BDC-43EA-9EBA-1A3EFD2303A5}"/>
                </a:ext>
              </a:extLst>
            </p:cNvPr>
            <p:cNvSpPr/>
            <p:nvPr/>
          </p:nvSpPr>
          <p:spPr>
            <a:xfrm>
              <a:off x="7296759" y="199818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22" name="pt1276">
              <a:extLst>
                <a:ext uri="{FF2B5EF4-FFF2-40B4-BE49-F238E27FC236}">
                  <a16:creationId xmlns:a16="http://schemas.microsoft.com/office/drawing/2014/main" id="{A99B8A56-DD33-407D-82E4-4E2E5D2A596B}"/>
                </a:ext>
              </a:extLst>
            </p:cNvPr>
            <p:cNvSpPr/>
            <p:nvPr/>
          </p:nvSpPr>
          <p:spPr>
            <a:xfrm>
              <a:off x="7172809" y="191828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23" name="pt1277">
              <a:extLst>
                <a:ext uri="{FF2B5EF4-FFF2-40B4-BE49-F238E27FC236}">
                  <a16:creationId xmlns:a16="http://schemas.microsoft.com/office/drawing/2014/main" id="{0A1D17E8-FE36-47BF-9026-75A1249CBA51}"/>
                </a:ext>
              </a:extLst>
            </p:cNvPr>
            <p:cNvSpPr/>
            <p:nvPr/>
          </p:nvSpPr>
          <p:spPr>
            <a:xfrm>
              <a:off x="6891027" y="215312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24" name="pt1278">
              <a:extLst>
                <a:ext uri="{FF2B5EF4-FFF2-40B4-BE49-F238E27FC236}">
                  <a16:creationId xmlns:a16="http://schemas.microsoft.com/office/drawing/2014/main" id="{BCF34BB0-8C93-4FE9-AEA0-C25F5CE658FF}"/>
                </a:ext>
              </a:extLst>
            </p:cNvPr>
            <p:cNvSpPr/>
            <p:nvPr/>
          </p:nvSpPr>
          <p:spPr>
            <a:xfrm>
              <a:off x="7546422" y="203378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25" name="pt1279">
              <a:extLst>
                <a:ext uri="{FF2B5EF4-FFF2-40B4-BE49-F238E27FC236}">
                  <a16:creationId xmlns:a16="http://schemas.microsoft.com/office/drawing/2014/main" id="{CE771097-5F85-43F8-972E-CFB5A0C5F20B}"/>
                </a:ext>
              </a:extLst>
            </p:cNvPr>
            <p:cNvSpPr/>
            <p:nvPr/>
          </p:nvSpPr>
          <p:spPr>
            <a:xfrm>
              <a:off x="6984738" y="214986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26" name="pt1280">
              <a:extLst>
                <a:ext uri="{FF2B5EF4-FFF2-40B4-BE49-F238E27FC236}">
                  <a16:creationId xmlns:a16="http://schemas.microsoft.com/office/drawing/2014/main" id="{272A09E4-7360-4111-9F02-E67BFED198BE}"/>
                </a:ext>
              </a:extLst>
            </p:cNvPr>
            <p:cNvSpPr/>
            <p:nvPr/>
          </p:nvSpPr>
          <p:spPr>
            <a:xfrm>
              <a:off x="7085443" y="232342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27" name="pt1281">
              <a:extLst>
                <a:ext uri="{FF2B5EF4-FFF2-40B4-BE49-F238E27FC236}">
                  <a16:creationId xmlns:a16="http://schemas.microsoft.com/office/drawing/2014/main" id="{ADD76A23-CB85-4761-A220-F40EF9A96858}"/>
                </a:ext>
              </a:extLst>
            </p:cNvPr>
            <p:cNvSpPr/>
            <p:nvPr/>
          </p:nvSpPr>
          <p:spPr>
            <a:xfrm>
              <a:off x="7245316" y="192502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28" name="pt1282">
              <a:extLst>
                <a:ext uri="{FF2B5EF4-FFF2-40B4-BE49-F238E27FC236}">
                  <a16:creationId xmlns:a16="http://schemas.microsoft.com/office/drawing/2014/main" id="{914AD5EB-E87C-463C-8F7B-2EC5522CD557}"/>
                </a:ext>
              </a:extLst>
            </p:cNvPr>
            <p:cNvSpPr/>
            <p:nvPr/>
          </p:nvSpPr>
          <p:spPr>
            <a:xfrm>
              <a:off x="6981009" y="221025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29" name="pt1283">
              <a:extLst>
                <a:ext uri="{FF2B5EF4-FFF2-40B4-BE49-F238E27FC236}">
                  <a16:creationId xmlns:a16="http://schemas.microsoft.com/office/drawing/2014/main" id="{BF54C450-D729-451D-8CB3-D5A49FE7861D}"/>
                </a:ext>
              </a:extLst>
            </p:cNvPr>
            <p:cNvSpPr/>
            <p:nvPr/>
          </p:nvSpPr>
          <p:spPr>
            <a:xfrm>
              <a:off x="7075627" y="2186784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30" name="pt1284">
              <a:extLst>
                <a:ext uri="{FF2B5EF4-FFF2-40B4-BE49-F238E27FC236}">
                  <a16:creationId xmlns:a16="http://schemas.microsoft.com/office/drawing/2014/main" id="{B38E4103-7AC0-4FCE-AE51-E7E55C0B6A0F}"/>
                </a:ext>
              </a:extLst>
            </p:cNvPr>
            <p:cNvSpPr/>
            <p:nvPr/>
          </p:nvSpPr>
          <p:spPr>
            <a:xfrm>
              <a:off x="7440884" y="223032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31" name="pt1285">
              <a:extLst>
                <a:ext uri="{FF2B5EF4-FFF2-40B4-BE49-F238E27FC236}">
                  <a16:creationId xmlns:a16="http://schemas.microsoft.com/office/drawing/2014/main" id="{AEB3F49B-4547-47E4-BE30-2589C9C4F0E0}"/>
                </a:ext>
              </a:extLst>
            </p:cNvPr>
            <p:cNvSpPr/>
            <p:nvPr/>
          </p:nvSpPr>
          <p:spPr>
            <a:xfrm>
              <a:off x="7464255" y="184072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32" name="pt1286">
              <a:extLst>
                <a:ext uri="{FF2B5EF4-FFF2-40B4-BE49-F238E27FC236}">
                  <a16:creationId xmlns:a16="http://schemas.microsoft.com/office/drawing/2014/main" id="{0BA0665F-00F1-4EAB-B4F5-F9411BBB4F38}"/>
                </a:ext>
              </a:extLst>
            </p:cNvPr>
            <p:cNvSpPr/>
            <p:nvPr/>
          </p:nvSpPr>
          <p:spPr>
            <a:xfrm>
              <a:off x="7028981" y="2003281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33" name="pt1287">
              <a:extLst>
                <a:ext uri="{FF2B5EF4-FFF2-40B4-BE49-F238E27FC236}">
                  <a16:creationId xmlns:a16="http://schemas.microsoft.com/office/drawing/2014/main" id="{C227403E-AEA6-41BA-9375-A7B34AB8284B}"/>
                </a:ext>
              </a:extLst>
            </p:cNvPr>
            <p:cNvSpPr/>
            <p:nvPr/>
          </p:nvSpPr>
          <p:spPr>
            <a:xfrm>
              <a:off x="7143316" y="206904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34" name="pt1288">
              <a:extLst>
                <a:ext uri="{FF2B5EF4-FFF2-40B4-BE49-F238E27FC236}">
                  <a16:creationId xmlns:a16="http://schemas.microsoft.com/office/drawing/2014/main" id="{DF62867A-0774-48D1-A59D-15F965A73102}"/>
                </a:ext>
              </a:extLst>
            </p:cNvPr>
            <p:cNvSpPr/>
            <p:nvPr/>
          </p:nvSpPr>
          <p:spPr>
            <a:xfrm>
              <a:off x="6973721" y="223971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35" name="pt1289">
              <a:extLst>
                <a:ext uri="{FF2B5EF4-FFF2-40B4-BE49-F238E27FC236}">
                  <a16:creationId xmlns:a16="http://schemas.microsoft.com/office/drawing/2014/main" id="{39D0BB8D-9F67-41AD-9188-EFD541B15A60}"/>
                </a:ext>
              </a:extLst>
            </p:cNvPr>
            <p:cNvSpPr/>
            <p:nvPr/>
          </p:nvSpPr>
          <p:spPr>
            <a:xfrm>
              <a:off x="7087057" y="218961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36" name="pt1290">
              <a:extLst>
                <a:ext uri="{FF2B5EF4-FFF2-40B4-BE49-F238E27FC236}">
                  <a16:creationId xmlns:a16="http://schemas.microsoft.com/office/drawing/2014/main" id="{64289F99-C268-4DBC-8020-E1710318F4C3}"/>
                </a:ext>
              </a:extLst>
            </p:cNvPr>
            <p:cNvSpPr/>
            <p:nvPr/>
          </p:nvSpPr>
          <p:spPr>
            <a:xfrm>
              <a:off x="6926589" y="237764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37" name="pt1291">
              <a:extLst>
                <a:ext uri="{FF2B5EF4-FFF2-40B4-BE49-F238E27FC236}">
                  <a16:creationId xmlns:a16="http://schemas.microsoft.com/office/drawing/2014/main" id="{37BA058C-31CD-4A37-869A-EE3086CD5DDB}"/>
                </a:ext>
              </a:extLst>
            </p:cNvPr>
            <p:cNvSpPr/>
            <p:nvPr/>
          </p:nvSpPr>
          <p:spPr>
            <a:xfrm>
              <a:off x="7243678" y="229009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38" name="pt1292">
              <a:extLst>
                <a:ext uri="{FF2B5EF4-FFF2-40B4-BE49-F238E27FC236}">
                  <a16:creationId xmlns:a16="http://schemas.microsoft.com/office/drawing/2014/main" id="{D65FC5CE-0061-4A7A-BAF4-05F24B09A69E}"/>
                </a:ext>
              </a:extLst>
            </p:cNvPr>
            <p:cNvSpPr/>
            <p:nvPr/>
          </p:nvSpPr>
          <p:spPr>
            <a:xfrm>
              <a:off x="7590029" y="1752646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39" name="pt1293">
              <a:extLst>
                <a:ext uri="{FF2B5EF4-FFF2-40B4-BE49-F238E27FC236}">
                  <a16:creationId xmlns:a16="http://schemas.microsoft.com/office/drawing/2014/main" id="{BEBA0F7C-EB38-48A4-BCA4-708DCBC5ADDE}"/>
                </a:ext>
              </a:extLst>
            </p:cNvPr>
            <p:cNvSpPr/>
            <p:nvPr/>
          </p:nvSpPr>
          <p:spPr>
            <a:xfrm>
              <a:off x="7074660" y="2168053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40" name="pt1294">
              <a:extLst>
                <a:ext uri="{FF2B5EF4-FFF2-40B4-BE49-F238E27FC236}">
                  <a16:creationId xmlns:a16="http://schemas.microsoft.com/office/drawing/2014/main" id="{FB89D4CD-122B-4D70-8163-E265129426B9}"/>
                </a:ext>
              </a:extLst>
            </p:cNvPr>
            <p:cNvSpPr/>
            <p:nvPr/>
          </p:nvSpPr>
          <p:spPr>
            <a:xfrm>
              <a:off x="7093708" y="2234325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41" name="pt1295">
              <a:extLst>
                <a:ext uri="{FF2B5EF4-FFF2-40B4-BE49-F238E27FC236}">
                  <a16:creationId xmlns:a16="http://schemas.microsoft.com/office/drawing/2014/main" id="{D4A12CD9-03C3-4E7B-A913-AD2F925A12AD}"/>
                </a:ext>
              </a:extLst>
            </p:cNvPr>
            <p:cNvSpPr/>
            <p:nvPr/>
          </p:nvSpPr>
          <p:spPr>
            <a:xfrm>
              <a:off x="8152734" y="2160654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42" name="pt1296">
              <a:extLst>
                <a:ext uri="{FF2B5EF4-FFF2-40B4-BE49-F238E27FC236}">
                  <a16:creationId xmlns:a16="http://schemas.microsoft.com/office/drawing/2014/main" id="{72D43AD8-4749-45B1-97E9-0BA9FFC565B4}"/>
                </a:ext>
              </a:extLst>
            </p:cNvPr>
            <p:cNvSpPr/>
            <p:nvPr/>
          </p:nvSpPr>
          <p:spPr>
            <a:xfrm>
              <a:off x="7291272" y="196237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43" name="pt1297">
              <a:extLst>
                <a:ext uri="{FF2B5EF4-FFF2-40B4-BE49-F238E27FC236}">
                  <a16:creationId xmlns:a16="http://schemas.microsoft.com/office/drawing/2014/main" id="{342379CC-574C-49BE-8956-7B7D3DCBF279}"/>
                </a:ext>
              </a:extLst>
            </p:cNvPr>
            <p:cNvSpPr/>
            <p:nvPr/>
          </p:nvSpPr>
          <p:spPr>
            <a:xfrm>
              <a:off x="7164065" y="1957512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44" name="pt1298">
              <a:extLst>
                <a:ext uri="{FF2B5EF4-FFF2-40B4-BE49-F238E27FC236}">
                  <a16:creationId xmlns:a16="http://schemas.microsoft.com/office/drawing/2014/main" id="{CE937E9D-8A2D-4D50-A2C0-C7DF7B28C439}"/>
                </a:ext>
              </a:extLst>
            </p:cNvPr>
            <p:cNvSpPr/>
            <p:nvPr/>
          </p:nvSpPr>
          <p:spPr>
            <a:xfrm>
              <a:off x="7120115" y="1965668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45" name="pt1299">
              <a:extLst>
                <a:ext uri="{FF2B5EF4-FFF2-40B4-BE49-F238E27FC236}">
                  <a16:creationId xmlns:a16="http://schemas.microsoft.com/office/drawing/2014/main" id="{42119068-0610-4A86-BD6A-5A740A2F60AB}"/>
                </a:ext>
              </a:extLst>
            </p:cNvPr>
            <p:cNvSpPr/>
            <p:nvPr/>
          </p:nvSpPr>
          <p:spPr>
            <a:xfrm>
              <a:off x="7331422" y="1971565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46" name="pt1300">
              <a:extLst>
                <a:ext uri="{FF2B5EF4-FFF2-40B4-BE49-F238E27FC236}">
                  <a16:creationId xmlns:a16="http://schemas.microsoft.com/office/drawing/2014/main" id="{0669914F-F333-4DFA-8740-E2555E7518F3}"/>
                </a:ext>
              </a:extLst>
            </p:cNvPr>
            <p:cNvSpPr/>
            <p:nvPr/>
          </p:nvSpPr>
          <p:spPr>
            <a:xfrm>
              <a:off x="6733049" y="2365817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47" name="pt1301">
              <a:extLst>
                <a:ext uri="{FF2B5EF4-FFF2-40B4-BE49-F238E27FC236}">
                  <a16:creationId xmlns:a16="http://schemas.microsoft.com/office/drawing/2014/main" id="{5EB51C38-7790-462C-8B7A-EA88F93FD372}"/>
                </a:ext>
              </a:extLst>
            </p:cNvPr>
            <p:cNvSpPr/>
            <p:nvPr/>
          </p:nvSpPr>
          <p:spPr>
            <a:xfrm>
              <a:off x="7670744" y="1506219"/>
              <a:ext cx="90303" cy="90303"/>
            </a:xfrm>
            <a:prstGeom prst="ellipse">
              <a:avLst/>
            </a:prstGeom>
            <a:ln w="9000" cap="rnd">
              <a:solidFill>
                <a:srgbClr val="C77CFF">
                  <a:alpha val="30196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48" name="pt1302">
              <a:extLst>
                <a:ext uri="{FF2B5EF4-FFF2-40B4-BE49-F238E27FC236}">
                  <a16:creationId xmlns:a16="http://schemas.microsoft.com/office/drawing/2014/main" id="{AAEC50CD-92B1-4E1A-ACEB-61DCE0EA20BA}"/>
                </a:ext>
              </a:extLst>
            </p:cNvPr>
            <p:cNvSpPr/>
            <p:nvPr/>
          </p:nvSpPr>
          <p:spPr>
            <a:xfrm>
              <a:off x="7067318" y="2226117"/>
              <a:ext cx="60202" cy="60202"/>
            </a:xfrm>
            <a:prstGeom prst="ellipse">
              <a:avLst/>
            </a:prstGeom>
            <a:solidFill>
              <a:srgbClr val="C77CFF">
                <a:alpha val="100000"/>
              </a:srgbClr>
            </a:solidFill>
            <a:ln w="9000" cap="rnd">
              <a:solidFill>
                <a:srgbClr val="C77CFF">
                  <a:alpha val="100000"/>
                </a:srgbClr>
              </a:solidFill>
              <a:prstDash val="solid"/>
              <a:round/>
            </a:ln>
          </p:spPr>
          <p:txBody>
            <a:bodyPr/>
            <a:lstStyle/>
            <a:p>
              <a:endParaRPr/>
            </a:p>
          </p:txBody>
        </p:sp>
        <p:sp>
          <p:nvSpPr>
            <p:cNvPr id="7649" name="tx1317">
              <a:extLst>
                <a:ext uri="{FF2B5EF4-FFF2-40B4-BE49-F238E27FC236}">
                  <a16:creationId xmlns:a16="http://schemas.microsoft.com/office/drawing/2014/main" id="{168BC0C7-6835-4121-BF66-F4A88274783D}"/>
                </a:ext>
              </a:extLst>
            </p:cNvPr>
            <p:cNvSpPr/>
            <p:nvPr/>
          </p:nvSpPr>
          <p:spPr>
            <a:xfrm>
              <a:off x="7860487" y="5693432"/>
              <a:ext cx="240723" cy="96837"/>
            </a:xfrm>
            <a:prstGeom prst="rect">
              <a:avLst/>
            </a:prstGeom>
            <a:noFill/>
          </p:spPr>
          <p:txBody>
            <a:bodyPr wrap="none" lIns="0" tIns="0" rIns="0" bIns="0" anchor="ctr" anchorCtr="1"/>
            <a:lstStyle/>
            <a:p>
              <a:pPr marL="0" marR="0" indent="0" algn="l">
                <a:lnSpc>
                  <a:spcPts val="1100"/>
                </a:lnSpc>
                <a:spcBef>
                  <a:spcPts val="0"/>
                </a:spcBef>
                <a:spcAft>
                  <a:spcPts val="0"/>
                </a:spcAft>
              </a:pPr>
              <a:endParaRPr sz="1100" dirty="0">
                <a:solidFill>
                  <a:srgbClr val="000000">
                    <a:alpha val="100000"/>
                  </a:srgbClr>
                </a:solidFill>
                <a:latin typeface="Times New Roman"/>
                <a:cs typeface="Times New Roman"/>
              </a:endParaRPr>
            </a:p>
          </p:txBody>
        </p:sp>
      </p:grpSp>
      <p:sp>
        <p:nvSpPr>
          <p:cNvPr id="7650" name="Oval 7649">
            <a:extLst>
              <a:ext uri="{FF2B5EF4-FFF2-40B4-BE49-F238E27FC236}">
                <a16:creationId xmlns:a16="http://schemas.microsoft.com/office/drawing/2014/main" id="{5EFFAC46-3F47-4AD3-BE01-95A102E88564}"/>
              </a:ext>
            </a:extLst>
          </p:cNvPr>
          <p:cNvSpPr/>
          <p:nvPr/>
        </p:nvSpPr>
        <p:spPr>
          <a:xfrm rot="2968687">
            <a:off x="6867252" y="2137700"/>
            <a:ext cx="327073" cy="744542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1" name="Oval 7650">
            <a:extLst>
              <a:ext uri="{FF2B5EF4-FFF2-40B4-BE49-F238E27FC236}">
                <a16:creationId xmlns:a16="http://schemas.microsoft.com/office/drawing/2014/main" id="{632B2535-8509-467D-9582-2C1B30A15A1C}"/>
              </a:ext>
            </a:extLst>
          </p:cNvPr>
          <p:cNvSpPr/>
          <p:nvPr/>
        </p:nvSpPr>
        <p:spPr>
          <a:xfrm rot="4895908">
            <a:off x="7345537" y="2267692"/>
            <a:ext cx="327073" cy="91864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2" name="Oval 7651">
            <a:extLst>
              <a:ext uri="{FF2B5EF4-FFF2-40B4-BE49-F238E27FC236}">
                <a16:creationId xmlns:a16="http://schemas.microsoft.com/office/drawing/2014/main" id="{183490C9-1B2D-4D27-A4AB-AB1A3090319C}"/>
              </a:ext>
            </a:extLst>
          </p:cNvPr>
          <p:cNvSpPr/>
          <p:nvPr/>
        </p:nvSpPr>
        <p:spPr>
          <a:xfrm rot="4895908">
            <a:off x="7070829" y="2608756"/>
            <a:ext cx="327073" cy="91864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3" name="Oval 7652">
            <a:extLst>
              <a:ext uri="{FF2B5EF4-FFF2-40B4-BE49-F238E27FC236}">
                <a16:creationId xmlns:a16="http://schemas.microsoft.com/office/drawing/2014/main" id="{162DAD61-8633-4EFB-8948-294E14BD98B2}"/>
              </a:ext>
            </a:extLst>
          </p:cNvPr>
          <p:cNvSpPr/>
          <p:nvPr/>
        </p:nvSpPr>
        <p:spPr>
          <a:xfrm rot="6244577">
            <a:off x="7380092" y="2837649"/>
            <a:ext cx="327073" cy="918644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4" name="Oval 7653">
            <a:extLst>
              <a:ext uri="{FF2B5EF4-FFF2-40B4-BE49-F238E27FC236}">
                <a16:creationId xmlns:a16="http://schemas.microsoft.com/office/drawing/2014/main" id="{D4DCE127-58D0-485D-98F4-9A4E42F41E76}"/>
              </a:ext>
            </a:extLst>
          </p:cNvPr>
          <p:cNvSpPr/>
          <p:nvPr/>
        </p:nvSpPr>
        <p:spPr>
          <a:xfrm rot="4895908">
            <a:off x="3329381" y="1991939"/>
            <a:ext cx="317716" cy="349205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5" name="TextBox 7654">
            <a:extLst>
              <a:ext uri="{FF2B5EF4-FFF2-40B4-BE49-F238E27FC236}">
                <a16:creationId xmlns:a16="http://schemas.microsoft.com/office/drawing/2014/main" id="{D815BA08-9DE5-422F-A356-9CA0CDD45FD2}"/>
              </a:ext>
            </a:extLst>
          </p:cNvPr>
          <p:cNvSpPr txBox="1"/>
          <p:nvPr/>
        </p:nvSpPr>
        <p:spPr>
          <a:xfrm>
            <a:off x="4262260" y="2029264"/>
            <a:ext cx="249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Play" panose="00000500000000000000" pitchFamily="2" charset="0"/>
              </a:rPr>
              <a:t>QC are clustered</a:t>
            </a:r>
          </a:p>
          <a:p>
            <a:r>
              <a:rPr lang="en-US" sz="1000" b="1" dirty="0">
                <a:solidFill>
                  <a:srgbClr val="FF0000"/>
                </a:solidFill>
                <a:latin typeface="Play" panose="00000500000000000000" pitchFamily="2" charset="0"/>
              </a:rPr>
              <a:t>But samples are not…</a:t>
            </a:r>
          </a:p>
        </p:txBody>
      </p:sp>
      <p:sp>
        <p:nvSpPr>
          <p:cNvPr id="7656" name="Oval 7655">
            <a:extLst>
              <a:ext uri="{FF2B5EF4-FFF2-40B4-BE49-F238E27FC236}">
                <a16:creationId xmlns:a16="http://schemas.microsoft.com/office/drawing/2014/main" id="{FB6E4B0F-9D24-4A83-A228-34DEA3DD9A89}"/>
              </a:ext>
            </a:extLst>
          </p:cNvPr>
          <p:cNvSpPr/>
          <p:nvPr/>
        </p:nvSpPr>
        <p:spPr>
          <a:xfrm rot="2589427">
            <a:off x="2779793" y="5580019"/>
            <a:ext cx="1332383" cy="290622"/>
          </a:xfrm>
          <a:prstGeom prst="ellipse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7" name="TextBox 7656">
            <a:extLst>
              <a:ext uri="{FF2B5EF4-FFF2-40B4-BE49-F238E27FC236}">
                <a16:creationId xmlns:a16="http://schemas.microsoft.com/office/drawing/2014/main" id="{23E22060-FA5D-4A0D-A78F-A39B017620E9}"/>
              </a:ext>
            </a:extLst>
          </p:cNvPr>
          <p:cNvSpPr txBox="1"/>
          <p:nvPr/>
        </p:nvSpPr>
        <p:spPr>
          <a:xfrm>
            <a:off x="3868507" y="5901307"/>
            <a:ext cx="12308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Play" panose="00000500000000000000" pitchFamily="2" charset="0"/>
              </a:rPr>
              <a:t>Instrument drift?</a:t>
            </a:r>
          </a:p>
        </p:txBody>
      </p:sp>
      <p:pic>
        <p:nvPicPr>
          <p:cNvPr id="7658" name="Graphic 7657" descr="Checkmark">
            <a:extLst>
              <a:ext uri="{FF2B5EF4-FFF2-40B4-BE49-F238E27FC236}">
                <a16:creationId xmlns:a16="http://schemas.microsoft.com/office/drawing/2014/main" id="{9DC158CE-5A41-4ED0-B77C-145FC7F1EC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80774" y="5550048"/>
            <a:ext cx="914400" cy="914400"/>
          </a:xfrm>
          <a:prstGeom prst="rect">
            <a:avLst/>
          </a:prstGeom>
        </p:spPr>
      </p:pic>
      <p:sp>
        <p:nvSpPr>
          <p:cNvPr id="6343" name="TextBox 6342">
            <a:extLst>
              <a:ext uri="{FF2B5EF4-FFF2-40B4-BE49-F238E27FC236}">
                <a16:creationId xmlns:a16="http://schemas.microsoft.com/office/drawing/2014/main" id="{7168D796-76E6-4E72-A410-D707F393360E}"/>
              </a:ext>
            </a:extLst>
          </p:cNvPr>
          <p:cNvSpPr txBox="1"/>
          <p:nvPr/>
        </p:nvSpPr>
        <p:spPr>
          <a:xfrm>
            <a:off x="4542894" y="2960731"/>
            <a:ext cx="905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Play" panose="00000500000000000000" pitchFamily="2" charset="0"/>
              </a:rPr>
              <a:t>SVM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E6EAED-F689-49AA-AE45-EF029D820737}"/>
              </a:ext>
            </a:extLst>
          </p:cNvPr>
          <p:cNvSpPr txBox="1"/>
          <p:nvPr/>
        </p:nvSpPr>
        <p:spPr>
          <a:xfrm>
            <a:off x="3870725" y="6024417"/>
            <a:ext cx="3886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Play" panose="00000500000000000000" pitchFamily="2" charset="0"/>
              </a:rPr>
              <a:t>Use the biplot to detect! </a:t>
            </a:r>
          </a:p>
        </p:txBody>
      </p:sp>
      <p:sp>
        <p:nvSpPr>
          <p:cNvPr id="5" name="Arrow: Curved Down 4">
            <a:extLst>
              <a:ext uri="{FF2B5EF4-FFF2-40B4-BE49-F238E27FC236}">
                <a16:creationId xmlns:a16="http://schemas.microsoft.com/office/drawing/2014/main" id="{8031B948-D134-4B84-99A4-CA39EFDB7BE2}"/>
              </a:ext>
            </a:extLst>
          </p:cNvPr>
          <p:cNvSpPr/>
          <p:nvPr/>
        </p:nvSpPr>
        <p:spPr>
          <a:xfrm rot="20989840">
            <a:off x="5448057" y="5680255"/>
            <a:ext cx="1193490" cy="326993"/>
          </a:xfrm>
          <a:prstGeom prst="curved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59" name="TextBox 7658">
            <a:extLst>
              <a:ext uri="{FF2B5EF4-FFF2-40B4-BE49-F238E27FC236}">
                <a16:creationId xmlns:a16="http://schemas.microsoft.com/office/drawing/2014/main" id="{D776DB0D-9BA2-4E13-93CC-56BC64D323C2}"/>
              </a:ext>
            </a:extLst>
          </p:cNvPr>
          <p:cNvSpPr txBox="1"/>
          <p:nvPr/>
        </p:nvSpPr>
        <p:spPr>
          <a:xfrm>
            <a:off x="8240483" y="4286604"/>
            <a:ext cx="8297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00B050"/>
                </a:solidFill>
                <a:latin typeface="Play" panose="00000500000000000000" pitchFamily="2" charset="0"/>
              </a:rPr>
              <a:t>Desired!</a:t>
            </a:r>
          </a:p>
        </p:txBody>
      </p:sp>
      <p:sp>
        <p:nvSpPr>
          <p:cNvPr id="7660" name="pt1322">
            <a:extLst>
              <a:ext uri="{FF2B5EF4-FFF2-40B4-BE49-F238E27FC236}">
                <a16:creationId xmlns:a16="http://schemas.microsoft.com/office/drawing/2014/main" id="{F25DCE23-7D79-45FF-A8B9-59EA6D787579}"/>
              </a:ext>
            </a:extLst>
          </p:cNvPr>
          <p:cNvSpPr/>
          <p:nvPr/>
        </p:nvSpPr>
        <p:spPr>
          <a:xfrm>
            <a:off x="2238101" y="5258558"/>
            <a:ext cx="30101" cy="30101"/>
          </a:xfrm>
          <a:prstGeom prst="ellipse">
            <a:avLst/>
          </a:prstGeom>
          <a:solidFill>
            <a:srgbClr val="000000">
              <a:alpha val="100000"/>
            </a:srgbClr>
          </a:solidFill>
          <a:ln w="9000" cap="rnd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/>
          <a:lstStyle/>
          <a:p>
            <a:endParaRPr dirty="0"/>
          </a:p>
        </p:txBody>
      </p:sp>
      <p:sp>
        <p:nvSpPr>
          <p:cNvPr id="7661" name="pt1323">
            <a:extLst>
              <a:ext uri="{FF2B5EF4-FFF2-40B4-BE49-F238E27FC236}">
                <a16:creationId xmlns:a16="http://schemas.microsoft.com/office/drawing/2014/main" id="{31C1F84E-0961-4A9B-8A04-92418CDE68D8}"/>
              </a:ext>
            </a:extLst>
          </p:cNvPr>
          <p:cNvSpPr/>
          <p:nvPr/>
        </p:nvSpPr>
        <p:spPr>
          <a:xfrm>
            <a:off x="2237720" y="5394478"/>
            <a:ext cx="45152" cy="45152"/>
          </a:xfrm>
          <a:prstGeom prst="ellipse">
            <a:avLst/>
          </a:prstGeom>
          <a:ln w="9000" cap="rnd">
            <a:solidFill>
              <a:srgbClr val="000000">
                <a:alpha val="30196"/>
              </a:srgbClr>
            </a:solidFill>
            <a:prstDash val="solid"/>
            <a:round/>
          </a:ln>
        </p:spPr>
        <p:txBody>
          <a:bodyPr/>
          <a:lstStyle/>
          <a:p>
            <a:endParaRPr/>
          </a:p>
        </p:txBody>
      </p:sp>
      <p:sp>
        <p:nvSpPr>
          <p:cNvPr id="7662" name="tx1324">
            <a:extLst>
              <a:ext uri="{FF2B5EF4-FFF2-40B4-BE49-F238E27FC236}">
                <a16:creationId xmlns:a16="http://schemas.microsoft.com/office/drawing/2014/main" id="{4A21219B-861C-4A28-A35A-1FEA06CD2C99}"/>
              </a:ext>
            </a:extLst>
          </p:cNvPr>
          <p:cNvSpPr/>
          <p:nvPr/>
        </p:nvSpPr>
        <p:spPr>
          <a:xfrm>
            <a:off x="2384207" y="5244983"/>
            <a:ext cx="79391" cy="49907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 dirty="0">
                <a:solidFill>
                  <a:srgbClr val="000000">
                    <a:alpha val="100000"/>
                  </a:srgbClr>
                </a:solidFill>
                <a:latin typeface="Times New Roman"/>
                <a:cs typeface="Times New Roman"/>
              </a:rPr>
              <a:t>QC</a:t>
            </a:r>
          </a:p>
        </p:txBody>
      </p:sp>
      <p:sp>
        <p:nvSpPr>
          <p:cNvPr id="7663" name="tx1325">
            <a:extLst>
              <a:ext uri="{FF2B5EF4-FFF2-40B4-BE49-F238E27FC236}">
                <a16:creationId xmlns:a16="http://schemas.microsoft.com/office/drawing/2014/main" id="{90676586-6AC8-4C2A-A3B2-E2AA86B6D462}"/>
              </a:ext>
            </a:extLst>
          </p:cNvPr>
          <p:cNvSpPr/>
          <p:nvPr/>
        </p:nvSpPr>
        <p:spPr>
          <a:xfrm>
            <a:off x="2442953" y="5395971"/>
            <a:ext cx="171422" cy="51891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880"/>
              </a:lnSpc>
              <a:spcBef>
                <a:spcPts val="0"/>
              </a:spcBef>
              <a:spcAft>
                <a:spcPts val="0"/>
              </a:spcAft>
            </a:pPr>
            <a:r>
              <a:rPr sz="880" dirty="0">
                <a:solidFill>
                  <a:srgbClr val="000000">
                    <a:alpha val="100000"/>
                  </a:srgbClr>
                </a:solidFill>
                <a:latin typeface="Times New Roman"/>
                <a:cs typeface="Times New Roman"/>
              </a:rPr>
              <a:t>Sample</a:t>
            </a:r>
          </a:p>
        </p:txBody>
      </p:sp>
      <p:sp>
        <p:nvSpPr>
          <p:cNvPr id="7664" name="tx1326">
            <a:extLst>
              <a:ext uri="{FF2B5EF4-FFF2-40B4-BE49-F238E27FC236}">
                <a16:creationId xmlns:a16="http://schemas.microsoft.com/office/drawing/2014/main" id="{4B1295A7-505B-440E-82BB-420DAF8AF67B}"/>
              </a:ext>
            </a:extLst>
          </p:cNvPr>
          <p:cNvSpPr/>
          <p:nvPr/>
        </p:nvSpPr>
        <p:spPr>
          <a:xfrm>
            <a:off x="2260010" y="5549731"/>
            <a:ext cx="325819" cy="55463"/>
          </a:xfrm>
          <a:prstGeom prst="rect">
            <a:avLst/>
          </a:prstGeom>
          <a:noFill/>
        </p:spPr>
        <p:txBody>
          <a:bodyPr wrap="none" lIns="0" tIns="0" rIns="0" bIns="0" anchor="ctr" anchorCtr="1"/>
          <a:lstStyle/>
          <a:p>
            <a:pPr marL="0" marR="0" indent="0" algn="l">
              <a:lnSpc>
                <a:spcPts val="11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100" dirty="0">
                <a:solidFill>
                  <a:srgbClr val="000000">
                    <a:alpha val="100000"/>
                  </a:srgbClr>
                </a:solidFill>
                <a:latin typeface="Times New Roman"/>
                <a:cs typeface="Times New Roman"/>
              </a:rPr>
              <a:t>batches</a:t>
            </a:r>
          </a:p>
        </p:txBody>
      </p:sp>
      <p:sp>
        <p:nvSpPr>
          <p:cNvPr id="7665" name="TextBox 7664">
            <a:extLst>
              <a:ext uri="{FF2B5EF4-FFF2-40B4-BE49-F238E27FC236}">
                <a16:creationId xmlns:a16="http://schemas.microsoft.com/office/drawing/2014/main" id="{9725400D-9488-49DC-A916-7F59542A02D6}"/>
              </a:ext>
            </a:extLst>
          </p:cNvPr>
          <p:cNvSpPr txBox="1"/>
          <p:nvPr/>
        </p:nvSpPr>
        <p:spPr>
          <a:xfrm>
            <a:off x="7624535" y="1920840"/>
            <a:ext cx="24938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solidFill>
                  <a:srgbClr val="FF0000"/>
                </a:solidFill>
                <a:latin typeface="Play" panose="00000500000000000000" pitchFamily="2" charset="0"/>
              </a:rPr>
              <a:t>Batch effect is obvious</a:t>
            </a:r>
          </a:p>
        </p:txBody>
      </p:sp>
      <p:sp>
        <p:nvSpPr>
          <p:cNvPr id="7666" name="Content Placeholder 2">
            <a:extLst/>
          </p:cNvPr>
          <p:cNvSpPr txBox="1">
            <a:spLocks/>
          </p:cNvSpPr>
          <p:nvPr/>
        </p:nvSpPr>
        <p:spPr>
          <a:xfrm>
            <a:off x="440105" y="1664503"/>
            <a:ext cx="2399345" cy="315993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Outlier detection </a:t>
            </a:r>
          </a:p>
          <a:p>
            <a:r>
              <a:rPr lang="en-US" sz="1800" b="1" dirty="0">
                <a:solidFill>
                  <a:srgbClr val="0000FF"/>
                </a:solidFill>
              </a:rPr>
              <a:t>Data preprocessing procedure evaluation</a:t>
            </a: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hypothesis validation/refining (separation is not always good)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738632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pic>
        <p:nvPicPr>
          <p:cNvPr id="7666" name="Picture 7665">
            <a:extLst>
              <a:ext uri="{FF2B5EF4-FFF2-40B4-BE49-F238E27FC236}">
                <a16:creationId xmlns:a16="http://schemas.microsoft.com/office/drawing/2014/main" id="{5C58C883-D402-4EF2-9079-5F2A1B067F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519435"/>
            <a:ext cx="4015272" cy="4524796"/>
          </a:xfrm>
          <a:prstGeom prst="rect">
            <a:avLst/>
          </a:prstGeom>
        </p:spPr>
      </p:pic>
      <p:sp>
        <p:nvSpPr>
          <p:cNvPr id="7667" name="Rectangle 7666">
            <a:extLst>
              <a:ext uri="{FF2B5EF4-FFF2-40B4-BE49-F238E27FC236}">
                <a16:creationId xmlns:a16="http://schemas.microsoft.com/office/drawing/2014/main" id="{2B5818A7-756A-4F71-A703-78CC8E69AE72}"/>
              </a:ext>
            </a:extLst>
          </p:cNvPr>
          <p:cNvSpPr/>
          <p:nvPr/>
        </p:nvSpPr>
        <p:spPr>
          <a:xfrm>
            <a:off x="3146779" y="2395144"/>
            <a:ext cx="1371600" cy="3394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/>
              <a:t>No normalization</a:t>
            </a:r>
          </a:p>
        </p:txBody>
      </p:sp>
      <p:sp>
        <p:nvSpPr>
          <p:cNvPr id="7668" name="Rectangle 7667">
            <a:extLst>
              <a:ext uri="{FF2B5EF4-FFF2-40B4-BE49-F238E27FC236}">
                <a16:creationId xmlns:a16="http://schemas.microsoft.com/office/drawing/2014/main" id="{A6952547-C8F6-4FFF-A4F7-126E3D4D07FB}"/>
              </a:ext>
            </a:extLst>
          </p:cNvPr>
          <p:cNvSpPr/>
          <p:nvPr/>
        </p:nvSpPr>
        <p:spPr>
          <a:xfrm>
            <a:off x="6700310" y="1460966"/>
            <a:ext cx="1752600" cy="3394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/>
              <a:t>Normalize</a:t>
            </a:r>
            <a:r>
              <a:rPr lang="en-US" altLang="zh-CN" sz="1050" dirty="0"/>
              <a:t>d</a:t>
            </a:r>
            <a:r>
              <a:rPr lang="en-US" sz="1050" dirty="0"/>
              <a:t> to urine volume</a:t>
            </a:r>
          </a:p>
        </p:txBody>
      </p:sp>
      <p:sp>
        <p:nvSpPr>
          <p:cNvPr id="7669" name="Rectangle 7668">
            <a:extLst>
              <a:ext uri="{FF2B5EF4-FFF2-40B4-BE49-F238E27FC236}">
                <a16:creationId xmlns:a16="http://schemas.microsoft.com/office/drawing/2014/main" id="{33676E87-61DF-48D2-A8C8-5F957894D757}"/>
              </a:ext>
            </a:extLst>
          </p:cNvPr>
          <p:cNvSpPr/>
          <p:nvPr/>
        </p:nvSpPr>
        <p:spPr>
          <a:xfrm>
            <a:off x="2665202" y="3828628"/>
            <a:ext cx="1600200" cy="3394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/>
              <a:t> Normalized to osmolality</a:t>
            </a:r>
          </a:p>
        </p:txBody>
      </p:sp>
      <p:sp>
        <p:nvSpPr>
          <p:cNvPr id="7671" name="Rectangle 7670">
            <a:extLst>
              <a:ext uri="{FF2B5EF4-FFF2-40B4-BE49-F238E27FC236}">
                <a16:creationId xmlns:a16="http://schemas.microsoft.com/office/drawing/2014/main" id="{832103E6-B2CE-4376-9F2C-E41CD4706BDE}"/>
              </a:ext>
            </a:extLst>
          </p:cNvPr>
          <p:cNvSpPr/>
          <p:nvPr/>
        </p:nvSpPr>
        <p:spPr>
          <a:xfrm>
            <a:off x="3042358" y="5525356"/>
            <a:ext cx="1270545" cy="33943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/>
              <a:t> normalized to </a:t>
            </a:r>
            <a:r>
              <a:rPr lang="en-US" sz="1050" dirty="0" err="1"/>
              <a:t>mTIC</a:t>
            </a:r>
            <a:endParaRPr lang="en-US" sz="1050" dirty="0"/>
          </a:p>
        </p:txBody>
      </p:sp>
      <p:sp>
        <p:nvSpPr>
          <p:cNvPr id="7672" name="Smiley Face 7671">
            <a:extLst>
              <a:ext uri="{FF2B5EF4-FFF2-40B4-BE49-F238E27FC236}">
                <a16:creationId xmlns:a16="http://schemas.microsoft.com/office/drawing/2014/main" id="{D84B675E-E3DB-4E57-B989-512848506016}"/>
              </a:ext>
            </a:extLst>
          </p:cNvPr>
          <p:cNvSpPr/>
          <p:nvPr/>
        </p:nvSpPr>
        <p:spPr>
          <a:xfrm>
            <a:off x="2895653" y="5606848"/>
            <a:ext cx="228600" cy="228600"/>
          </a:xfrm>
          <a:prstGeom prst="smileyFace">
            <a:avLst/>
          </a:prstGeom>
          <a:ln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673" name="Smiley Face 7672">
            <a:extLst>
              <a:ext uri="{FF2B5EF4-FFF2-40B4-BE49-F238E27FC236}">
                <a16:creationId xmlns:a16="http://schemas.microsoft.com/office/drawing/2014/main" id="{F654DE47-FEB8-4A0C-ABB1-4AE070B5F0B9}"/>
              </a:ext>
            </a:extLst>
          </p:cNvPr>
          <p:cNvSpPr/>
          <p:nvPr/>
        </p:nvSpPr>
        <p:spPr>
          <a:xfrm>
            <a:off x="2514928" y="3884047"/>
            <a:ext cx="228600" cy="228600"/>
          </a:xfrm>
          <a:prstGeom prst="smileyFace">
            <a:avLst/>
          </a:prstGeom>
          <a:ln>
            <a:solidFill>
              <a:srgbClr val="92D050"/>
            </a:solidFill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674" name="Rectangle 7673">
            <a:extLst>
              <a:ext uri="{FF2B5EF4-FFF2-40B4-BE49-F238E27FC236}">
                <a16:creationId xmlns:a16="http://schemas.microsoft.com/office/drawing/2014/main" id="{4149A6D6-23A7-42D0-849C-EAE34E5AD414}"/>
              </a:ext>
            </a:extLst>
          </p:cNvPr>
          <p:cNvSpPr/>
          <p:nvPr/>
        </p:nvSpPr>
        <p:spPr>
          <a:xfrm>
            <a:off x="6186972" y="4651770"/>
            <a:ext cx="2019300" cy="14767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675" name="Rectangle 7674">
            <a:extLst>
              <a:ext uri="{FF2B5EF4-FFF2-40B4-BE49-F238E27FC236}">
                <a16:creationId xmlns:a16="http://schemas.microsoft.com/office/drawing/2014/main" id="{91C6A8C4-1379-4F65-ACDF-A731E7E7478B}"/>
              </a:ext>
            </a:extLst>
          </p:cNvPr>
          <p:cNvSpPr/>
          <p:nvPr/>
        </p:nvSpPr>
        <p:spPr>
          <a:xfrm>
            <a:off x="4790563" y="6306964"/>
            <a:ext cx="4307098" cy="4288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accent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i="1" dirty="0">
                <a:solidFill>
                  <a:srgbClr val="FF0000"/>
                </a:solidFill>
              </a:rPr>
              <a:t>Could we </a:t>
            </a:r>
            <a:r>
              <a:rPr lang="en-US" i="1" dirty="0">
                <a:solidFill>
                  <a:srgbClr val="FF0000"/>
                </a:solidFill>
              </a:rPr>
              <a:t>select the normalization method that expose the biological difference?</a:t>
            </a:r>
          </a:p>
        </p:txBody>
      </p:sp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905000" y="762903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Other applications</a:t>
            </a:r>
          </a:p>
        </p:txBody>
      </p:sp>
      <p:sp>
        <p:nvSpPr>
          <p:cNvPr id="7670" name="Rectangle 7669">
            <a:extLst>
              <a:ext uri="{FF2B5EF4-FFF2-40B4-BE49-F238E27FC236}">
                <a16:creationId xmlns:a16="http://schemas.microsoft.com/office/drawing/2014/main" id="{D4FE6903-AD85-4D87-9963-1DD1AED8310E}"/>
              </a:ext>
            </a:extLst>
          </p:cNvPr>
          <p:cNvSpPr/>
          <p:nvPr/>
        </p:nvSpPr>
        <p:spPr>
          <a:xfrm>
            <a:off x="6513852" y="4473372"/>
            <a:ext cx="2401548" cy="33042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050" dirty="0"/>
              <a:t> Normalized to creatinine concentration</a:t>
            </a:r>
          </a:p>
        </p:txBody>
      </p:sp>
      <p:sp>
        <p:nvSpPr>
          <p:cNvPr id="7677" name="Rectangle 7676">
            <a:extLst>
              <a:ext uri="{FF2B5EF4-FFF2-40B4-BE49-F238E27FC236}">
                <a16:creationId xmlns:a16="http://schemas.microsoft.com/office/drawing/2014/main" id="{053503CC-5E02-4A93-B340-692D84015AB2}"/>
              </a:ext>
            </a:extLst>
          </p:cNvPr>
          <p:cNvSpPr/>
          <p:nvPr/>
        </p:nvSpPr>
        <p:spPr>
          <a:xfrm>
            <a:off x="-1151337" y="6528022"/>
            <a:ext cx="5791200" cy="345707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http://www.sciencedirect.com/science/article/pii/S157002320900021X</a:t>
            </a:r>
          </a:p>
        </p:txBody>
      </p:sp>
      <p:sp>
        <p:nvSpPr>
          <p:cNvPr id="7678" name="Rectangle 3">
            <a:extLst>
              <a:ext uri="{FF2B5EF4-FFF2-40B4-BE49-F238E27FC236}">
                <a16:creationId xmlns:a16="http://schemas.microsoft.com/office/drawing/2014/main" id="{96232A0E-1FD1-441B-A7FD-38650056A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8648" y="4536134"/>
            <a:ext cx="2708031" cy="1184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Arial Unicode MS"/>
              </a:rPr>
              <a:t>Urine</a:t>
            </a: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 data set</a:t>
            </a:r>
            <a:endParaRPr kumimoji="0" lang="en-US" altLang="en-US" sz="1000" b="1" i="0" u="none" strike="noStrike" cap="none" normalizeH="0" baseline="0" dirty="0">
              <a:ln>
                <a:noFill/>
              </a:ln>
              <a:solidFill>
                <a:srgbClr val="FF0000"/>
              </a:solidFill>
              <a:effectLst/>
              <a:latin typeface="Arial Unicode M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 Unicode MS"/>
              </a:rPr>
              <a:t>5 normalization comparison</a:t>
            </a:r>
            <a:endParaRPr lang="en-US" altLang="en-US" sz="1000" b="1" dirty="0">
              <a:solidFill>
                <a:srgbClr val="000000"/>
              </a:solidFill>
              <a:latin typeface="Arial Unicode M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000" b="1" dirty="0">
                <a:solidFill>
                  <a:srgbClr val="000000"/>
                </a:solidFill>
                <a:latin typeface="Arial Unicode MS"/>
              </a:rPr>
              <a:t>6 samples/class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1000" b="1" dirty="0">
                <a:solidFill>
                  <a:srgbClr val="000000"/>
                </a:solidFill>
                <a:latin typeface="Arial Unicode MS"/>
              </a:rPr>
              <a:t>4 class</a:t>
            </a: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1000" b="1" dirty="0">
              <a:solidFill>
                <a:srgbClr val="000000"/>
              </a:solidFill>
              <a:latin typeface="Arial Unicode MS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105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Content Placeholder 2">
            <a:extLst/>
          </p:cNvPr>
          <p:cNvSpPr txBox="1">
            <a:spLocks/>
          </p:cNvSpPr>
          <p:nvPr/>
        </p:nvSpPr>
        <p:spPr>
          <a:xfrm>
            <a:off x="671962" y="1519435"/>
            <a:ext cx="2698595" cy="315993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Outlier detection </a:t>
            </a:r>
          </a:p>
          <a:p>
            <a:r>
              <a:rPr lang="en-US" sz="1800" b="1" dirty="0">
                <a:solidFill>
                  <a:srgbClr val="0000FF"/>
                </a:solidFill>
              </a:rPr>
              <a:t>Data preprocessing procedure evaluation</a:t>
            </a: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hypothesis</a:t>
            </a:r>
            <a:r>
              <a:rPr lang="en-US" sz="1800" b="1" dirty="0">
                <a:solidFill>
                  <a:srgbClr val="0000FF"/>
                </a:solidFill>
              </a:rPr>
              <a:t> 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validation/refining (separation is not always good)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392500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905000" y="762903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Other applications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6B9DBCD-F060-40E3-A8F5-6C2714694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1828800"/>
            <a:ext cx="5218989" cy="289657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87B7C5-D833-46EF-9EAF-774263517E2D}"/>
              </a:ext>
            </a:extLst>
          </p:cNvPr>
          <p:cNvSpPr txBox="1"/>
          <p:nvPr/>
        </p:nvSpPr>
        <p:spPr>
          <a:xfrm>
            <a:off x="2362200" y="5104517"/>
            <a:ext cx="541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Plot with subset of dataset to validate/refine your hypothesis when you have multiple groups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FDA13C-0B16-4BD8-95BC-5064BBAC6C07}"/>
              </a:ext>
            </a:extLst>
          </p:cNvPr>
          <p:cNvSpPr/>
          <p:nvPr/>
        </p:nvSpPr>
        <p:spPr>
          <a:xfrm>
            <a:off x="-4894" y="6608274"/>
            <a:ext cx="275748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dirty="0"/>
              <a:t>https://www.nature.com/articles/srep25696</a:t>
            </a:r>
          </a:p>
        </p:txBody>
      </p:sp>
      <p:sp>
        <p:nvSpPr>
          <p:cNvPr id="8" name="Content Placeholder 2">
            <a:extLst/>
          </p:cNvPr>
          <p:cNvSpPr txBox="1">
            <a:spLocks/>
          </p:cNvSpPr>
          <p:nvPr/>
        </p:nvSpPr>
        <p:spPr>
          <a:xfrm>
            <a:off x="671962" y="1519435"/>
            <a:ext cx="2698595" cy="315993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Outlier detection </a:t>
            </a:r>
          </a:p>
          <a:p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Data preprocessing procedure evaluation</a:t>
            </a:r>
          </a:p>
          <a:p>
            <a:r>
              <a:rPr lang="en-US" sz="1800" b="1" dirty="0">
                <a:solidFill>
                  <a:srgbClr val="0000FF"/>
                </a:solidFill>
              </a:rPr>
              <a:t>hypothesis validation/refining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78878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798F5C8D-8F5A-4954-B97A-7F5706BCD4EE}"/>
              </a:ext>
            </a:extLst>
          </p:cNvPr>
          <p:cNvSpPr txBox="1">
            <a:spLocks/>
          </p:cNvSpPr>
          <p:nvPr/>
        </p:nvSpPr>
        <p:spPr>
          <a:xfrm>
            <a:off x="671963" y="1519435"/>
            <a:ext cx="2144600" cy="3159935"/>
          </a:xfrm>
          <a:prstGeom prst="rect">
            <a:avLst/>
          </a:prstGeom>
        </p:spPr>
        <p:txBody>
          <a:bodyPr>
            <a:normAutofit fontScale="5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00" dirty="0">
                <a:solidFill>
                  <a:schemeClr val="bg1">
                    <a:lumMod val="65000"/>
                  </a:schemeClr>
                </a:solidFill>
              </a:rPr>
              <a:t>Outlier detection </a:t>
            </a:r>
          </a:p>
          <a:p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sz="3300" dirty="0">
                <a:solidFill>
                  <a:schemeClr val="bg1">
                    <a:lumMod val="65000"/>
                  </a:schemeClr>
                </a:solidFill>
              </a:rPr>
              <a:t>Data preprocessing procedure evaluation</a:t>
            </a:r>
          </a:p>
          <a:p>
            <a:r>
              <a:rPr lang="en-US" sz="3300" b="1" dirty="0">
                <a:solidFill>
                  <a:srgbClr val="0000FF"/>
                </a:solidFill>
              </a:rPr>
              <a:t>hypothesis validation/refining </a:t>
            </a:r>
            <a:r>
              <a:rPr lang="en-US" sz="3300" dirty="0">
                <a:solidFill>
                  <a:srgbClr val="0000FF"/>
                </a:solidFill>
              </a:rPr>
              <a:t>(separation is not always good)</a:t>
            </a:r>
          </a:p>
          <a:p>
            <a:endParaRPr lang="en-US" dirty="0"/>
          </a:p>
        </p:txBody>
      </p:sp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905000" y="762903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Other applications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6D5FC6-8F48-4621-98F5-EAE7ADD7F02D}"/>
              </a:ext>
            </a:extLst>
          </p:cNvPr>
          <p:cNvSpPr/>
          <p:nvPr/>
        </p:nvSpPr>
        <p:spPr>
          <a:xfrm>
            <a:off x="0" y="6628157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https://www.ncbi.nlm.nih.gov/pmc/articles/PMC4990351/</a:t>
            </a:r>
          </a:p>
        </p:txBody>
      </p:sp>
      <p:pic>
        <p:nvPicPr>
          <p:cNvPr id="9" name="Picture 2" descr="An external file that holds a picture, illustration, etc.&#10;Object name is nihms809467u1.jpg">
            <a:extLst>
              <a:ext uri="{FF2B5EF4-FFF2-40B4-BE49-F238E27FC236}">
                <a16:creationId xmlns:a16="http://schemas.microsoft.com/office/drawing/2014/main" id="{FEBD7F52-5F24-490C-91CB-B89F9C994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143858"/>
            <a:ext cx="4286250" cy="222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/>
          </p:cNvPr>
          <p:cNvSpPr txBox="1"/>
          <p:nvPr/>
        </p:nvSpPr>
        <p:spPr>
          <a:xfrm>
            <a:off x="2438400" y="5085757"/>
            <a:ext cx="6858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PCA can be used visually validate supervised learning result.</a:t>
            </a:r>
          </a:p>
        </p:txBody>
      </p:sp>
    </p:spTree>
    <p:extLst>
      <p:ext uri="{BB962C8B-B14F-4D97-AF65-F5344CB8AC3E}">
        <p14:creationId xmlns:p14="http://schemas.microsoft.com/office/powerpoint/2010/main" val="16147296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905000" y="762903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PCA 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6D5FC6-8F48-4621-98F5-EAE7ADD7F02D}"/>
              </a:ext>
            </a:extLst>
          </p:cNvPr>
          <p:cNvSpPr/>
          <p:nvPr/>
        </p:nvSpPr>
        <p:spPr>
          <a:xfrm>
            <a:off x="0" y="6628157"/>
            <a:ext cx="4572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https://www.ncbi.nlm.nih.gov/pmc/articles/PMC4990351/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47445B-B74D-49A9-9E83-1D0DFA5FA034}"/>
              </a:ext>
            </a:extLst>
          </p:cNvPr>
          <p:cNvSpPr txBox="1">
            <a:spLocks/>
          </p:cNvSpPr>
          <p:nvPr/>
        </p:nvSpPr>
        <p:spPr>
          <a:xfrm>
            <a:off x="535323" y="1600200"/>
            <a:ext cx="8719631" cy="44989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1" i="1" dirty="0"/>
              <a:t>Unsupervised method</a:t>
            </a:r>
          </a:p>
          <a:p>
            <a:r>
              <a:rPr lang="en-US" sz="2100" b="1" i="1" dirty="0"/>
              <a:t>Usually the </a:t>
            </a:r>
            <a:r>
              <a:rPr lang="en-US" sz="2100" b="1" i="1" dirty="0">
                <a:solidFill>
                  <a:srgbClr val="FF0000"/>
                </a:solidFill>
              </a:rPr>
              <a:t>first step </a:t>
            </a:r>
            <a:r>
              <a:rPr lang="en-US" sz="2100" b="1" i="1" dirty="0"/>
              <a:t>of data analysis</a:t>
            </a:r>
          </a:p>
          <a:p>
            <a:r>
              <a:rPr lang="en-US" sz="2100" b="1" i="1" dirty="0"/>
              <a:t>make data </a:t>
            </a:r>
            <a:r>
              <a:rPr lang="en-US" sz="2100" b="1" i="1" dirty="0">
                <a:solidFill>
                  <a:srgbClr val="FF0000"/>
                </a:solidFill>
              </a:rPr>
              <a:t>easy to explore and visualize</a:t>
            </a:r>
          </a:p>
          <a:p>
            <a:r>
              <a:rPr lang="en-US" sz="2100" b="1" i="1" dirty="0"/>
              <a:t>Score plot – visualize/summarize </a:t>
            </a:r>
            <a:r>
              <a:rPr lang="en-US" sz="2100" b="1" i="1" dirty="0">
                <a:solidFill>
                  <a:srgbClr val="FF0000"/>
                </a:solidFill>
              </a:rPr>
              <a:t>samples</a:t>
            </a:r>
          </a:p>
          <a:p>
            <a:r>
              <a:rPr lang="en-US" sz="2100" b="1" i="1" dirty="0"/>
              <a:t>Loadings plot – visualize/summarize </a:t>
            </a:r>
            <a:r>
              <a:rPr lang="en-US" sz="2100" b="1" i="1" dirty="0">
                <a:solidFill>
                  <a:srgbClr val="FF0000"/>
                </a:solidFill>
              </a:rPr>
              <a:t>compounds</a:t>
            </a:r>
            <a:r>
              <a:rPr lang="en-US" sz="2100" b="1" i="1" dirty="0"/>
              <a:t> </a:t>
            </a:r>
          </a:p>
          <a:p>
            <a:r>
              <a:rPr lang="en-US" sz="2100" b="1" i="1" dirty="0"/>
              <a:t>Biplot – visualize/summarize </a:t>
            </a:r>
            <a:r>
              <a:rPr lang="en-US" sz="2100" b="1" i="1" dirty="0">
                <a:solidFill>
                  <a:srgbClr val="FF0000"/>
                </a:solidFill>
              </a:rPr>
              <a:t>connection</a:t>
            </a:r>
            <a:r>
              <a:rPr lang="en-US" sz="2100" b="1" i="1" dirty="0"/>
              <a:t> between samples vs. compounds</a:t>
            </a:r>
          </a:p>
          <a:p>
            <a:r>
              <a:rPr lang="en-US" sz="2100" b="1" i="1" dirty="0"/>
              <a:t>Pay attention to many PCs</a:t>
            </a:r>
          </a:p>
          <a:p>
            <a:r>
              <a:rPr lang="en-US" sz="2100" b="1" i="1" dirty="0"/>
              <a:t>Try </a:t>
            </a:r>
            <a:r>
              <a:rPr lang="en-US" sz="2100" b="1" i="1" dirty="0">
                <a:solidFill>
                  <a:srgbClr val="FF0000"/>
                </a:solidFill>
              </a:rPr>
              <a:t>subset</a:t>
            </a:r>
            <a:r>
              <a:rPr lang="en-US" sz="2100" b="1" i="1" dirty="0"/>
              <a:t> of dataset (e.g. compound classes)</a:t>
            </a:r>
          </a:p>
          <a:p>
            <a:endParaRPr lang="en-US" sz="2100" b="1" i="1" dirty="0"/>
          </a:p>
        </p:txBody>
      </p:sp>
    </p:spTree>
    <p:extLst>
      <p:ext uri="{BB962C8B-B14F-4D97-AF65-F5344CB8AC3E}">
        <p14:creationId xmlns:p14="http://schemas.microsoft.com/office/powerpoint/2010/main" val="1669854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Hierarchical Clustering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14FFB-C203-4BCC-BB81-5E1461D5FBF9}"/>
              </a:ext>
            </a:extLst>
          </p:cNvPr>
          <p:cNvSpPr txBox="1">
            <a:spLocks/>
          </p:cNvSpPr>
          <p:nvPr/>
        </p:nvSpPr>
        <p:spPr>
          <a:xfrm>
            <a:off x="838200" y="1461065"/>
            <a:ext cx="79248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1" dirty="0"/>
              <a:t>HCA builds a hierarchy </a:t>
            </a:r>
          </a:p>
          <a:p>
            <a:r>
              <a:rPr lang="en-US" sz="2800" b="1" i="1" dirty="0">
                <a:solidFill>
                  <a:srgbClr val="FF0000"/>
                </a:solidFill>
              </a:rPr>
              <a:t>dendrogram</a:t>
            </a:r>
            <a:r>
              <a:rPr lang="en-US" sz="2800" b="1" i="1" dirty="0"/>
              <a:t> presents the hierarchical structure</a:t>
            </a:r>
          </a:p>
          <a:p>
            <a:r>
              <a:rPr lang="en-US" sz="2800" b="1" i="1" dirty="0"/>
              <a:t>User decide the number of cluster</a:t>
            </a:r>
          </a:p>
          <a:p>
            <a:r>
              <a:rPr lang="en-US" sz="2800" b="1" i="1" dirty="0"/>
              <a:t>Can be applied to </a:t>
            </a:r>
            <a:r>
              <a:rPr lang="en-US" sz="2800" b="1" i="1" dirty="0">
                <a:solidFill>
                  <a:srgbClr val="FF0000"/>
                </a:solidFill>
              </a:rPr>
              <a:t>both samples and compounds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DE5E55-FB11-4B59-8CB7-F6648051B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3598634"/>
            <a:ext cx="4876800" cy="3129681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7F8C82-7107-463B-8352-BCA47E3E874A}"/>
              </a:ext>
            </a:extLst>
          </p:cNvPr>
          <p:cNvCxnSpPr>
            <a:cxnSpLocks/>
          </p:cNvCxnSpPr>
          <p:nvPr/>
        </p:nvCxnSpPr>
        <p:spPr>
          <a:xfrm>
            <a:off x="4718050" y="4394200"/>
            <a:ext cx="2286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795D7D2-4A02-4083-8E64-FA8950E11FBF}"/>
              </a:ext>
            </a:extLst>
          </p:cNvPr>
          <p:cNvCxnSpPr/>
          <p:nvPr/>
        </p:nvCxnSpPr>
        <p:spPr>
          <a:xfrm>
            <a:off x="2336800" y="63119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5C82B8-AD8F-4DAE-8829-707C9DACC165}"/>
              </a:ext>
            </a:extLst>
          </p:cNvPr>
          <p:cNvCxnSpPr/>
          <p:nvPr/>
        </p:nvCxnSpPr>
        <p:spPr>
          <a:xfrm>
            <a:off x="2527300" y="6311900"/>
            <a:ext cx="0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F0F7D69-F458-4111-B9B7-3E7F4723D6B1}"/>
              </a:ext>
            </a:extLst>
          </p:cNvPr>
          <p:cNvCxnSpPr>
            <a:cxnSpLocks/>
          </p:cNvCxnSpPr>
          <p:nvPr/>
        </p:nvCxnSpPr>
        <p:spPr>
          <a:xfrm>
            <a:off x="2336800" y="6311900"/>
            <a:ext cx="190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11BB8A-E2E1-4840-8021-A87C0E9FBAF3}"/>
              </a:ext>
            </a:extLst>
          </p:cNvPr>
          <p:cNvCxnSpPr>
            <a:cxnSpLocks/>
          </p:cNvCxnSpPr>
          <p:nvPr/>
        </p:nvCxnSpPr>
        <p:spPr>
          <a:xfrm>
            <a:off x="6623050" y="4356100"/>
            <a:ext cx="2286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54D608D8-7FDF-4CAE-8C88-CFA3690C9598}"/>
              </a:ext>
            </a:extLst>
          </p:cNvPr>
          <p:cNvCxnSpPr>
            <a:cxnSpLocks/>
          </p:cNvCxnSpPr>
          <p:nvPr/>
        </p:nvCxnSpPr>
        <p:spPr>
          <a:xfrm>
            <a:off x="4400550" y="6235700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8798CE9-DB30-430B-BC98-0F77EEDE3F7C}"/>
              </a:ext>
            </a:extLst>
          </p:cNvPr>
          <p:cNvCxnSpPr>
            <a:cxnSpLocks/>
          </p:cNvCxnSpPr>
          <p:nvPr/>
        </p:nvCxnSpPr>
        <p:spPr>
          <a:xfrm>
            <a:off x="4191000" y="6235700"/>
            <a:ext cx="0" cy="22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C1D0010-1886-4263-8A2C-B1A21B28CF6A}"/>
              </a:ext>
            </a:extLst>
          </p:cNvPr>
          <p:cNvCxnSpPr>
            <a:cxnSpLocks/>
          </p:cNvCxnSpPr>
          <p:nvPr/>
        </p:nvCxnSpPr>
        <p:spPr>
          <a:xfrm>
            <a:off x="4191000" y="6242050"/>
            <a:ext cx="209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6CE7188-BAA3-4EFA-9A33-DDA7E1CF7B14}"/>
              </a:ext>
            </a:extLst>
          </p:cNvPr>
          <p:cNvCxnSpPr>
            <a:cxnSpLocks/>
          </p:cNvCxnSpPr>
          <p:nvPr/>
        </p:nvCxnSpPr>
        <p:spPr>
          <a:xfrm>
            <a:off x="4940300" y="3894703"/>
            <a:ext cx="165100" cy="1438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44FF7BC-325F-4502-9CE9-76CCED6367B5}"/>
              </a:ext>
            </a:extLst>
          </p:cNvPr>
          <p:cNvCxnSpPr>
            <a:cxnSpLocks/>
          </p:cNvCxnSpPr>
          <p:nvPr/>
        </p:nvCxnSpPr>
        <p:spPr>
          <a:xfrm>
            <a:off x="2743200" y="6096000"/>
            <a:ext cx="0" cy="35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3FC87B1-2254-47D8-9AB9-57534BEA506B}"/>
              </a:ext>
            </a:extLst>
          </p:cNvPr>
          <p:cNvCxnSpPr>
            <a:cxnSpLocks/>
          </p:cNvCxnSpPr>
          <p:nvPr/>
        </p:nvCxnSpPr>
        <p:spPr>
          <a:xfrm>
            <a:off x="2965450" y="6096000"/>
            <a:ext cx="0" cy="355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41C72F2-6EC8-418F-9644-B0E9CF600F3A}"/>
              </a:ext>
            </a:extLst>
          </p:cNvPr>
          <p:cNvCxnSpPr>
            <a:cxnSpLocks/>
          </p:cNvCxnSpPr>
          <p:nvPr/>
        </p:nvCxnSpPr>
        <p:spPr>
          <a:xfrm>
            <a:off x="2743200" y="6096000"/>
            <a:ext cx="2222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57" name="Straight Connector 7656">
            <a:extLst>
              <a:ext uri="{FF2B5EF4-FFF2-40B4-BE49-F238E27FC236}">
                <a16:creationId xmlns:a16="http://schemas.microsoft.com/office/drawing/2014/main" id="{6611E9ED-0BA7-4361-A657-E75D6AC3F267}"/>
              </a:ext>
            </a:extLst>
          </p:cNvPr>
          <p:cNvCxnSpPr/>
          <p:nvPr/>
        </p:nvCxnSpPr>
        <p:spPr>
          <a:xfrm flipH="1">
            <a:off x="4832350" y="3966651"/>
            <a:ext cx="190500" cy="4275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5FA054-92EA-482B-9DD0-2EBBBF199706}"/>
              </a:ext>
            </a:extLst>
          </p:cNvPr>
          <p:cNvCxnSpPr>
            <a:cxnSpLocks/>
          </p:cNvCxnSpPr>
          <p:nvPr/>
        </p:nvCxnSpPr>
        <p:spPr>
          <a:xfrm>
            <a:off x="2851151" y="5982776"/>
            <a:ext cx="1" cy="1132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DAA99AB-A894-4618-9E47-E59A71DEF356}"/>
              </a:ext>
            </a:extLst>
          </p:cNvPr>
          <p:cNvCxnSpPr>
            <a:cxnSpLocks/>
          </p:cNvCxnSpPr>
          <p:nvPr/>
        </p:nvCxnSpPr>
        <p:spPr>
          <a:xfrm>
            <a:off x="2432050" y="5978128"/>
            <a:ext cx="0" cy="32886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72A64657-07C4-40F9-B730-18B52DB9C235}"/>
              </a:ext>
            </a:extLst>
          </p:cNvPr>
          <p:cNvCxnSpPr>
            <a:cxnSpLocks/>
          </p:cNvCxnSpPr>
          <p:nvPr/>
        </p:nvCxnSpPr>
        <p:spPr>
          <a:xfrm>
            <a:off x="2440439" y="5978128"/>
            <a:ext cx="4191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E694479C-7E48-4593-B769-BD8A4F4C0A9E}"/>
              </a:ext>
            </a:extLst>
          </p:cNvPr>
          <p:cNvCxnSpPr>
            <a:cxnSpLocks/>
          </p:cNvCxnSpPr>
          <p:nvPr/>
        </p:nvCxnSpPr>
        <p:spPr>
          <a:xfrm>
            <a:off x="4400550" y="4038600"/>
            <a:ext cx="546100" cy="1208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DDE914B-3C35-4CB4-AD35-C77E2A87F14E}"/>
              </a:ext>
            </a:extLst>
          </p:cNvPr>
          <p:cNvCxnSpPr>
            <a:cxnSpLocks/>
          </p:cNvCxnSpPr>
          <p:nvPr/>
        </p:nvCxnSpPr>
        <p:spPr>
          <a:xfrm flipV="1">
            <a:off x="3151697" y="5894482"/>
            <a:ext cx="0" cy="5571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F93FDBA9-EB7D-4909-A2DC-0B72721E2C67}"/>
              </a:ext>
            </a:extLst>
          </p:cNvPr>
          <p:cNvCxnSpPr>
            <a:cxnSpLocks/>
          </p:cNvCxnSpPr>
          <p:nvPr/>
        </p:nvCxnSpPr>
        <p:spPr>
          <a:xfrm flipV="1">
            <a:off x="2641600" y="5894482"/>
            <a:ext cx="0" cy="836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7AFE80C3-49E9-4EE9-8818-689C3ABED822}"/>
              </a:ext>
            </a:extLst>
          </p:cNvPr>
          <p:cNvCxnSpPr>
            <a:cxnSpLocks/>
          </p:cNvCxnSpPr>
          <p:nvPr/>
        </p:nvCxnSpPr>
        <p:spPr>
          <a:xfrm flipH="1">
            <a:off x="2638425" y="5894482"/>
            <a:ext cx="51327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378E89F7-F60C-4C09-A8CB-42D104DFDF30}"/>
              </a:ext>
            </a:extLst>
          </p:cNvPr>
          <p:cNvCxnSpPr>
            <a:cxnSpLocks/>
          </p:cNvCxnSpPr>
          <p:nvPr/>
        </p:nvCxnSpPr>
        <p:spPr>
          <a:xfrm>
            <a:off x="6079047" y="4850017"/>
            <a:ext cx="32175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FB37258F-0290-4707-BF9F-121860B87A02}"/>
              </a:ext>
            </a:extLst>
          </p:cNvPr>
          <p:cNvCxnSpPr>
            <a:cxnSpLocks/>
          </p:cNvCxnSpPr>
          <p:nvPr/>
        </p:nvCxnSpPr>
        <p:spPr>
          <a:xfrm>
            <a:off x="3784833" y="5812403"/>
            <a:ext cx="0" cy="6256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D8A28221-AD5A-4680-9F3C-F08E96B73667}"/>
              </a:ext>
            </a:extLst>
          </p:cNvPr>
          <p:cNvCxnSpPr>
            <a:cxnSpLocks/>
          </p:cNvCxnSpPr>
          <p:nvPr/>
        </p:nvCxnSpPr>
        <p:spPr>
          <a:xfrm>
            <a:off x="3973934" y="5812403"/>
            <a:ext cx="0" cy="642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54098BE-B3C8-4383-B934-A3502DD6F9E9}"/>
              </a:ext>
            </a:extLst>
          </p:cNvPr>
          <p:cNvCxnSpPr>
            <a:cxnSpLocks/>
          </p:cNvCxnSpPr>
          <p:nvPr/>
        </p:nvCxnSpPr>
        <p:spPr>
          <a:xfrm>
            <a:off x="3784833" y="5812403"/>
            <a:ext cx="18910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96C1601D-8ACA-4C50-9727-E09E92A43EEE}"/>
              </a:ext>
            </a:extLst>
          </p:cNvPr>
          <p:cNvCxnSpPr>
            <a:cxnSpLocks/>
          </p:cNvCxnSpPr>
          <p:nvPr/>
        </p:nvCxnSpPr>
        <p:spPr>
          <a:xfrm flipV="1">
            <a:off x="6227224" y="4394201"/>
            <a:ext cx="510126" cy="4558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3D38DF60-9BFC-45DB-A5AF-1D35F61C8B16}"/>
              </a:ext>
            </a:extLst>
          </p:cNvPr>
          <p:cNvCxnSpPr>
            <a:cxnSpLocks/>
          </p:cNvCxnSpPr>
          <p:nvPr/>
        </p:nvCxnSpPr>
        <p:spPr>
          <a:xfrm flipV="1">
            <a:off x="4298047" y="5755786"/>
            <a:ext cx="0" cy="4799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3B883AC0-AA2A-4013-AF18-69D6E299EE25}"/>
              </a:ext>
            </a:extLst>
          </p:cNvPr>
          <p:cNvCxnSpPr>
            <a:cxnSpLocks/>
          </p:cNvCxnSpPr>
          <p:nvPr/>
        </p:nvCxnSpPr>
        <p:spPr>
          <a:xfrm flipV="1">
            <a:off x="3883665" y="5755786"/>
            <a:ext cx="0" cy="56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E79C5219-7BFB-4358-82E9-B833137933C2}"/>
              </a:ext>
            </a:extLst>
          </p:cNvPr>
          <p:cNvCxnSpPr>
            <a:cxnSpLocks/>
          </p:cNvCxnSpPr>
          <p:nvPr/>
        </p:nvCxnSpPr>
        <p:spPr>
          <a:xfrm flipH="1">
            <a:off x="3879384" y="5755786"/>
            <a:ext cx="4163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68B3BBE-0840-4951-AD5B-DF5027577184}"/>
              </a:ext>
            </a:extLst>
          </p:cNvPr>
          <p:cNvCxnSpPr>
            <a:cxnSpLocks/>
          </p:cNvCxnSpPr>
          <p:nvPr/>
        </p:nvCxnSpPr>
        <p:spPr>
          <a:xfrm flipV="1">
            <a:off x="6095737" y="5305833"/>
            <a:ext cx="305063" cy="152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>
            <a:extLst>
              <a:ext uri="{FF2B5EF4-FFF2-40B4-BE49-F238E27FC236}">
                <a16:creationId xmlns:a16="http://schemas.microsoft.com/office/drawing/2014/main" id="{75788C8D-4D13-472F-AC31-9477A952C980}"/>
              </a:ext>
            </a:extLst>
          </p:cNvPr>
          <p:cNvCxnSpPr>
            <a:cxnSpLocks/>
          </p:cNvCxnSpPr>
          <p:nvPr/>
        </p:nvCxnSpPr>
        <p:spPr>
          <a:xfrm>
            <a:off x="4599963" y="6096641"/>
            <a:ext cx="0" cy="342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1126C299-CBA8-44B7-84AA-61519515EA7B}"/>
              </a:ext>
            </a:extLst>
          </p:cNvPr>
          <p:cNvCxnSpPr>
            <a:cxnSpLocks/>
          </p:cNvCxnSpPr>
          <p:nvPr/>
        </p:nvCxnSpPr>
        <p:spPr>
          <a:xfrm>
            <a:off x="4808989" y="6115458"/>
            <a:ext cx="0" cy="342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8232656-5F2B-4282-9CE0-EB37EC90AD3D}"/>
              </a:ext>
            </a:extLst>
          </p:cNvPr>
          <p:cNvCxnSpPr>
            <a:cxnSpLocks/>
          </p:cNvCxnSpPr>
          <p:nvPr/>
        </p:nvCxnSpPr>
        <p:spPr>
          <a:xfrm>
            <a:off x="4599439" y="6107069"/>
            <a:ext cx="2095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E5A6F6E8-D8E2-4836-91ED-3F91AB6202D4}"/>
              </a:ext>
            </a:extLst>
          </p:cNvPr>
          <p:cNvCxnSpPr>
            <a:cxnSpLocks/>
          </p:cNvCxnSpPr>
          <p:nvPr/>
        </p:nvCxnSpPr>
        <p:spPr>
          <a:xfrm flipV="1">
            <a:off x="6239923" y="4555351"/>
            <a:ext cx="313145" cy="826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0E05BBDB-E2A9-4307-8619-90AC148B871E}"/>
              </a:ext>
            </a:extLst>
          </p:cNvPr>
          <p:cNvCxnSpPr>
            <a:cxnSpLocks/>
          </p:cNvCxnSpPr>
          <p:nvPr/>
        </p:nvCxnSpPr>
        <p:spPr>
          <a:xfrm flipV="1">
            <a:off x="4695256" y="5644883"/>
            <a:ext cx="4741" cy="4607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AEA65362-978E-497F-99F9-5F8593D3B690}"/>
              </a:ext>
            </a:extLst>
          </p:cNvPr>
          <p:cNvCxnSpPr>
            <a:cxnSpLocks/>
          </p:cNvCxnSpPr>
          <p:nvPr/>
        </p:nvCxnSpPr>
        <p:spPr>
          <a:xfrm flipV="1">
            <a:off x="4093828" y="5644883"/>
            <a:ext cx="0" cy="1104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E6F39B15-34F2-4734-9775-777B8AEBEDFC}"/>
              </a:ext>
            </a:extLst>
          </p:cNvPr>
          <p:cNvCxnSpPr>
            <a:cxnSpLocks/>
          </p:cNvCxnSpPr>
          <p:nvPr/>
        </p:nvCxnSpPr>
        <p:spPr>
          <a:xfrm flipH="1">
            <a:off x="4086167" y="5644883"/>
            <a:ext cx="63188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2E8FC1EB-7B29-4D4D-A746-94D54305EC9A}"/>
              </a:ext>
            </a:extLst>
          </p:cNvPr>
          <p:cNvCxnSpPr>
            <a:cxnSpLocks/>
          </p:cNvCxnSpPr>
          <p:nvPr/>
        </p:nvCxnSpPr>
        <p:spPr>
          <a:xfrm flipH="1" flipV="1">
            <a:off x="5003638" y="5227315"/>
            <a:ext cx="12541" cy="12202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D2AFEA7F-9C69-4695-A4C6-A6B702BF2E47}"/>
              </a:ext>
            </a:extLst>
          </p:cNvPr>
          <p:cNvCxnSpPr>
            <a:cxnSpLocks/>
          </p:cNvCxnSpPr>
          <p:nvPr/>
        </p:nvCxnSpPr>
        <p:spPr>
          <a:xfrm flipV="1">
            <a:off x="4400550" y="5305833"/>
            <a:ext cx="0" cy="339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18B6430A-EA6C-4A70-934B-8C0448866E8B}"/>
              </a:ext>
            </a:extLst>
          </p:cNvPr>
          <p:cNvCxnSpPr>
            <a:cxnSpLocks/>
          </p:cNvCxnSpPr>
          <p:nvPr/>
        </p:nvCxnSpPr>
        <p:spPr>
          <a:xfrm flipV="1">
            <a:off x="3893082" y="5235344"/>
            <a:ext cx="0" cy="69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201CE1BD-50E6-4F17-A3FC-ED4253227FE3}"/>
              </a:ext>
            </a:extLst>
          </p:cNvPr>
          <p:cNvCxnSpPr>
            <a:cxnSpLocks/>
          </p:cNvCxnSpPr>
          <p:nvPr/>
        </p:nvCxnSpPr>
        <p:spPr>
          <a:xfrm>
            <a:off x="4946650" y="4159414"/>
            <a:ext cx="557227" cy="2050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BC890455-F104-413E-A939-B2A566F20D29}"/>
              </a:ext>
            </a:extLst>
          </p:cNvPr>
          <p:cNvCxnSpPr>
            <a:cxnSpLocks/>
          </p:cNvCxnSpPr>
          <p:nvPr/>
        </p:nvCxnSpPr>
        <p:spPr>
          <a:xfrm flipV="1">
            <a:off x="4718050" y="4159414"/>
            <a:ext cx="222250" cy="6906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A38199A7-5ABF-40F5-871D-02D2AA7E6D67}"/>
              </a:ext>
            </a:extLst>
          </p:cNvPr>
          <p:cNvCxnSpPr>
            <a:cxnSpLocks/>
          </p:cNvCxnSpPr>
          <p:nvPr/>
        </p:nvCxnSpPr>
        <p:spPr>
          <a:xfrm flipV="1">
            <a:off x="3361189" y="5755372"/>
            <a:ext cx="0" cy="6837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B5AD7E71-AB56-4B7A-9BBD-8E34E5100B80}"/>
              </a:ext>
            </a:extLst>
          </p:cNvPr>
          <p:cNvCxnSpPr>
            <a:cxnSpLocks/>
          </p:cNvCxnSpPr>
          <p:nvPr/>
        </p:nvCxnSpPr>
        <p:spPr>
          <a:xfrm flipH="1" flipV="1">
            <a:off x="2874920" y="5755372"/>
            <a:ext cx="1" cy="149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162640E6-453E-408B-8616-0178C33B9785}"/>
              </a:ext>
            </a:extLst>
          </p:cNvPr>
          <p:cNvCxnSpPr>
            <a:cxnSpLocks/>
          </p:cNvCxnSpPr>
          <p:nvPr/>
        </p:nvCxnSpPr>
        <p:spPr>
          <a:xfrm flipH="1">
            <a:off x="2874920" y="5755372"/>
            <a:ext cx="48627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Connector 155">
            <a:extLst>
              <a:ext uri="{FF2B5EF4-FFF2-40B4-BE49-F238E27FC236}">
                <a16:creationId xmlns:a16="http://schemas.microsoft.com/office/drawing/2014/main" id="{285C6EDF-FE70-448D-A770-D5A9299E8949}"/>
              </a:ext>
            </a:extLst>
          </p:cNvPr>
          <p:cNvCxnSpPr>
            <a:cxnSpLocks/>
          </p:cNvCxnSpPr>
          <p:nvPr/>
        </p:nvCxnSpPr>
        <p:spPr>
          <a:xfrm flipV="1">
            <a:off x="3570258" y="5505805"/>
            <a:ext cx="12629" cy="9401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44D28B8-A71F-4877-8C0E-A29E902A3095}"/>
              </a:ext>
            </a:extLst>
          </p:cNvPr>
          <p:cNvCxnSpPr>
            <a:cxnSpLocks/>
          </p:cNvCxnSpPr>
          <p:nvPr/>
        </p:nvCxnSpPr>
        <p:spPr>
          <a:xfrm flipV="1">
            <a:off x="3126652" y="5505805"/>
            <a:ext cx="0" cy="2495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DF52CD9C-A8D5-4E23-AF5C-95B81D0245D8}"/>
              </a:ext>
            </a:extLst>
          </p:cNvPr>
          <p:cNvCxnSpPr>
            <a:cxnSpLocks/>
          </p:cNvCxnSpPr>
          <p:nvPr/>
        </p:nvCxnSpPr>
        <p:spPr>
          <a:xfrm flipH="1">
            <a:off x="3118054" y="5507727"/>
            <a:ext cx="46483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8A4BBCAD-0A39-498F-8F3E-549ED1AA6208}"/>
              </a:ext>
            </a:extLst>
          </p:cNvPr>
          <p:cNvCxnSpPr>
            <a:cxnSpLocks/>
          </p:cNvCxnSpPr>
          <p:nvPr/>
        </p:nvCxnSpPr>
        <p:spPr>
          <a:xfrm flipH="1" flipV="1">
            <a:off x="3385976" y="5305833"/>
            <a:ext cx="1" cy="19997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Connector 170">
            <a:extLst>
              <a:ext uri="{FF2B5EF4-FFF2-40B4-BE49-F238E27FC236}">
                <a16:creationId xmlns:a16="http://schemas.microsoft.com/office/drawing/2014/main" id="{75D58F50-BE58-4C39-A6DE-7063FA66F836}"/>
              </a:ext>
            </a:extLst>
          </p:cNvPr>
          <p:cNvCxnSpPr>
            <a:cxnSpLocks/>
          </p:cNvCxnSpPr>
          <p:nvPr/>
        </p:nvCxnSpPr>
        <p:spPr>
          <a:xfrm flipH="1">
            <a:off x="3385976" y="5305833"/>
            <a:ext cx="101457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B3668EA0-2657-46FA-AA45-CACC9D21FB9D}"/>
              </a:ext>
            </a:extLst>
          </p:cNvPr>
          <p:cNvCxnSpPr>
            <a:cxnSpLocks/>
          </p:cNvCxnSpPr>
          <p:nvPr/>
        </p:nvCxnSpPr>
        <p:spPr>
          <a:xfrm flipV="1">
            <a:off x="3893082" y="5227315"/>
            <a:ext cx="1110556" cy="80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D192946B-5635-4E20-B8CB-1D36ADACD1B4}"/>
              </a:ext>
            </a:extLst>
          </p:cNvPr>
          <p:cNvCxnSpPr>
            <a:cxnSpLocks/>
          </p:cNvCxnSpPr>
          <p:nvPr/>
        </p:nvCxnSpPr>
        <p:spPr>
          <a:xfrm>
            <a:off x="4927600" y="4180425"/>
            <a:ext cx="1343091" cy="6480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" name="Straight Connector 152">
            <a:extLst>
              <a:ext uri="{FF2B5EF4-FFF2-40B4-BE49-F238E27FC236}">
                <a16:creationId xmlns:a16="http://schemas.microsoft.com/office/drawing/2014/main" id="{7A2AA36B-968D-4B41-B997-5CEBDE2172A9}"/>
              </a:ext>
            </a:extLst>
          </p:cNvPr>
          <p:cNvCxnSpPr>
            <a:cxnSpLocks/>
          </p:cNvCxnSpPr>
          <p:nvPr/>
        </p:nvCxnSpPr>
        <p:spPr>
          <a:xfrm flipV="1">
            <a:off x="5410200" y="4529298"/>
            <a:ext cx="226635" cy="876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834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7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Hierarchical Clustering Analysis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14FFB-C203-4BCC-BB81-5E1461D5FBF9}"/>
              </a:ext>
            </a:extLst>
          </p:cNvPr>
          <p:cNvSpPr txBox="1">
            <a:spLocks/>
          </p:cNvSpPr>
          <p:nvPr/>
        </p:nvSpPr>
        <p:spPr>
          <a:xfrm>
            <a:off x="838200" y="1461065"/>
            <a:ext cx="7924800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i="1" dirty="0"/>
              <a:t>HCA builds a hierarchy </a:t>
            </a:r>
          </a:p>
          <a:p>
            <a:r>
              <a:rPr lang="en-US" sz="2800" b="1" i="1" dirty="0">
                <a:solidFill>
                  <a:srgbClr val="FF0000"/>
                </a:solidFill>
              </a:rPr>
              <a:t>dendrogram</a:t>
            </a:r>
            <a:r>
              <a:rPr lang="en-US" sz="2800" b="1" i="1" dirty="0"/>
              <a:t> presents the hierarchical structure</a:t>
            </a:r>
          </a:p>
          <a:p>
            <a:r>
              <a:rPr lang="en-US" sz="2800" b="1" i="1" dirty="0"/>
              <a:t>User decide the number of cluster</a:t>
            </a:r>
          </a:p>
          <a:p>
            <a:r>
              <a:rPr lang="en-US" sz="2800" b="1" i="1" dirty="0"/>
              <a:t>Can be applied to </a:t>
            </a:r>
            <a:r>
              <a:rPr lang="en-US" sz="2800" b="1" i="1" dirty="0">
                <a:solidFill>
                  <a:srgbClr val="FF0000"/>
                </a:solidFill>
              </a:rPr>
              <a:t>both samples and compounds</a:t>
            </a:r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2CEE3215-9996-446D-A820-F9A355E8EC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7"/>
          <a:stretch/>
        </p:blipFill>
        <p:spPr>
          <a:xfrm>
            <a:off x="2286000" y="3442537"/>
            <a:ext cx="5410200" cy="3415463"/>
          </a:xfrm>
          <a:prstGeom prst="rect">
            <a:avLst/>
          </a:prstGeom>
        </p:spPr>
      </p:pic>
      <p:sp>
        <p:nvSpPr>
          <p:cNvPr id="116" name="TextBox 115">
            <a:extLst>
              <a:ext uri="{FF2B5EF4-FFF2-40B4-BE49-F238E27FC236}">
                <a16:creationId xmlns:a16="http://schemas.microsoft.com/office/drawing/2014/main" id="{F19E5594-ABE5-45B7-A10F-8DC27920792F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HCA</a:t>
            </a:r>
          </a:p>
        </p:txBody>
      </p: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A28D2129-7AA9-4CC4-9332-AD744B9F8E4C}"/>
              </a:ext>
            </a:extLst>
          </p:cNvPr>
          <p:cNvCxnSpPr>
            <a:cxnSpLocks/>
          </p:cNvCxnSpPr>
          <p:nvPr/>
        </p:nvCxnSpPr>
        <p:spPr>
          <a:xfrm>
            <a:off x="7696200" y="4569619"/>
            <a:ext cx="0" cy="22860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793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Parameter settings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629A69-8322-49E5-8193-0E219B86376E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HCA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2916D779-359C-4DD8-A6F5-9346A599DE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1748248"/>
            <a:ext cx="1295400" cy="46166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cs-CZ" dirty="0">
                <a:solidFill>
                  <a:schemeClr val="bg1"/>
                </a:solidFill>
                <a:latin typeface="Calibri" pitchFamily="34" charset="0"/>
              </a:rPr>
              <a:t>distance</a:t>
            </a:r>
            <a:endParaRPr lang="en-US" altLang="cs-CZ" b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75A0033B-7DA2-45B4-8D8F-89A536B580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3600" y="1748248"/>
            <a:ext cx="1143000" cy="461665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cs-CZ" dirty="0">
                <a:solidFill>
                  <a:schemeClr val="bg1"/>
                </a:solidFill>
                <a:latin typeface="Calibri" pitchFamily="34" charset="0"/>
              </a:rPr>
              <a:t>linkage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4AE61A-C07E-4AA6-8F5C-3D547F4A9909}"/>
              </a:ext>
            </a:extLst>
          </p:cNvPr>
          <p:cNvSpPr txBox="1"/>
          <p:nvPr/>
        </p:nvSpPr>
        <p:spPr>
          <a:xfrm>
            <a:off x="1828800" y="2400038"/>
            <a:ext cx="1981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Euclidian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Manhattan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Maximum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 err="1"/>
              <a:t>Mahalanobis</a:t>
            </a:r>
            <a:endParaRPr lang="en-US" b="1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B6B3BE-CC93-4B25-BEBC-CC8B698045D6}"/>
              </a:ext>
            </a:extLst>
          </p:cNvPr>
          <p:cNvSpPr txBox="1"/>
          <p:nvPr/>
        </p:nvSpPr>
        <p:spPr>
          <a:xfrm>
            <a:off x="5776096" y="2394042"/>
            <a:ext cx="2019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Single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Complete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/>
              <a:t>Average</a:t>
            </a:r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…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C6D81CD-F5EC-4F4F-8C43-E6E69CBC9F99}"/>
              </a:ext>
            </a:extLst>
          </p:cNvPr>
          <p:cNvSpPr/>
          <p:nvPr/>
        </p:nvSpPr>
        <p:spPr>
          <a:xfrm>
            <a:off x="1295400" y="4279276"/>
            <a:ext cx="34753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How to pick the best parameter?? 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98A9D5DF-1763-4FF1-AF2B-7ADA5A075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4921" y="5257800"/>
            <a:ext cx="2240950" cy="1460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563F93D-5280-4D1C-97F9-32B3E9D57F90}"/>
              </a:ext>
            </a:extLst>
          </p:cNvPr>
          <p:cNvSpPr/>
          <p:nvPr/>
        </p:nvSpPr>
        <p:spPr>
          <a:xfrm>
            <a:off x="1019175" y="4588853"/>
            <a:ext cx="55816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no single method consistently outperformed others across different simulations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/>
              <a:t>Assumption/concept of distance and linkage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u="sng" dirty="0"/>
              <a:t>Internal validity </a:t>
            </a:r>
            <a:r>
              <a:rPr lang="en-US" b="1" dirty="0"/>
              <a:t>(you knew some compounds should stay together)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F614A7-2DBF-4BF8-8105-C0EA3C03DD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8154" y="2171514"/>
            <a:ext cx="1114425" cy="1592600"/>
          </a:xfrm>
          <a:prstGeom prst="rect">
            <a:avLst/>
          </a:prstGeom>
        </p:spPr>
      </p:pic>
      <p:pic>
        <p:nvPicPr>
          <p:cNvPr id="3074" name="Picture 2" descr="http://1.bp.blogspot.com/-KbVxVkhYDUw/UB8i5eD0bOI/AAAAAAAAAyU/gZgdACaaauM/s1600/p1.png">
            <a:extLst>
              <a:ext uri="{FF2B5EF4-FFF2-40B4-BE49-F238E27FC236}">
                <a16:creationId xmlns:a16="http://schemas.microsoft.com/office/drawing/2014/main" id="{6B1CE443-A961-48E3-A2E6-C0BB7E8A8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7960" y="2598961"/>
            <a:ext cx="2038961" cy="1698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qph.ec.quoracdn.net/main-qimg-8d64c8344fc8364e46b9712e2c51dca4">
            <a:extLst>
              <a:ext uri="{FF2B5EF4-FFF2-40B4-BE49-F238E27FC236}">
                <a16:creationId xmlns:a16="http://schemas.microsoft.com/office/drawing/2014/main" id="{97D12FFB-82BF-4873-93F7-D4FBC8AE0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9169" y="1561914"/>
            <a:ext cx="132588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://rosalind.info/media/Euclidean_distance.png">
            <a:extLst>
              <a:ext uri="{FF2B5EF4-FFF2-40B4-BE49-F238E27FC236}">
                <a16:creationId xmlns:a16="http://schemas.microsoft.com/office/drawing/2014/main" id="{04877663-3862-4FD9-AF28-4F921667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81" y="1877345"/>
            <a:ext cx="1576696" cy="1261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9649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HCA + Heatmap</a:t>
            </a:r>
          </a:p>
        </p:txBody>
      </p:sp>
      <p:sp>
        <p:nvSpPr>
          <p:cNvPr id="13" name="Text Box 1028">
            <a:extLst>
              <a:ext uri="{FF2B5EF4-FFF2-40B4-BE49-F238E27FC236}">
                <a16:creationId xmlns:a16="http://schemas.microsoft.com/office/drawing/2014/main" id="{B6518EA8-7CF3-482C-8171-B2AACA2F2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447800"/>
            <a:ext cx="7772399" cy="3093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8925" indent="-288925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90000"/>
              </a:lnSpc>
              <a:spcBef>
                <a:spcPct val="75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cs-CZ" sz="2000" i="1" dirty="0">
                <a:latin typeface="Calibri" pitchFamily="34" charset="0"/>
              </a:rPr>
              <a:t>Heatmaps use different colors to represent different entries in the data matrix 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75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cs-CZ" sz="2000" i="1" dirty="0">
                <a:latin typeface="Calibri" pitchFamily="34" charset="0"/>
              </a:rPr>
              <a:t>Entries in the data matrix can be: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75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cs-CZ" sz="2000" i="1" dirty="0">
                <a:latin typeface="Calibri" pitchFamily="34" charset="0"/>
              </a:rPr>
              <a:t>The values of some variables (e.g. compound intensity)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75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cs-CZ" sz="2000" i="1" dirty="0">
                <a:latin typeface="Calibri" pitchFamily="34" charset="0"/>
              </a:rPr>
              <a:t>Some statistics (e.g. correlation coefficient, p-value)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75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cs-CZ" sz="2000" i="1" dirty="0">
                <a:latin typeface="Calibri" pitchFamily="34" charset="0"/>
              </a:rPr>
              <a:t>The size of the data matches the size of the heatmap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75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cs-CZ" sz="2000" i="1" dirty="0">
                <a:latin typeface="Calibri" pitchFamily="34" charset="0"/>
              </a:rPr>
              <a:t>Unusually, </a:t>
            </a:r>
            <a:r>
              <a:rPr lang="en-US" altLang="cs-CZ" sz="2000" i="1" dirty="0">
                <a:solidFill>
                  <a:srgbClr val="FF0000"/>
                </a:solidFill>
                <a:latin typeface="Calibri" pitchFamily="34" charset="0"/>
              </a:rPr>
              <a:t>HCA controls the order of heatmap rows and columns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EE9DE-7AB9-4573-9446-FFF30FC1F7C7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HCA</a:t>
            </a:r>
          </a:p>
        </p:txBody>
      </p:sp>
      <p:pic>
        <p:nvPicPr>
          <p:cNvPr id="15" name="Picture 5">
            <a:extLst>
              <a:ext uri="{FF2B5EF4-FFF2-40B4-BE49-F238E27FC236}">
                <a16:creationId xmlns:a16="http://schemas.microsoft.com/office/drawing/2014/main" id="{9DFB3D41-36E2-4B01-ABFB-5FB5AFEF6F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5125009"/>
            <a:ext cx="2060556" cy="1226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78D43AB9-484B-40A8-882C-780F06970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50982" y="5652795"/>
            <a:ext cx="389850" cy="5386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cs-CZ" altLang="cs-CZ" sz="2900" i="1" dirty="0">
                <a:solidFill>
                  <a:srgbClr val="C00000"/>
                </a:solidFill>
                <a:latin typeface="Calibri" pitchFamily="34" charset="0"/>
                <a:sym typeface="Symbol" pitchFamily="18" charset="2"/>
              </a:rPr>
              <a:t>X</a:t>
            </a:r>
            <a:endParaRPr lang="en-GB" altLang="cs-CZ" sz="2900" i="1" dirty="0">
              <a:solidFill>
                <a:srgbClr val="C00000"/>
              </a:solidFill>
              <a:latin typeface="Calibri" pitchFamily="34" charset="0"/>
              <a:sym typeface="Symbol" pitchFamily="18" charset="2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7C781E9-8475-4D6F-BAC7-ABDF7625B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1236" y="5125008"/>
            <a:ext cx="2059926" cy="1226003"/>
          </a:xfrm>
          <a:prstGeom prst="rect">
            <a:avLst/>
          </a:prstGeom>
        </p:spPr>
      </p:pic>
      <p:sp>
        <p:nvSpPr>
          <p:cNvPr id="18" name="Arrow: Striped Right 17">
            <a:extLst>
              <a:ext uri="{FF2B5EF4-FFF2-40B4-BE49-F238E27FC236}">
                <a16:creationId xmlns:a16="http://schemas.microsoft.com/office/drawing/2014/main" id="{338EB015-C7F0-4F32-9618-10A23544A4A5}"/>
              </a:ext>
            </a:extLst>
          </p:cNvPr>
          <p:cNvSpPr/>
          <p:nvPr/>
        </p:nvSpPr>
        <p:spPr>
          <a:xfrm>
            <a:off x="3018499" y="5471310"/>
            <a:ext cx="609600" cy="5334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0697841-6666-42D4-93DF-73E0F2EB8D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1391" y="5114686"/>
            <a:ext cx="2066458" cy="1236325"/>
          </a:xfrm>
          <a:prstGeom prst="rect">
            <a:avLst/>
          </a:prstGeom>
        </p:spPr>
      </p:pic>
      <p:sp>
        <p:nvSpPr>
          <p:cNvPr id="21" name="Arrow: Striped Right 20">
            <a:extLst>
              <a:ext uri="{FF2B5EF4-FFF2-40B4-BE49-F238E27FC236}">
                <a16:creationId xmlns:a16="http://schemas.microsoft.com/office/drawing/2014/main" id="{2AD5CAAA-EADA-470D-A6DD-0EC00DECFCB5}"/>
              </a:ext>
            </a:extLst>
          </p:cNvPr>
          <p:cNvSpPr/>
          <p:nvPr/>
        </p:nvSpPr>
        <p:spPr>
          <a:xfrm>
            <a:off x="5800897" y="5471309"/>
            <a:ext cx="609600" cy="5334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9CDBDD26-7496-4DA1-8D28-8163F5A7CA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34136" y="4641978"/>
            <a:ext cx="2123713" cy="4727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418012-685F-42F0-A2B2-4BBAF72FE997}"/>
              </a:ext>
            </a:extLst>
          </p:cNvPr>
          <p:cNvSpPr txBox="1"/>
          <p:nvPr/>
        </p:nvSpPr>
        <p:spPr>
          <a:xfrm>
            <a:off x="1332641" y="6316816"/>
            <a:ext cx="154543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Data Set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90E6B2-B9BD-4BE6-81CD-BC34E7C3E4C4}"/>
              </a:ext>
            </a:extLst>
          </p:cNvPr>
          <p:cNvSpPr txBox="1"/>
          <p:nvPr/>
        </p:nvSpPr>
        <p:spPr>
          <a:xfrm>
            <a:off x="4255465" y="6311935"/>
            <a:ext cx="1545432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Heatmap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2B53FEB-CFC8-4AD1-BB55-768C43E95B38}"/>
              </a:ext>
            </a:extLst>
          </p:cNvPr>
          <p:cNvSpPr txBox="1"/>
          <p:nvPr/>
        </p:nvSpPr>
        <p:spPr>
          <a:xfrm>
            <a:off x="6766550" y="6311935"/>
            <a:ext cx="1791299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wrap="square" rtlCol="0">
            <a:spAutoFit/>
          </a:bodyPr>
          <a:lstStyle/>
          <a:p>
            <a:r>
              <a:rPr lang="en-US" b="1" dirty="0"/>
              <a:t>HCA + Heatmap</a:t>
            </a:r>
          </a:p>
        </p:txBody>
      </p:sp>
    </p:spTree>
    <p:extLst>
      <p:ext uri="{BB962C8B-B14F-4D97-AF65-F5344CB8AC3E}">
        <p14:creationId xmlns:p14="http://schemas.microsoft.com/office/powerpoint/2010/main" val="33319233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HCA + Heatmap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EE9DE-7AB9-4573-9446-FFF30FC1F7C7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HCA</a:t>
            </a: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9D222539-9325-453A-A1BD-54ADCF9776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133" t="14681" r="-2017" b="9633"/>
          <a:stretch/>
        </p:blipFill>
        <p:spPr bwMode="auto">
          <a:xfrm>
            <a:off x="945905" y="3048000"/>
            <a:ext cx="3366670" cy="262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90F2F1C0-6978-4B96-AA0B-5F0F5C0B8305}"/>
              </a:ext>
            </a:extLst>
          </p:cNvPr>
          <p:cNvSpPr txBox="1"/>
          <p:nvPr/>
        </p:nvSpPr>
        <p:spPr>
          <a:xfrm>
            <a:off x="0" y="6580913"/>
            <a:ext cx="416652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Houtkooper</a:t>
            </a:r>
            <a:r>
              <a:rPr lang="en-US" sz="1100" dirty="0"/>
              <a:t> RH et al., </a:t>
            </a:r>
            <a:r>
              <a:rPr lang="en-US" sz="1100" i="1" dirty="0"/>
              <a:t>Scientific Reports </a:t>
            </a:r>
            <a:r>
              <a:rPr lang="en-US" sz="1100" dirty="0"/>
              <a:t>1, Article number: 134 (2011)</a:t>
            </a:r>
          </a:p>
        </p:txBody>
      </p:sp>
      <p:sp>
        <p:nvSpPr>
          <p:cNvPr id="29" name="Text Box 1028">
            <a:extLst>
              <a:ext uri="{FF2B5EF4-FFF2-40B4-BE49-F238E27FC236}">
                <a16:creationId xmlns:a16="http://schemas.microsoft.com/office/drawing/2014/main" id="{F2C08178-5C75-42E2-942A-0741759D79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447800"/>
            <a:ext cx="7772399" cy="1292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8925" indent="-288925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90000"/>
              </a:lnSpc>
              <a:spcBef>
                <a:spcPct val="75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cs-CZ" sz="2000" i="1" dirty="0">
                <a:latin typeface="Calibri" pitchFamily="34" charset="0"/>
              </a:rPr>
              <a:t>Entries in the data matrix can be:</a:t>
            </a:r>
          </a:p>
          <a:p>
            <a:pPr marL="914400" lvl="1" indent="-457200" eaLnBrk="1" hangingPunct="1">
              <a:lnSpc>
                <a:spcPct val="90000"/>
              </a:lnSpc>
              <a:spcBef>
                <a:spcPct val="750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altLang="cs-CZ" sz="2000" i="1" dirty="0">
                <a:latin typeface="Calibri" pitchFamily="34" charset="0"/>
              </a:rPr>
              <a:t>The values of some variables (e.g. compound intensity)</a:t>
            </a:r>
          </a:p>
          <a:p>
            <a:pPr marL="914400" lvl="1" indent="-457200" eaLnBrk="1" hangingPunct="1">
              <a:lnSpc>
                <a:spcPct val="90000"/>
              </a:lnSpc>
              <a:spcBef>
                <a:spcPct val="75000"/>
              </a:spcBef>
              <a:buClr>
                <a:schemeClr val="tx1"/>
              </a:buClr>
              <a:buFont typeface="+mj-lt"/>
              <a:buAutoNum type="arabicPeriod"/>
            </a:pPr>
            <a:r>
              <a:rPr lang="en-US" altLang="cs-CZ" sz="2000" i="1" dirty="0">
                <a:latin typeface="Calibri" pitchFamily="34" charset="0"/>
              </a:rPr>
              <a:t>Some statistics (e.g. correlation coefficient, p-value)</a:t>
            </a:r>
            <a:endParaRPr lang="en-US" altLang="cs-CZ" sz="2000" i="1" dirty="0">
              <a:solidFill>
                <a:srgbClr val="FF0000"/>
              </a:solidFill>
              <a:latin typeface="Calibri" pitchFamily="34" charset="0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7C2EE5F5-33F6-44AD-9FF6-44850A5652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707828"/>
            <a:ext cx="3835400" cy="41436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1245105-7DC1-489A-A9DB-9BB3A448BF3F}"/>
              </a:ext>
            </a:extLst>
          </p:cNvPr>
          <p:cNvSpPr txBox="1"/>
          <p:nvPr/>
        </p:nvSpPr>
        <p:spPr>
          <a:xfrm>
            <a:off x="7673703" y="6288525"/>
            <a:ext cx="161979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err="1"/>
              <a:t>Fahrmann</a:t>
            </a:r>
            <a:r>
              <a:rPr lang="en-US" sz="1000" dirty="0"/>
              <a:t> J et al., </a:t>
            </a:r>
            <a:r>
              <a:rPr lang="en-US" sz="1000" i="1" dirty="0"/>
              <a:t>Am J </a:t>
            </a:r>
            <a:r>
              <a:rPr lang="en-US" sz="1000" i="1" dirty="0" err="1"/>
              <a:t>Physiol</a:t>
            </a:r>
            <a:r>
              <a:rPr lang="en-US" sz="1000" i="1" dirty="0"/>
              <a:t> </a:t>
            </a:r>
            <a:r>
              <a:rPr lang="en-US" sz="1000" i="1" dirty="0" err="1"/>
              <a:t>Endocrinol</a:t>
            </a:r>
            <a:r>
              <a:rPr lang="en-US" sz="1000" i="1" dirty="0"/>
              <a:t> </a:t>
            </a:r>
            <a:r>
              <a:rPr lang="en-US" sz="1000" i="1" dirty="0" err="1"/>
              <a:t>Metab</a:t>
            </a:r>
            <a:r>
              <a:rPr lang="en-US" sz="1000" dirty="0"/>
              <a:t> 308: </a:t>
            </a:r>
            <a:r>
              <a:rPr lang="en-US" sz="1000" dirty="0" err="1"/>
              <a:t>E978</a:t>
            </a:r>
            <a:r>
              <a:rPr lang="en-US" sz="1000" dirty="0"/>
              <a:t>–</a:t>
            </a:r>
            <a:r>
              <a:rPr lang="en-US" sz="1000" dirty="0" err="1"/>
              <a:t>E989</a:t>
            </a:r>
            <a:r>
              <a:rPr lang="en-US" sz="1000" dirty="0"/>
              <a:t>, 2015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5FD08E2-06C5-4E35-A5D2-B68E513E0AA0}"/>
              </a:ext>
            </a:extLst>
          </p:cNvPr>
          <p:cNvSpPr txBox="1"/>
          <p:nvPr/>
        </p:nvSpPr>
        <p:spPr>
          <a:xfrm>
            <a:off x="1981200" y="5615089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Intensities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E6897E-E917-4942-8236-179AA7031B13}"/>
              </a:ext>
            </a:extLst>
          </p:cNvPr>
          <p:cNvSpPr txBox="1"/>
          <p:nvPr/>
        </p:nvSpPr>
        <p:spPr>
          <a:xfrm>
            <a:off x="7828625" y="5627737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Correlations</a:t>
            </a:r>
          </a:p>
        </p:txBody>
      </p:sp>
    </p:spTree>
    <p:extLst>
      <p:ext uri="{BB962C8B-B14F-4D97-AF65-F5344CB8AC3E}">
        <p14:creationId xmlns:p14="http://schemas.microsoft.com/office/powerpoint/2010/main" val="2884641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1162050" y="1295402"/>
            <a:ext cx="7981950" cy="11300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Multivariate analysis:</a:t>
            </a:r>
            <a:br>
              <a:rPr lang="en-US" sz="2000" b="1" dirty="0"/>
            </a:br>
            <a:r>
              <a:rPr lang="en-US" sz="2000" b="1" dirty="0"/>
              <a:t>analyze two or more variables at the same time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Why multivariate analysis?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C3B482F-A2C5-425F-854D-F94138BF69CD}"/>
              </a:ext>
            </a:extLst>
          </p:cNvPr>
          <p:cNvGrpSpPr/>
          <p:nvPr/>
        </p:nvGrpSpPr>
        <p:grpSpPr>
          <a:xfrm>
            <a:off x="2882837" y="2133600"/>
            <a:ext cx="4540375" cy="3176872"/>
            <a:chOff x="2872837" y="3238951"/>
            <a:chExt cx="4327780" cy="316185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CE67367-2478-469D-A567-1486CA3BE232}"/>
                </a:ext>
              </a:extLst>
            </p:cNvPr>
            <p:cNvGrpSpPr/>
            <p:nvPr/>
          </p:nvGrpSpPr>
          <p:grpSpPr>
            <a:xfrm>
              <a:off x="2872837" y="3238951"/>
              <a:ext cx="4327780" cy="2787899"/>
              <a:chOff x="2286000" y="2667000"/>
              <a:chExt cx="6182543" cy="3982713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5595224-DEE1-4817-8855-1236C1EA6087}"/>
                  </a:ext>
                </a:extLst>
              </p:cNvPr>
              <p:cNvGrpSpPr/>
              <p:nvPr/>
            </p:nvGrpSpPr>
            <p:grpSpPr>
              <a:xfrm>
                <a:off x="2286000" y="2667000"/>
                <a:ext cx="4702807" cy="3982713"/>
                <a:chOff x="4131008" y="726742"/>
                <a:chExt cx="6718296" cy="5689590"/>
              </a:xfrm>
            </p:grpSpPr>
            <p:grpSp>
              <p:nvGrpSpPr>
                <p:cNvPr id="14" name="grp2">
                  <a:extLst>
                    <a:ext uri="{FF2B5EF4-FFF2-40B4-BE49-F238E27FC236}">
                      <a16:creationId xmlns:a16="http://schemas.microsoft.com/office/drawing/2014/main" id="{D118086C-F7C3-47AD-867D-946F447CFD44}"/>
                    </a:ext>
                  </a:extLst>
                </p:cNvPr>
                <p:cNvGrpSpPr/>
                <p:nvPr/>
              </p:nvGrpSpPr>
              <p:grpSpPr>
                <a:xfrm>
                  <a:off x="4131008" y="1901213"/>
                  <a:ext cx="5499530" cy="4515119"/>
                  <a:chOff x="5786268" y="1027926"/>
                  <a:chExt cx="5499530" cy="4515119"/>
                </a:xfrm>
              </p:grpSpPr>
              <p:sp>
                <p:nvSpPr>
                  <p:cNvPr id="68" name="pt4">
                    <a:extLst>
                      <a:ext uri="{FF2B5EF4-FFF2-40B4-BE49-F238E27FC236}">
                        <a16:creationId xmlns:a16="http://schemas.microsoft.com/office/drawing/2014/main" id="{CF37BD8D-8300-4803-BE1C-76BCA5A97927}"/>
                      </a:ext>
                    </a:extLst>
                  </p:cNvPr>
                  <p:cNvSpPr/>
                  <p:nvPr/>
                </p:nvSpPr>
                <p:spPr>
                  <a:xfrm>
                    <a:off x="8777948" y="1949277"/>
                    <a:ext cx="144506" cy="144506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000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69" name="pt5">
                    <a:extLst>
                      <a:ext uri="{FF2B5EF4-FFF2-40B4-BE49-F238E27FC236}">
                        <a16:creationId xmlns:a16="http://schemas.microsoft.com/office/drawing/2014/main" id="{36D5BF5D-24E8-4C0B-B498-218C68A8C718}"/>
                      </a:ext>
                    </a:extLst>
                  </p:cNvPr>
                  <p:cNvSpPr/>
                  <p:nvPr/>
                </p:nvSpPr>
                <p:spPr>
                  <a:xfrm>
                    <a:off x="7990046" y="3286913"/>
                    <a:ext cx="144506" cy="144506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000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70" name="pt6">
                    <a:extLst>
                      <a:ext uri="{FF2B5EF4-FFF2-40B4-BE49-F238E27FC236}">
                        <a16:creationId xmlns:a16="http://schemas.microsoft.com/office/drawing/2014/main" id="{D4AE16D8-5FCB-4EB6-92D4-9AC63A1478B0}"/>
                      </a:ext>
                    </a:extLst>
                  </p:cNvPr>
                  <p:cNvSpPr/>
                  <p:nvPr/>
                </p:nvSpPr>
                <p:spPr>
                  <a:xfrm>
                    <a:off x="7481734" y="3286913"/>
                    <a:ext cx="144506" cy="144506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000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71" name="pt7">
                    <a:extLst>
                      <a:ext uri="{FF2B5EF4-FFF2-40B4-BE49-F238E27FC236}">
                        <a16:creationId xmlns:a16="http://schemas.microsoft.com/office/drawing/2014/main" id="{A8ED36FE-C2C5-4A3C-8814-20C91679067A}"/>
                      </a:ext>
                    </a:extLst>
                  </p:cNvPr>
                  <p:cNvSpPr/>
                  <p:nvPr/>
                </p:nvSpPr>
                <p:spPr>
                  <a:xfrm>
                    <a:off x="6761224" y="4067822"/>
                    <a:ext cx="144506" cy="144506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000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72" name="pt8">
                    <a:extLst>
                      <a:ext uri="{FF2B5EF4-FFF2-40B4-BE49-F238E27FC236}">
                        <a16:creationId xmlns:a16="http://schemas.microsoft.com/office/drawing/2014/main" id="{480A0BC7-1FDD-435B-B7E3-B72769BA1D44}"/>
                      </a:ext>
                    </a:extLst>
                  </p:cNvPr>
                  <p:cNvSpPr/>
                  <p:nvPr/>
                </p:nvSpPr>
                <p:spPr>
                  <a:xfrm>
                    <a:off x="7906048" y="2577607"/>
                    <a:ext cx="144506" cy="144506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000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73" name="pt9">
                    <a:extLst>
                      <a:ext uri="{FF2B5EF4-FFF2-40B4-BE49-F238E27FC236}">
                        <a16:creationId xmlns:a16="http://schemas.microsoft.com/office/drawing/2014/main" id="{06BB6970-15FA-4C1A-9DB8-075D848DD072}"/>
                      </a:ext>
                    </a:extLst>
                  </p:cNvPr>
                  <p:cNvSpPr/>
                  <p:nvPr/>
                </p:nvSpPr>
                <p:spPr>
                  <a:xfrm>
                    <a:off x="8706910" y="2342268"/>
                    <a:ext cx="144506" cy="144506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000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74" name="pt10">
                    <a:extLst>
                      <a:ext uri="{FF2B5EF4-FFF2-40B4-BE49-F238E27FC236}">
                        <a16:creationId xmlns:a16="http://schemas.microsoft.com/office/drawing/2014/main" id="{BEDA097B-F9B5-46E5-B2A9-F500BE509C29}"/>
                      </a:ext>
                    </a:extLst>
                  </p:cNvPr>
                  <p:cNvSpPr/>
                  <p:nvPr/>
                </p:nvSpPr>
                <p:spPr>
                  <a:xfrm>
                    <a:off x="7042581" y="3506936"/>
                    <a:ext cx="144506" cy="144506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000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75" name="pt11">
                    <a:extLst>
                      <a:ext uri="{FF2B5EF4-FFF2-40B4-BE49-F238E27FC236}">
                        <a16:creationId xmlns:a16="http://schemas.microsoft.com/office/drawing/2014/main" id="{2CCEFC92-9D3D-40D9-9FCE-EF1491276799}"/>
                      </a:ext>
                    </a:extLst>
                  </p:cNvPr>
                  <p:cNvSpPr/>
                  <p:nvPr/>
                </p:nvSpPr>
                <p:spPr>
                  <a:xfrm>
                    <a:off x="9462838" y="1672805"/>
                    <a:ext cx="144506" cy="144506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000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76" name="pt12">
                    <a:extLst>
                      <a:ext uri="{FF2B5EF4-FFF2-40B4-BE49-F238E27FC236}">
                        <a16:creationId xmlns:a16="http://schemas.microsoft.com/office/drawing/2014/main" id="{89FEC079-9E6C-409B-9A21-DA416203921A}"/>
                      </a:ext>
                    </a:extLst>
                  </p:cNvPr>
                  <p:cNvSpPr/>
                  <p:nvPr/>
                </p:nvSpPr>
                <p:spPr>
                  <a:xfrm>
                    <a:off x="7609001" y="3736519"/>
                    <a:ext cx="144506" cy="144506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000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77" name="pt13">
                    <a:extLst>
                      <a:ext uri="{FF2B5EF4-FFF2-40B4-BE49-F238E27FC236}">
                        <a16:creationId xmlns:a16="http://schemas.microsoft.com/office/drawing/2014/main" id="{E09CC36D-5C4B-43C2-A728-7D2AA0C33D76}"/>
                      </a:ext>
                    </a:extLst>
                  </p:cNvPr>
                  <p:cNvSpPr/>
                  <p:nvPr/>
                </p:nvSpPr>
                <p:spPr>
                  <a:xfrm>
                    <a:off x="8314629" y="2848206"/>
                    <a:ext cx="144506" cy="144506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000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78" name="pt14">
                    <a:extLst>
                      <a:ext uri="{FF2B5EF4-FFF2-40B4-BE49-F238E27FC236}">
                        <a16:creationId xmlns:a16="http://schemas.microsoft.com/office/drawing/2014/main" id="{D25E7DAB-0BE2-4486-BC9A-E6401D2C4050}"/>
                      </a:ext>
                    </a:extLst>
                  </p:cNvPr>
                  <p:cNvSpPr/>
                  <p:nvPr/>
                </p:nvSpPr>
                <p:spPr>
                  <a:xfrm>
                    <a:off x="9009367" y="3970717"/>
                    <a:ext cx="144506" cy="144506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000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79" name="pt15">
                    <a:extLst>
                      <a:ext uri="{FF2B5EF4-FFF2-40B4-BE49-F238E27FC236}">
                        <a16:creationId xmlns:a16="http://schemas.microsoft.com/office/drawing/2014/main" id="{22F3659B-0630-4020-887A-BEE6D7ACD239}"/>
                      </a:ext>
                    </a:extLst>
                  </p:cNvPr>
                  <p:cNvSpPr/>
                  <p:nvPr/>
                </p:nvSpPr>
                <p:spPr>
                  <a:xfrm>
                    <a:off x="7703550" y="4890840"/>
                    <a:ext cx="144506" cy="144506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000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80" name="pt16">
                    <a:extLst>
                      <a:ext uri="{FF2B5EF4-FFF2-40B4-BE49-F238E27FC236}">
                        <a16:creationId xmlns:a16="http://schemas.microsoft.com/office/drawing/2014/main" id="{61444AB8-0D9A-48BB-B9A4-9B5F4708A658}"/>
                      </a:ext>
                    </a:extLst>
                  </p:cNvPr>
                  <p:cNvSpPr/>
                  <p:nvPr/>
                </p:nvSpPr>
                <p:spPr>
                  <a:xfrm>
                    <a:off x="10387657" y="2432360"/>
                    <a:ext cx="144506" cy="144506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000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81" name="pt17">
                    <a:extLst>
                      <a:ext uri="{FF2B5EF4-FFF2-40B4-BE49-F238E27FC236}">
                        <a16:creationId xmlns:a16="http://schemas.microsoft.com/office/drawing/2014/main" id="{AE0177B6-F6C4-485C-AA4A-2FF928B43562}"/>
                      </a:ext>
                    </a:extLst>
                  </p:cNvPr>
                  <p:cNvSpPr/>
                  <p:nvPr/>
                </p:nvSpPr>
                <p:spPr>
                  <a:xfrm>
                    <a:off x="9590756" y="3420678"/>
                    <a:ext cx="144506" cy="144506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000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82" name="pt18">
                    <a:extLst>
                      <a:ext uri="{FF2B5EF4-FFF2-40B4-BE49-F238E27FC236}">
                        <a16:creationId xmlns:a16="http://schemas.microsoft.com/office/drawing/2014/main" id="{C027BE6B-5520-45E5-A76B-F4D5474F0632}"/>
                      </a:ext>
                    </a:extLst>
                  </p:cNvPr>
                  <p:cNvSpPr/>
                  <p:nvPr/>
                </p:nvSpPr>
                <p:spPr>
                  <a:xfrm>
                    <a:off x="9069866" y="3392329"/>
                    <a:ext cx="144506" cy="144506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000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83" name="pt19">
                    <a:extLst>
                      <a:ext uri="{FF2B5EF4-FFF2-40B4-BE49-F238E27FC236}">
                        <a16:creationId xmlns:a16="http://schemas.microsoft.com/office/drawing/2014/main" id="{4054AD9B-BC6C-4DE0-BED1-18F3692F60C6}"/>
                      </a:ext>
                    </a:extLst>
                  </p:cNvPr>
                  <p:cNvSpPr/>
                  <p:nvPr/>
                </p:nvSpPr>
                <p:spPr>
                  <a:xfrm>
                    <a:off x="9979446" y="3071490"/>
                    <a:ext cx="144506" cy="144506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000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84" name="pt20">
                    <a:extLst>
                      <a:ext uri="{FF2B5EF4-FFF2-40B4-BE49-F238E27FC236}">
                        <a16:creationId xmlns:a16="http://schemas.microsoft.com/office/drawing/2014/main" id="{67DBA56C-0A74-4F57-8F12-CA34B6D30380}"/>
                      </a:ext>
                    </a:extLst>
                  </p:cNvPr>
                  <p:cNvSpPr/>
                  <p:nvPr/>
                </p:nvSpPr>
                <p:spPr>
                  <a:xfrm>
                    <a:off x="8591881" y="3704629"/>
                    <a:ext cx="144506" cy="144506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000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85" name="pt21">
                    <a:extLst>
                      <a:ext uri="{FF2B5EF4-FFF2-40B4-BE49-F238E27FC236}">
                        <a16:creationId xmlns:a16="http://schemas.microsoft.com/office/drawing/2014/main" id="{B491B271-5907-48F5-905C-F1525C791937}"/>
                      </a:ext>
                    </a:extLst>
                  </p:cNvPr>
                  <p:cNvSpPr/>
                  <p:nvPr/>
                </p:nvSpPr>
                <p:spPr>
                  <a:xfrm>
                    <a:off x="9822139" y="2748013"/>
                    <a:ext cx="144506" cy="144506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000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86" name="pt22">
                    <a:extLst>
                      <a:ext uri="{FF2B5EF4-FFF2-40B4-BE49-F238E27FC236}">
                        <a16:creationId xmlns:a16="http://schemas.microsoft.com/office/drawing/2014/main" id="{C3CF989F-4F08-47EA-B69C-6F9078AC8A72}"/>
                      </a:ext>
                    </a:extLst>
                  </p:cNvPr>
                  <p:cNvSpPr/>
                  <p:nvPr/>
                </p:nvSpPr>
                <p:spPr>
                  <a:xfrm>
                    <a:off x="8293377" y="4353546"/>
                    <a:ext cx="144506" cy="144506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000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87" name="pt23">
                    <a:extLst>
                      <a:ext uri="{FF2B5EF4-FFF2-40B4-BE49-F238E27FC236}">
                        <a16:creationId xmlns:a16="http://schemas.microsoft.com/office/drawing/2014/main" id="{047559A1-94D6-4122-AF58-EAE9F01D1C3E}"/>
                      </a:ext>
                    </a:extLst>
                  </p:cNvPr>
                  <p:cNvSpPr/>
                  <p:nvPr/>
                </p:nvSpPr>
                <p:spPr>
                  <a:xfrm>
                    <a:off x="8664420" y="4224161"/>
                    <a:ext cx="144506" cy="144506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000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88" name="pl24">
                    <a:extLst>
                      <a:ext uri="{FF2B5EF4-FFF2-40B4-BE49-F238E27FC236}">
                        <a16:creationId xmlns:a16="http://schemas.microsoft.com/office/drawing/2014/main" id="{BBD05606-7E84-4FD7-A80E-4568F7C68FCC}"/>
                      </a:ext>
                    </a:extLst>
                  </p:cNvPr>
                  <p:cNvSpPr/>
                  <p:nvPr/>
                </p:nvSpPr>
                <p:spPr>
                  <a:xfrm rot="2194058">
                    <a:off x="7773374" y="1027926"/>
                    <a:ext cx="838550" cy="3840623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4396692" h="3344627">
                        <a:moveTo>
                          <a:pt x="4396692" y="254146"/>
                        </a:moveTo>
                        <a:lnTo>
                          <a:pt x="4380014" y="155437"/>
                        </a:lnTo>
                        <a:lnTo>
                          <a:pt x="4330232" y="79705"/>
                        </a:lnTo>
                        <a:lnTo>
                          <a:pt x="4248102" y="28095"/>
                        </a:lnTo>
                        <a:lnTo>
                          <a:pt x="4134867" y="1392"/>
                        </a:lnTo>
                        <a:lnTo>
                          <a:pt x="3992246" y="0"/>
                        </a:lnTo>
                        <a:lnTo>
                          <a:pt x="3822399" y="23939"/>
                        </a:lnTo>
                        <a:lnTo>
                          <a:pt x="3627901" y="72847"/>
                        </a:lnTo>
                        <a:lnTo>
                          <a:pt x="3411701" y="145982"/>
                        </a:lnTo>
                        <a:lnTo>
                          <a:pt x="3177076" y="242237"/>
                        </a:lnTo>
                        <a:lnTo>
                          <a:pt x="2927583" y="360151"/>
                        </a:lnTo>
                        <a:lnTo>
                          <a:pt x="2667004" y="497937"/>
                        </a:lnTo>
                        <a:lnTo>
                          <a:pt x="2399289" y="653507"/>
                        </a:lnTo>
                        <a:lnTo>
                          <a:pt x="2128497" y="824503"/>
                        </a:lnTo>
                        <a:lnTo>
                          <a:pt x="1858731" y="1008331"/>
                        </a:lnTo>
                        <a:lnTo>
                          <a:pt x="1594082" y="1202206"/>
                        </a:lnTo>
                        <a:lnTo>
                          <a:pt x="1338561" y="1403189"/>
                        </a:lnTo>
                        <a:lnTo>
                          <a:pt x="1096042" y="1608232"/>
                        </a:lnTo>
                        <a:lnTo>
                          <a:pt x="870202" y="1814228"/>
                        </a:lnTo>
                        <a:lnTo>
                          <a:pt x="664463" y="2018054"/>
                        </a:lnTo>
                        <a:lnTo>
                          <a:pt x="481944" y="2216620"/>
                        </a:lnTo>
                        <a:lnTo>
                          <a:pt x="325413" y="2406916"/>
                        </a:lnTo>
                        <a:lnTo>
                          <a:pt x="197242" y="2586058"/>
                        </a:lnTo>
                        <a:lnTo>
                          <a:pt x="99374" y="2751329"/>
                        </a:lnTo>
                        <a:lnTo>
                          <a:pt x="33293" y="2900225"/>
                        </a:lnTo>
                        <a:lnTo>
                          <a:pt x="0" y="3030488"/>
                        </a:lnTo>
                        <a:lnTo>
                          <a:pt x="0" y="3140144"/>
                        </a:lnTo>
                        <a:lnTo>
                          <a:pt x="33293" y="3227530"/>
                        </a:lnTo>
                        <a:lnTo>
                          <a:pt x="99374" y="3291322"/>
                        </a:lnTo>
                        <a:lnTo>
                          <a:pt x="197242" y="3330553"/>
                        </a:lnTo>
                        <a:lnTo>
                          <a:pt x="325413" y="3344627"/>
                        </a:lnTo>
                        <a:lnTo>
                          <a:pt x="481944" y="3333333"/>
                        </a:lnTo>
                        <a:lnTo>
                          <a:pt x="664463" y="3296840"/>
                        </a:lnTo>
                        <a:lnTo>
                          <a:pt x="870202" y="3235702"/>
                        </a:lnTo>
                        <a:lnTo>
                          <a:pt x="1096042" y="3150846"/>
                        </a:lnTo>
                        <a:lnTo>
                          <a:pt x="1338561" y="3043558"/>
                        </a:lnTo>
                        <a:lnTo>
                          <a:pt x="1594082" y="2915465"/>
                        </a:lnTo>
                        <a:lnTo>
                          <a:pt x="1858731" y="2768508"/>
                        </a:lnTo>
                        <a:lnTo>
                          <a:pt x="2128497" y="2604915"/>
                        </a:lnTo>
                        <a:lnTo>
                          <a:pt x="2399289" y="2427166"/>
                        </a:lnTo>
                        <a:lnTo>
                          <a:pt x="2667004" y="2237956"/>
                        </a:lnTo>
                        <a:lnTo>
                          <a:pt x="2927583" y="2040152"/>
                        </a:lnTo>
                        <a:lnTo>
                          <a:pt x="3177076" y="1836753"/>
                        </a:lnTo>
                        <a:lnTo>
                          <a:pt x="3411701" y="1630843"/>
                        </a:lnTo>
                        <a:lnTo>
                          <a:pt x="3627901" y="1425542"/>
                        </a:lnTo>
                        <a:lnTo>
                          <a:pt x="3822399" y="1223964"/>
                        </a:lnTo>
                        <a:lnTo>
                          <a:pt x="3992246" y="1029163"/>
                        </a:lnTo>
                        <a:lnTo>
                          <a:pt x="4134867" y="844093"/>
                        </a:lnTo>
                        <a:lnTo>
                          <a:pt x="4248102" y="671560"/>
                        </a:lnTo>
                        <a:lnTo>
                          <a:pt x="4330232" y="514178"/>
                        </a:lnTo>
                        <a:lnTo>
                          <a:pt x="4380014" y="374333"/>
                        </a:lnTo>
                        <a:lnTo>
                          <a:pt x="4396692" y="254146"/>
                        </a:lnTo>
                      </a:path>
                    </a:pathLst>
                  </a:custGeom>
                  <a:ln w="27101" cap="flat">
                    <a:solidFill>
                      <a:srgbClr val="F8766D">
                        <a:alpha val="100000"/>
                      </a:srgbClr>
                    </a:solidFill>
                    <a:prstDash val="dash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89" name="pl25">
                    <a:extLst>
                      <a:ext uri="{FF2B5EF4-FFF2-40B4-BE49-F238E27FC236}">
                        <a16:creationId xmlns:a16="http://schemas.microsoft.com/office/drawing/2014/main" id="{870AF032-8131-4150-ABCC-E585990F6463}"/>
                      </a:ext>
                    </a:extLst>
                  </p:cNvPr>
                  <p:cNvSpPr/>
                  <p:nvPr/>
                </p:nvSpPr>
                <p:spPr>
                  <a:xfrm rot="1294720">
                    <a:off x="8136770" y="1974247"/>
                    <a:ext cx="1856042" cy="354367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059596" h="4168859">
                        <a:moveTo>
                          <a:pt x="5059596" y="99155"/>
                        </a:moveTo>
                        <a:lnTo>
                          <a:pt x="5040403" y="34890"/>
                        </a:lnTo>
                        <a:lnTo>
                          <a:pt x="4983116" y="1671"/>
                        </a:lnTo>
                        <a:lnTo>
                          <a:pt x="4888602" y="0"/>
                        </a:lnTo>
                        <a:lnTo>
                          <a:pt x="4758295" y="29903"/>
                        </a:lnTo>
                        <a:lnTo>
                          <a:pt x="4594170" y="90927"/>
                        </a:lnTo>
                        <a:lnTo>
                          <a:pt x="4398715" y="182147"/>
                        </a:lnTo>
                        <a:lnTo>
                          <a:pt x="4174892" y="302179"/>
                        </a:lnTo>
                        <a:lnTo>
                          <a:pt x="3926095" y="449206"/>
                        </a:lnTo>
                        <a:lnTo>
                          <a:pt x="3656095" y="620997"/>
                        </a:lnTo>
                        <a:lnTo>
                          <a:pt x="3368985" y="814948"/>
                        </a:lnTo>
                        <a:lnTo>
                          <a:pt x="3069118" y="1028120"/>
                        </a:lnTo>
                        <a:lnTo>
                          <a:pt x="2761038" y="1257281"/>
                        </a:lnTo>
                        <a:lnTo>
                          <a:pt x="2449417" y="1498956"/>
                        </a:lnTo>
                        <a:lnTo>
                          <a:pt x="2138978" y="1749484"/>
                        </a:lnTo>
                        <a:lnTo>
                          <a:pt x="1834427" y="2005065"/>
                        </a:lnTo>
                        <a:lnTo>
                          <a:pt x="1540381" y="2261825"/>
                        </a:lnTo>
                        <a:lnTo>
                          <a:pt x="1261297" y="2515873"/>
                        </a:lnTo>
                        <a:lnTo>
                          <a:pt x="1001405" y="2763357"/>
                        </a:lnTo>
                        <a:lnTo>
                          <a:pt x="764646" y="3000525"/>
                        </a:lnTo>
                        <a:lnTo>
                          <a:pt x="554609" y="3223783"/>
                        </a:lnTo>
                        <a:lnTo>
                          <a:pt x="374477" y="3429745"/>
                        </a:lnTo>
                        <a:lnTo>
                          <a:pt x="226981" y="3615290"/>
                        </a:lnTo>
                        <a:lnTo>
                          <a:pt x="114357" y="3777606"/>
                        </a:lnTo>
                        <a:lnTo>
                          <a:pt x="38312" y="3914230"/>
                        </a:lnTo>
                        <a:lnTo>
                          <a:pt x="0" y="4023094"/>
                        </a:lnTo>
                        <a:lnTo>
                          <a:pt x="0" y="4102545"/>
                        </a:lnTo>
                        <a:lnTo>
                          <a:pt x="38312" y="4151380"/>
                        </a:lnTo>
                        <a:lnTo>
                          <a:pt x="114357" y="4168859"/>
                        </a:lnTo>
                        <a:lnTo>
                          <a:pt x="226981" y="4154716"/>
                        </a:lnTo>
                        <a:lnTo>
                          <a:pt x="374477" y="4109166"/>
                        </a:lnTo>
                        <a:lnTo>
                          <a:pt x="554609" y="4032899"/>
                        </a:lnTo>
                        <a:lnTo>
                          <a:pt x="764646" y="3927072"/>
                        </a:lnTo>
                        <a:lnTo>
                          <a:pt x="1001405" y="3793289"/>
                        </a:lnTo>
                        <a:lnTo>
                          <a:pt x="1261297" y="3633577"/>
                        </a:lnTo>
                        <a:lnTo>
                          <a:pt x="1540381" y="3450359"/>
                        </a:lnTo>
                        <a:lnTo>
                          <a:pt x="1834427" y="3246410"/>
                        </a:lnTo>
                        <a:lnTo>
                          <a:pt x="2138978" y="3024824"/>
                        </a:lnTo>
                        <a:lnTo>
                          <a:pt x="2449417" y="2788958"/>
                        </a:lnTo>
                        <a:lnTo>
                          <a:pt x="2761038" y="2542389"/>
                        </a:lnTo>
                        <a:lnTo>
                          <a:pt x="3069118" y="2288854"/>
                        </a:lnTo>
                        <a:lnTo>
                          <a:pt x="3368985" y="2032196"/>
                        </a:lnTo>
                        <a:lnTo>
                          <a:pt x="3656095" y="1776307"/>
                        </a:lnTo>
                        <a:lnTo>
                          <a:pt x="3926095" y="1525064"/>
                        </a:lnTo>
                        <a:lnTo>
                          <a:pt x="4174892" y="1282278"/>
                        </a:lnTo>
                        <a:lnTo>
                          <a:pt x="4398715" y="1051627"/>
                        </a:lnTo>
                        <a:lnTo>
                          <a:pt x="4594170" y="836609"/>
                        </a:lnTo>
                        <a:lnTo>
                          <a:pt x="4758295" y="640484"/>
                        </a:lnTo>
                        <a:lnTo>
                          <a:pt x="4888602" y="466223"/>
                        </a:lnTo>
                        <a:lnTo>
                          <a:pt x="4983116" y="316469"/>
                        </a:lnTo>
                        <a:lnTo>
                          <a:pt x="5040403" y="193492"/>
                        </a:lnTo>
                        <a:lnTo>
                          <a:pt x="5059596" y="99155"/>
                        </a:lnTo>
                      </a:path>
                    </a:pathLst>
                  </a:custGeom>
                  <a:ln w="27101" cap="flat">
                    <a:solidFill>
                      <a:srgbClr val="00BFC4">
                        <a:alpha val="100000"/>
                      </a:srgbClr>
                    </a:solidFill>
                    <a:prstDash val="dash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90" name="pl26">
                    <a:extLst>
                      <a:ext uri="{FF2B5EF4-FFF2-40B4-BE49-F238E27FC236}">
                        <a16:creationId xmlns:a16="http://schemas.microsoft.com/office/drawing/2014/main" id="{EC8E6DFD-857B-4858-AEDE-F1F2C9DC66E2}"/>
                      </a:ext>
                    </a:extLst>
                  </p:cNvPr>
                  <p:cNvSpPr/>
                  <p:nvPr/>
                </p:nvSpPr>
                <p:spPr>
                  <a:xfrm>
                    <a:off x="5786268" y="1055261"/>
                    <a:ext cx="5371358" cy="0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w="5371358">
                        <a:moveTo>
                          <a:pt x="0" y="0"/>
                        </a:moveTo>
                        <a:lnTo>
                          <a:pt x="5371358" y="0"/>
                        </a:lnTo>
                      </a:path>
                    </a:pathLst>
                  </a:custGeom>
                  <a:ln w="13550" cap="rnd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91" name="pl27">
                    <a:extLst>
                      <a:ext uri="{FF2B5EF4-FFF2-40B4-BE49-F238E27FC236}">
                        <a16:creationId xmlns:a16="http://schemas.microsoft.com/office/drawing/2014/main" id="{89D7560B-7FE5-4682-8EA4-F4269C6F65AC}"/>
                      </a:ext>
                    </a:extLst>
                  </p:cNvPr>
                  <p:cNvSpPr/>
                  <p:nvPr/>
                </p:nvSpPr>
                <p:spPr>
                  <a:xfrm>
                    <a:off x="11285798" y="1448509"/>
                    <a:ext cx="0" cy="4094536"/>
                  </a:xfrm>
                  <a:custGeom>
                    <a:avLst/>
                    <a:gdLst/>
                    <a:ahLst/>
                    <a:cxnLst/>
                    <a:rect l="0" t="0" r="0" b="0"/>
                    <a:pathLst>
                      <a:path h="4094536">
                        <a:moveTo>
                          <a:pt x="0" y="4094536"/>
                        </a:moveTo>
                        <a:lnTo>
                          <a:pt x="0" y="0"/>
                        </a:lnTo>
                      </a:path>
                    </a:pathLst>
                  </a:custGeom>
                  <a:ln w="13550" cap="rnd">
                    <a:solidFill>
                      <a:srgbClr val="000000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</p:grpSp>
            <p:grpSp>
              <p:nvGrpSpPr>
                <p:cNvPr id="20" name="grp2">
                  <a:extLst>
                    <a:ext uri="{FF2B5EF4-FFF2-40B4-BE49-F238E27FC236}">
                      <a16:creationId xmlns:a16="http://schemas.microsoft.com/office/drawing/2014/main" id="{C637FCA1-A428-4621-9C61-C197316B8226}"/>
                    </a:ext>
                  </a:extLst>
                </p:cNvPr>
                <p:cNvGrpSpPr/>
                <p:nvPr/>
              </p:nvGrpSpPr>
              <p:grpSpPr>
                <a:xfrm>
                  <a:off x="5105964" y="1230112"/>
                  <a:ext cx="4788586" cy="2758108"/>
                  <a:chOff x="14103408" y="5279777"/>
                  <a:chExt cx="4788586" cy="2758108"/>
                </a:xfrm>
              </p:grpSpPr>
              <p:sp>
                <p:nvSpPr>
                  <p:cNvPr id="48" name="pt4">
                    <a:extLst>
                      <a:ext uri="{FF2B5EF4-FFF2-40B4-BE49-F238E27FC236}">
                        <a16:creationId xmlns:a16="http://schemas.microsoft.com/office/drawing/2014/main" id="{22F0263C-13F5-4EB0-99B7-5B1BDA54A9A6}"/>
                      </a:ext>
                    </a:extLst>
                  </p:cNvPr>
                  <p:cNvSpPr/>
                  <p:nvPr/>
                </p:nvSpPr>
                <p:spPr>
                  <a:xfrm>
                    <a:off x="14935486" y="5545838"/>
                    <a:ext cx="175901" cy="175901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525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49" name="pt5">
                    <a:extLst>
                      <a:ext uri="{FF2B5EF4-FFF2-40B4-BE49-F238E27FC236}">
                        <a16:creationId xmlns:a16="http://schemas.microsoft.com/office/drawing/2014/main" id="{0839D114-F665-41BC-9E0C-3CBD49650D0D}"/>
                      </a:ext>
                    </a:extLst>
                  </p:cNvPr>
                  <p:cNvSpPr/>
                  <p:nvPr/>
                </p:nvSpPr>
                <p:spPr>
                  <a:xfrm>
                    <a:off x="16032181" y="5554903"/>
                    <a:ext cx="175901" cy="175901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525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50" name="pt6">
                    <a:extLst>
                      <a:ext uri="{FF2B5EF4-FFF2-40B4-BE49-F238E27FC236}">
                        <a16:creationId xmlns:a16="http://schemas.microsoft.com/office/drawing/2014/main" id="{1A519534-E5CB-4A2E-BAE2-EAE2E8E80D51}"/>
                      </a:ext>
                    </a:extLst>
                  </p:cNvPr>
                  <p:cNvSpPr/>
                  <p:nvPr/>
                </p:nvSpPr>
                <p:spPr>
                  <a:xfrm>
                    <a:off x="14103408" y="5761647"/>
                    <a:ext cx="175901" cy="175901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525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51" name="pt7">
                    <a:extLst>
                      <a:ext uri="{FF2B5EF4-FFF2-40B4-BE49-F238E27FC236}">
                        <a16:creationId xmlns:a16="http://schemas.microsoft.com/office/drawing/2014/main" id="{E11D29B2-FFAE-44F1-A660-FAFD2C030386}"/>
                      </a:ext>
                    </a:extLst>
                  </p:cNvPr>
                  <p:cNvSpPr/>
                  <p:nvPr/>
                </p:nvSpPr>
                <p:spPr>
                  <a:xfrm>
                    <a:off x="16049094" y="5775270"/>
                    <a:ext cx="175901" cy="175901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525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52" name="pt8">
                    <a:extLst>
                      <a:ext uri="{FF2B5EF4-FFF2-40B4-BE49-F238E27FC236}">
                        <a16:creationId xmlns:a16="http://schemas.microsoft.com/office/drawing/2014/main" id="{77797B00-4B52-404F-AC35-6A8626D463E0}"/>
                      </a:ext>
                    </a:extLst>
                  </p:cNvPr>
                  <p:cNvSpPr/>
                  <p:nvPr/>
                </p:nvSpPr>
                <p:spPr>
                  <a:xfrm>
                    <a:off x="15656813" y="5777300"/>
                    <a:ext cx="175901" cy="175901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525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53" name="pt9">
                    <a:extLst>
                      <a:ext uri="{FF2B5EF4-FFF2-40B4-BE49-F238E27FC236}">
                        <a16:creationId xmlns:a16="http://schemas.microsoft.com/office/drawing/2014/main" id="{84C89C2B-8F0E-404A-BA6C-84DBDF0C67B7}"/>
                      </a:ext>
                    </a:extLst>
                  </p:cNvPr>
                  <p:cNvSpPr/>
                  <p:nvPr/>
                </p:nvSpPr>
                <p:spPr>
                  <a:xfrm>
                    <a:off x="15249215" y="5777299"/>
                    <a:ext cx="175901" cy="175901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525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54" name="pt10">
                    <a:extLst>
                      <a:ext uri="{FF2B5EF4-FFF2-40B4-BE49-F238E27FC236}">
                        <a16:creationId xmlns:a16="http://schemas.microsoft.com/office/drawing/2014/main" id="{B54D81E3-A52B-4CC4-BB28-FAB187F7DEDC}"/>
                      </a:ext>
                    </a:extLst>
                  </p:cNvPr>
                  <p:cNvSpPr/>
                  <p:nvPr/>
                </p:nvSpPr>
                <p:spPr>
                  <a:xfrm>
                    <a:off x="16769038" y="5775270"/>
                    <a:ext cx="175901" cy="175901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525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55" name="pt11">
                    <a:extLst>
                      <a:ext uri="{FF2B5EF4-FFF2-40B4-BE49-F238E27FC236}">
                        <a16:creationId xmlns:a16="http://schemas.microsoft.com/office/drawing/2014/main" id="{51E3B752-68CA-4D4E-B7F9-B92BEF08E70D}"/>
                      </a:ext>
                    </a:extLst>
                  </p:cNvPr>
                  <p:cNvSpPr/>
                  <p:nvPr/>
                </p:nvSpPr>
                <p:spPr>
                  <a:xfrm>
                    <a:off x="15244279" y="5545838"/>
                    <a:ext cx="175901" cy="175901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525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56" name="pt12">
                    <a:extLst>
                      <a:ext uri="{FF2B5EF4-FFF2-40B4-BE49-F238E27FC236}">
                        <a16:creationId xmlns:a16="http://schemas.microsoft.com/office/drawing/2014/main" id="{8AEB74FB-D16F-499E-978C-42693B58E4E4}"/>
                      </a:ext>
                    </a:extLst>
                  </p:cNvPr>
                  <p:cNvSpPr/>
                  <p:nvPr/>
                </p:nvSpPr>
                <p:spPr>
                  <a:xfrm>
                    <a:off x="14353370" y="5761646"/>
                    <a:ext cx="175901" cy="175901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525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57" name="pt13">
                    <a:extLst>
                      <a:ext uri="{FF2B5EF4-FFF2-40B4-BE49-F238E27FC236}">
                        <a16:creationId xmlns:a16="http://schemas.microsoft.com/office/drawing/2014/main" id="{C8F5E8B5-BD54-4556-868B-A31DC2E22B39}"/>
                      </a:ext>
                    </a:extLst>
                  </p:cNvPr>
                  <p:cNvSpPr/>
                  <p:nvPr/>
                </p:nvSpPr>
                <p:spPr>
                  <a:xfrm>
                    <a:off x="14351440" y="5516724"/>
                    <a:ext cx="175901" cy="175901"/>
                  </a:xfrm>
                  <a:prstGeom prst="ellipse">
                    <a:avLst/>
                  </a:prstGeom>
                  <a:solidFill>
                    <a:srgbClr val="F8766D">
                      <a:alpha val="100000"/>
                    </a:srgbClr>
                  </a:solidFill>
                  <a:ln w="9525" cap="rnd">
                    <a:solidFill>
                      <a:srgbClr val="F8766D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58" name="pt14">
                    <a:extLst>
                      <a:ext uri="{FF2B5EF4-FFF2-40B4-BE49-F238E27FC236}">
                        <a16:creationId xmlns:a16="http://schemas.microsoft.com/office/drawing/2014/main" id="{0D535A05-2ED0-4A7B-878C-1739D4D6929C}"/>
                      </a:ext>
                    </a:extLst>
                  </p:cNvPr>
                  <p:cNvSpPr/>
                  <p:nvPr/>
                </p:nvSpPr>
                <p:spPr>
                  <a:xfrm>
                    <a:off x="18716093" y="7861984"/>
                    <a:ext cx="175901" cy="175901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525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59" name="pt15">
                    <a:extLst>
                      <a:ext uri="{FF2B5EF4-FFF2-40B4-BE49-F238E27FC236}">
                        <a16:creationId xmlns:a16="http://schemas.microsoft.com/office/drawing/2014/main" id="{8DB51E0F-06C4-436C-ACD9-DDDEEA83F7A4}"/>
                      </a:ext>
                    </a:extLst>
                  </p:cNvPr>
                  <p:cNvSpPr/>
                  <p:nvPr/>
                </p:nvSpPr>
                <p:spPr>
                  <a:xfrm>
                    <a:off x="18700028" y="7375251"/>
                    <a:ext cx="175901" cy="175901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525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60" name="pt16">
                    <a:extLst>
                      <a:ext uri="{FF2B5EF4-FFF2-40B4-BE49-F238E27FC236}">
                        <a16:creationId xmlns:a16="http://schemas.microsoft.com/office/drawing/2014/main" id="{3936A850-4275-43C8-B097-E7EDDF04D7C8}"/>
                      </a:ext>
                    </a:extLst>
                  </p:cNvPr>
                  <p:cNvSpPr/>
                  <p:nvPr/>
                </p:nvSpPr>
                <p:spPr>
                  <a:xfrm>
                    <a:off x="14935487" y="5777299"/>
                    <a:ext cx="175901" cy="175901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525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61" name="pt17">
                    <a:extLst>
                      <a:ext uri="{FF2B5EF4-FFF2-40B4-BE49-F238E27FC236}">
                        <a16:creationId xmlns:a16="http://schemas.microsoft.com/office/drawing/2014/main" id="{33C5A6C7-468F-4C8A-8C51-E76688C56D07}"/>
                      </a:ext>
                    </a:extLst>
                  </p:cNvPr>
                  <p:cNvSpPr/>
                  <p:nvPr/>
                </p:nvSpPr>
                <p:spPr>
                  <a:xfrm>
                    <a:off x="14609255" y="5770738"/>
                    <a:ext cx="175901" cy="175901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525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62" name="pt18">
                    <a:extLst>
                      <a:ext uri="{FF2B5EF4-FFF2-40B4-BE49-F238E27FC236}">
                        <a16:creationId xmlns:a16="http://schemas.microsoft.com/office/drawing/2014/main" id="{5FAE137E-B3EB-4C1B-BC7E-F0290C2ADB3F}"/>
                      </a:ext>
                    </a:extLst>
                  </p:cNvPr>
                  <p:cNvSpPr/>
                  <p:nvPr/>
                </p:nvSpPr>
                <p:spPr>
                  <a:xfrm>
                    <a:off x="15247089" y="5279777"/>
                    <a:ext cx="175901" cy="175901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525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63" name="pt19">
                    <a:extLst>
                      <a:ext uri="{FF2B5EF4-FFF2-40B4-BE49-F238E27FC236}">
                        <a16:creationId xmlns:a16="http://schemas.microsoft.com/office/drawing/2014/main" id="{0C56396D-3948-4C6A-9F21-BC7DCC9077D8}"/>
                      </a:ext>
                    </a:extLst>
                  </p:cNvPr>
                  <p:cNvSpPr/>
                  <p:nvPr/>
                </p:nvSpPr>
                <p:spPr>
                  <a:xfrm>
                    <a:off x="15638230" y="5554903"/>
                    <a:ext cx="175901" cy="175901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525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64" name="pt20">
                    <a:extLst>
                      <a:ext uri="{FF2B5EF4-FFF2-40B4-BE49-F238E27FC236}">
                        <a16:creationId xmlns:a16="http://schemas.microsoft.com/office/drawing/2014/main" id="{F2CABED0-9268-4129-B88E-8242E27E89A3}"/>
                      </a:ext>
                    </a:extLst>
                  </p:cNvPr>
                  <p:cNvSpPr/>
                  <p:nvPr/>
                </p:nvSpPr>
                <p:spPr>
                  <a:xfrm>
                    <a:off x="16294194" y="5777299"/>
                    <a:ext cx="175901" cy="175901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525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65" name="pt21">
                    <a:extLst>
                      <a:ext uri="{FF2B5EF4-FFF2-40B4-BE49-F238E27FC236}">
                        <a16:creationId xmlns:a16="http://schemas.microsoft.com/office/drawing/2014/main" id="{F3324529-8A14-49EF-88DF-1135CC012394}"/>
                      </a:ext>
                    </a:extLst>
                  </p:cNvPr>
                  <p:cNvSpPr/>
                  <p:nvPr/>
                </p:nvSpPr>
                <p:spPr>
                  <a:xfrm>
                    <a:off x="16513751" y="5782854"/>
                    <a:ext cx="175901" cy="175901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525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  <p:sp>
                <p:nvSpPr>
                  <p:cNvPr id="66" name="pt22">
                    <a:extLst>
                      <a:ext uri="{FF2B5EF4-FFF2-40B4-BE49-F238E27FC236}">
                        <a16:creationId xmlns:a16="http://schemas.microsoft.com/office/drawing/2014/main" id="{05747010-27D2-4CE9-ADA0-9FBA9BC2074A}"/>
                      </a:ext>
                    </a:extLst>
                  </p:cNvPr>
                  <p:cNvSpPr/>
                  <p:nvPr/>
                </p:nvSpPr>
                <p:spPr>
                  <a:xfrm>
                    <a:off x="16769038" y="5537934"/>
                    <a:ext cx="175901" cy="175901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525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/>
                  </a:p>
                </p:txBody>
              </p:sp>
              <p:sp>
                <p:nvSpPr>
                  <p:cNvPr id="67" name="pt23">
                    <a:extLst>
                      <a:ext uri="{FF2B5EF4-FFF2-40B4-BE49-F238E27FC236}">
                        <a16:creationId xmlns:a16="http://schemas.microsoft.com/office/drawing/2014/main" id="{1864AE55-3448-404E-9E6A-1A06A767243A}"/>
                      </a:ext>
                    </a:extLst>
                  </p:cNvPr>
                  <p:cNvSpPr/>
                  <p:nvPr/>
                </p:nvSpPr>
                <p:spPr>
                  <a:xfrm>
                    <a:off x="17352537" y="5782855"/>
                    <a:ext cx="175901" cy="175901"/>
                  </a:xfrm>
                  <a:prstGeom prst="ellipse">
                    <a:avLst/>
                  </a:prstGeom>
                  <a:solidFill>
                    <a:srgbClr val="00BFC4">
                      <a:alpha val="100000"/>
                    </a:srgbClr>
                  </a:solidFill>
                  <a:ln w="9525" cap="rnd">
                    <a:solidFill>
                      <a:srgbClr val="00BFC4">
                        <a:alpha val="100000"/>
                      </a:srgbClr>
                    </a:solidFill>
                    <a:prstDash val="solid"/>
                    <a:round/>
                  </a:ln>
                </p:spPr>
                <p:txBody>
                  <a:bodyPr/>
                  <a:lstStyle/>
                  <a:p>
                    <a:endParaRPr dirty="0"/>
                  </a:p>
                </p:txBody>
              </p:sp>
            </p:grpSp>
            <p:sp>
              <p:nvSpPr>
                <p:cNvPr id="22" name="pl39">
                  <a:extLst>
                    <a:ext uri="{FF2B5EF4-FFF2-40B4-BE49-F238E27FC236}">
                      <a16:creationId xmlns:a16="http://schemas.microsoft.com/office/drawing/2014/main" id="{E39768AD-8990-4FFF-97FC-E5854CE42F04}"/>
                    </a:ext>
                  </a:extLst>
                </p:cNvPr>
                <p:cNvSpPr/>
                <p:nvPr/>
              </p:nvSpPr>
              <p:spPr>
                <a:xfrm>
                  <a:off x="4663376" y="726742"/>
                  <a:ext cx="4019366" cy="11505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65076" h="4022869">
                      <a:moveTo>
                        <a:pt x="0" y="4022869"/>
                      </a:moveTo>
                      <a:lnTo>
                        <a:pt x="33650" y="4019839"/>
                      </a:lnTo>
                      <a:lnTo>
                        <a:pt x="67301" y="4016141"/>
                      </a:lnTo>
                      <a:lnTo>
                        <a:pt x="100952" y="4011651"/>
                      </a:lnTo>
                      <a:lnTo>
                        <a:pt x="134603" y="4006224"/>
                      </a:lnTo>
                      <a:lnTo>
                        <a:pt x="168253" y="3999696"/>
                      </a:lnTo>
                      <a:lnTo>
                        <a:pt x="201904" y="3991879"/>
                      </a:lnTo>
                      <a:lnTo>
                        <a:pt x="235555" y="3982565"/>
                      </a:lnTo>
                      <a:lnTo>
                        <a:pt x="269206" y="3971519"/>
                      </a:lnTo>
                      <a:lnTo>
                        <a:pt x="302856" y="3958481"/>
                      </a:lnTo>
                      <a:lnTo>
                        <a:pt x="336507" y="3943165"/>
                      </a:lnTo>
                      <a:lnTo>
                        <a:pt x="370158" y="3925262"/>
                      </a:lnTo>
                      <a:lnTo>
                        <a:pt x="403809" y="3904436"/>
                      </a:lnTo>
                      <a:lnTo>
                        <a:pt x="437459" y="3880326"/>
                      </a:lnTo>
                      <a:lnTo>
                        <a:pt x="471110" y="3852554"/>
                      </a:lnTo>
                      <a:lnTo>
                        <a:pt x="504761" y="3820719"/>
                      </a:lnTo>
                      <a:lnTo>
                        <a:pt x="538412" y="3784411"/>
                      </a:lnTo>
                      <a:lnTo>
                        <a:pt x="572063" y="3743209"/>
                      </a:lnTo>
                      <a:lnTo>
                        <a:pt x="605713" y="3696688"/>
                      </a:lnTo>
                      <a:lnTo>
                        <a:pt x="639364" y="3644431"/>
                      </a:lnTo>
                      <a:lnTo>
                        <a:pt x="673015" y="3586035"/>
                      </a:lnTo>
                      <a:lnTo>
                        <a:pt x="706666" y="3521116"/>
                      </a:lnTo>
                      <a:lnTo>
                        <a:pt x="740316" y="3449329"/>
                      </a:lnTo>
                      <a:lnTo>
                        <a:pt x="773967" y="3370371"/>
                      </a:lnTo>
                      <a:lnTo>
                        <a:pt x="807618" y="3283995"/>
                      </a:lnTo>
                      <a:lnTo>
                        <a:pt x="841269" y="3190023"/>
                      </a:lnTo>
                      <a:lnTo>
                        <a:pt x="874919" y="3088360"/>
                      </a:lnTo>
                      <a:lnTo>
                        <a:pt x="908570" y="2979002"/>
                      </a:lnTo>
                      <a:lnTo>
                        <a:pt x="942221" y="2862049"/>
                      </a:lnTo>
                      <a:lnTo>
                        <a:pt x="975872" y="2737714"/>
                      </a:lnTo>
                      <a:lnTo>
                        <a:pt x="1009523" y="2606336"/>
                      </a:lnTo>
                      <a:lnTo>
                        <a:pt x="1043173" y="2468380"/>
                      </a:lnTo>
                      <a:lnTo>
                        <a:pt x="1076824" y="2324448"/>
                      </a:lnTo>
                      <a:lnTo>
                        <a:pt x="1110475" y="2175278"/>
                      </a:lnTo>
                      <a:lnTo>
                        <a:pt x="1144126" y="2021745"/>
                      </a:lnTo>
                      <a:lnTo>
                        <a:pt x="1177776" y="1864854"/>
                      </a:lnTo>
                      <a:lnTo>
                        <a:pt x="1211427" y="1705739"/>
                      </a:lnTo>
                      <a:lnTo>
                        <a:pt x="1245078" y="1545645"/>
                      </a:lnTo>
                      <a:lnTo>
                        <a:pt x="1278729" y="1385922"/>
                      </a:lnTo>
                      <a:lnTo>
                        <a:pt x="1312379" y="1228003"/>
                      </a:lnTo>
                      <a:lnTo>
                        <a:pt x="1346030" y="1073385"/>
                      </a:lnTo>
                      <a:lnTo>
                        <a:pt x="1379681" y="923609"/>
                      </a:lnTo>
                      <a:lnTo>
                        <a:pt x="1413332" y="780232"/>
                      </a:lnTo>
                      <a:lnTo>
                        <a:pt x="1446982" y="644803"/>
                      </a:lnTo>
                      <a:lnTo>
                        <a:pt x="1480633" y="518835"/>
                      </a:lnTo>
                      <a:lnTo>
                        <a:pt x="1514284" y="403777"/>
                      </a:lnTo>
                      <a:lnTo>
                        <a:pt x="1547935" y="300985"/>
                      </a:lnTo>
                      <a:lnTo>
                        <a:pt x="1581586" y="211698"/>
                      </a:lnTo>
                      <a:lnTo>
                        <a:pt x="1615236" y="137010"/>
                      </a:lnTo>
                      <a:lnTo>
                        <a:pt x="1648887" y="77852"/>
                      </a:lnTo>
                      <a:lnTo>
                        <a:pt x="1682538" y="34970"/>
                      </a:lnTo>
                      <a:lnTo>
                        <a:pt x="1716189" y="8908"/>
                      </a:lnTo>
                      <a:lnTo>
                        <a:pt x="1749839" y="0"/>
                      </a:lnTo>
                      <a:lnTo>
                        <a:pt x="1783490" y="8358"/>
                      </a:lnTo>
                      <a:lnTo>
                        <a:pt x="1817141" y="33878"/>
                      </a:lnTo>
                      <a:lnTo>
                        <a:pt x="1850792" y="76231"/>
                      </a:lnTo>
                      <a:lnTo>
                        <a:pt x="1884442" y="134880"/>
                      </a:lnTo>
                      <a:lnTo>
                        <a:pt x="1918093" y="209086"/>
                      </a:lnTo>
                      <a:lnTo>
                        <a:pt x="1951744" y="297925"/>
                      </a:lnTo>
                      <a:lnTo>
                        <a:pt x="1985395" y="400305"/>
                      </a:lnTo>
                      <a:lnTo>
                        <a:pt x="2019046" y="514993"/>
                      </a:lnTo>
                      <a:lnTo>
                        <a:pt x="2052696" y="640634"/>
                      </a:lnTo>
                      <a:lnTo>
                        <a:pt x="2086347" y="775785"/>
                      </a:lnTo>
                      <a:lnTo>
                        <a:pt x="2119998" y="918932"/>
                      </a:lnTo>
                      <a:lnTo>
                        <a:pt x="2153649" y="1068528"/>
                      </a:lnTo>
                      <a:lnTo>
                        <a:pt x="2187299" y="1223016"/>
                      </a:lnTo>
                      <a:lnTo>
                        <a:pt x="2220950" y="1380853"/>
                      </a:lnTo>
                      <a:lnTo>
                        <a:pt x="2254601" y="1540541"/>
                      </a:lnTo>
                      <a:lnTo>
                        <a:pt x="2288252" y="1700645"/>
                      </a:lnTo>
                      <a:lnTo>
                        <a:pt x="2321902" y="1859811"/>
                      </a:lnTo>
                      <a:lnTo>
                        <a:pt x="2355553" y="2016791"/>
                      </a:lnTo>
                      <a:lnTo>
                        <a:pt x="2389204" y="2170447"/>
                      </a:lnTo>
                      <a:lnTo>
                        <a:pt x="2422855" y="2319770"/>
                      </a:lnTo>
                      <a:lnTo>
                        <a:pt x="2456506" y="2463881"/>
                      </a:lnTo>
                      <a:lnTo>
                        <a:pt x="2490156" y="2602037"/>
                      </a:lnTo>
                      <a:lnTo>
                        <a:pt x="2523807" y="2733633"/>
                      </a:lnTo>
                      <a:lnTo>
                        <a:pt x="2557458" y="2858198"/>
                      </a:lnTo>
                      <a:lnTo>
                        <a:pt x="2591109" y="2975391"/>
                      </a:lnTo>
                      <a:lnTo>
                        <a:pt x="2624759" y="3084993"/>
                      </a:lnTo>
                      <a:lnTo>
                        <a:pt x="2658410" y="3186902"/>
                      </a:lnTo>
                      <a:lnTo>
                        <a:pt x="2692061" y="3281117"/>
                      </a:lnTo>
                      <a:lnTo>
                        <a:pt x="2725712" y="3367733"/>
                      </a:lnTo>
                      <a:lnTo>
                        <a:pt x="2759362" y="3446925"/>
                      </a:lnTo>
                      <a:lnTo>
                        <a:pt x="2793013" y="3518936"/>
                      </a:lnTo>
                      <a:lnTo>
                        <a:pt x="2826664" y="3584068"/>
                      </a:lnTo>
                      <a:lnTo>
                        <a:pt x="2860315" y="3642667"/>
                      </a:lnTo>
                      <a:lnTo>
                        <a:pt x="2893965" y="3695113"/>
                      </a:lnTo>
                      <a:lnTo>
                        <a:pt x="2927616" y="3741810"/>
                      </a:lnTo>
                      <a:lnTo>
                        <a:pt x="2961267" y="3783176"/>
                      </a:lnTo>
                      <a:lnTo>
                        <a:pt x="2994918" y="3819633"/>
                      </a:lnTo>
                      <a:lnTo>
                        <a:pt x="3028569" y="3851604"/>
                      </a:lnTo>
                      <a:lnTo>
                        <a:pt x="3062219" y="3879500"/>
                      </a:lnTo>
                      <a:lnTo>
                        <a:pt x="3095870" y="3903720"/>
                      </a:lnTo>
                      <a:lnTo>
                        <a:pt x="3129521" y="3924645"/>
                      </a:lnTo>
                      <a:lnTo>
                        <a:pt x="3163172" y="3942636"/>
                      </a:lnTo>
                      <a:lnTo>
                        <a:pt x="3196822" y="3958029"/>
                      </a:lnTo>
                      <a:lnTo>
                        <a:pt x="3230473" y="3971135"/>
                      </a:lnTo>
                      <a:lnTo>
                        <a:pt x="3264124" y="3982241"/>
                      </a:lnTo>
                      <a:lnTo>
                        <a:pt x="3297775" y="3991607"/>
                      </a:lnTo>
                      <a:lnTo>
                        <a:pt x="3331425" y="3999468"/>
                      </a:lnTo>
                      <a:lnTo>
                        <a:pt x="3365076" y="4006034"/>
                      </a:lnTo>
                    </a:path>
                  </a:pathLst>
                </a:custGeom>
                <a:ln w="40651" cap="flat">
                  <a:solidFill>
                    <a:srgbClr val="F8766D">
                      <a:alpha val="100000"/>
                    </a:srgb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25" name="pl39">
                  <a:extLst>
                    <a:ext uri="{FF2B5EF4-FFF2-40B4-BE49-F238E27FC236}">
                      <a16:creationId xmlns:a16="http://schemas.microsoft.com/office/drawing/2014/main" id="{832F6BEB-2EF5-4BF7-B1EF-4458023895D3}"/>
                    </a:ext>
                  </a:extLst>
                </p:cNvPr>
                <p:cNvSpPr/>
                <p:nvPr/>
              </p:nvSpPr>
              <p:spPr>
                <a:xfrm>
                  <a:off x="5250470" y="735163"/>
                  <a:ext cx="3551390" cy="113531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65076" h="4022869">
                      <a:moveTo>
                        <a:pt x="0" y="4022869"/>
                      </a:moveTo>
                      <a:lnTo>
                        <a:pt x="33650" y="4019839"/>
                      </a:lnTo>
                      <a:lnTo>
                        <a:pt x="67301" y="4016141"/>
                      </a:lnTo>
                      <a:lnTo>
                        <a:pt x="100952" y="4011651"/>
                      </a:lnTo>
                      <a:lnTo>
                        <a:pt x="134603" y="4006224"/>
                      </a:lnTo>
                      <a:lnTo>
                        <a:pt x="168253" y="3999696"/>
                      </a:lnTo>
                      <a:lnTo>
                        <a:pt x="201904" y="3991879"/>
                      </a:lnTo>
                      <a:lnTo>
                        <a:pt x="235555" y="3982565"/>
                      </a:lnTo>
                      <a:lnTo>
                        <a:pt x="269206" y="3971519"/>
                      </a:lnTo>
                      <a:lnTo>
                        <a:pt x="302856" y="3958481"/>
                      </a:lnTo>
                      <a:lnTo>
                        <a:pt x="336507" y="3943165"/>
                      </a:lnTo>
                      <a:lnTo>
                        <a:pt x="370158" y="3925262"/>
                      </a:lnTo>
                      <a:lnTo>
                        <a:pt x="403809" y="3904436"/>
                      </a:lnTo>
                      <a:lnTo>
                        <a:pt x="437459" y="3880326"/>
                      </a:lnTo>
                      <a:lnTo>
                        <a:pt x="471110" y="3852554"/>
                      </a:lnTo>
                      <a:lnTo>
                        <a:pt x="504761" y="3820719"/>
                      </a:lnTo>
                      <a:lnTo>
                        <a:pt x="538412" y="3784411"/>
                      </a:lnTo>
                      <a:lnTo>
                        <a:pt x="572063" y="3743209"/>
                      </a:lnTo>
                      <a:lnTo>
                        <a:pt x="605713" y="3696688"/>
                      </a:lnTo>
                      <a:lnTo>
                        <a:pt x="639364" y="3644431"/>
                      </a:lnTo>
                      <a:lnTo>
                        <a:pt x="673015" y="3586035"/>
                      </a:lnTo>
                      <a:lnTo>
                        <a:pt x="706666" y="3521116"/>
                      </a:lnTo>
                      <a:lnTo>
                        <a:pt x="740316" y="3449329"/>
                      </a:lnTo>
                      <a:lnTo>
                        <a:pt x="773967" y="3370371"/>
                      </a:lnTo>
                      <a:lnTo>
                        <a:pt x="807618" y="3283995"/>
                      </a:lnTo>
                      <a:lnTo>
                        <a:pt x="841269" y="3190023"/>
                      </a:lnTo>
                      <a:lnTo>
                        <a:pt x="874919" y="3088360"/>
                      </a:lnTo>
                      <a:lnTo>
                        <a:pt x="908570" y="2979002"/>
                      </a:lnTo>
                      <a:lnTo>
                        <a:pt x="942221" y="2862049"/>
                      </a:lnTo>
                      <a:lnTo>
                        <a:pt x="975872" y="2737714"/>
                      </a:lnTo>
                      <a:lnTo>
                        <a:pt x="1009523" y="2606336"/>
                      </a:lnTo>
                      <a:lnTo>
                        <a:pt x="1043173" y="2468380"/>
                      </a:lnTo>
                      <a:lnTo>
                        <a:pt x="1076824" y="2324448"/>
                      </a:lnTo>
                      <a:lnTo>
                        <a:pt x="1110475" y="2175278"/>
                      </a:lnTo>
                      <a:lnTo>
                        <a:pt x="1144126" y="2021745"/>
                      </a:lnTo>
                      <a:lnTo>
                        <a:pt x="1177776" y="1864854"/>
                      </a:lnTo>
                      <a:lnTo>
                        <a:pt x="1211427" y="1705739"/>
                      </a:lnTo>
                      <a:lnTo>
                        <a:pt x="1245078" y="1545645"/>
                      </a:lnTo>
                      <a:lnTo>
                        <a:pt x="1278729" y="1385922"/>
                      </a:lnTo>
                      <a:lnTo>
                        <a:pt x="1312379" y="1228003"/>
                      </a:lnTo>
                      <a:lnTo>
                        <a:pt x="1346030" y="1073385"/>
                      </a:lnTo>
                      <a:lnTo>
                        <a:pt x="1379681" y="923609"/>
                      </a:lnTo>
                      <a:lnTo>
                        <a:pt x="1413332" y="780232"/>
                      </a:lnTo>
                      <a:lnTo>
                        <a:pt x="1446982" y="644803"/>
                      </a:lnTo>
                      <a:lnTo>
                        <a:pt x="1480633" y="518835"/>
                      </a:lnTo>
                      <a:lnTo>
                        <a:pt x="1514284" y="403777"/>
                      </a:lnTo>
                      <a:lnTo>
                        <a:pt x="1547935" y="300985"/>
                      </a:lnTo>
                      <a:lnTo>
                        <a:pt x="1581586" y="211698"/>
                      </a:lnTo>
                      <a:lnTo>
                        <a:pt x="1615236" y="137010"/>
                      </a:lnTo>
                      <a:lnTo>
                        <a:pt x="1648887" y="77852"/>
                      </a:lnTo>
                      <a:lnTo>
                        <a:pt x="1682538" y="34970"/>
                      </a:lnTo>
                      <a:lnTo>
                        <a:pt x="1716189" y="8908"/>
                      </a:lnTo>
                      <a:lnTo>
                        <a:pt x="1749839" y="0"/>
                      </a:lnTo>
                      <a:lnTo>
                        <a:pt x="1783490" y="8358"/>
                      </a:lnTo>
                      <a:lnTo>
                        <a:pt x="1817141" y="33878"/>
                      </a:lnTo>
                      <a:lnTo>
                        <a:pt x="1850792" y="76231"/>
                      </a:lnTo>
                      <a:lnTo>
                        <a:pt x="1884442" y="134880"/>
                      </a:lnTo>
                      <a:lnTo>
                        <a:pt x="1918093" y="209086"/>
                      </a:lnTo>
                      <a:lnTo>
                        <a:pt x="1951744" y="297925"/>
                      </a:lnTo>
                      <a:lnTo>
                        <a:pt x="1985395" y="400305"/>
                      </a:lnTo>
                      <a:lnTo>
                        <a:pt x="2019046" y="514993"/>
                      </a:lnTo>
                      <a:lnTo>
                        <a:pt x="2052696" y="640634"/>
                      </a:lnTo>
                      <a:lnTo>
                        <a:pt x="2086347" y="775785"/>
                      </a:lnTo>
                      <a:lnTo>
                        <a:pt x="2119998" y="918932"/>
                      </a:lnTo>
                      <a:lnTo>
                        <a:pt x="2153649" y="1068528"/>
                      </a:lnTo>
                      <a:lnTo>
                        <a:pt x="2187299" y="1223016"/>
                      </a:lnTo>
                      <a:lnTo>
                        <a:pt x="2220950" y="1380853"/>
                      </a:lnTo>
                      <a:lnTo>
                        <a:pt x="2254601" y="1540541"/>
                      </a:lnTo>
                      <a:lnTo>
                        <a:pt x="2288252" y="1700645"/>
                      </a:lnTo>
                      <a:lnTo>
                        <a:pt x="2321902" y="1859811"/>
                      </a:lnTo>
                      <a:lnTo>
                        <a:pt x="2355553" y="2016791"/>
                      </a:lnTo>
                      <a:lnTo>
                        <a:pt x="2389204" y="2170447"/>
                      </a:lnTo>
                      <a:lnTo>
                        <a:pt x="2422855" y="2319770"/>
                      </a:lnTo>
                      <a:lnTo>
                        <a:pt x="2456506" y="2463881"/>
                      </a:lnTo>
                      <a:lnTo>
                        <a:pt x="2490156" y="2602037"/>
                      </a:lnTo>
                      <a:lnTo>
                        <a:pt x="2523807" y="2733633"/>
                      </a:lnTo>
                      <a:lnTo>
                        <a:pt x="2557458" y="2858198"/>
                      </a:lnTo>
                      <a:lnTo>
                        <a:pt x="2591109" y="2975391"/>
                      </a:lnTo>
                      <a:lnTo>
                        <a:pt x="2624759" y="3084993"/>
                      </a:lnTo>
                      <a:lnTo>
                        <a:pt x="2658410" y="3186902"/>
                      </a:lnTo>
                      <a:lnTo>
                        <a:pt x="2692061" y="3281117"/>
                      </a:lnTo>
                      <a:lnTo>
                        <a:pt x="2725712" y="3367733"/>
                      </a:lnTo>
                      <a:lnTo>
                        <a:pt x="2759362" y="3446925"/>
                      </a:lnTo>
                      <a:lnTo>
                        <a:pt x="2793013" y="3518936"/>
                      </a:lnTo>
                      <a:lnTo>
                        <a:pt x="2826664" y="3584068"/>
                      </a:lnTo>
                      <a:lnTo>
                        <a:pt x="2860315" y="3642667"/>
                      </a:lnTo>
                      <a:lnTo>
                        <a:pt x="2893965" y="3695113"/>
                      </a:lnTo>
                      <a:lnTo>
                        <a:pt x="2927616" y="3741810"/>
                      </a:lnTo>
                      <a:lnTo>
                        <a:pt x="2961267" y="3783176"/>
                      </a:lnTo>
                      <a:lnTo>
                        <a:pt x="2994918" y="3819633"/>
                      </a:lnTo>
                      <a:lnTo>
                        <a:pt x="3028569" y="3851604"/>
                      </a:lnTo>
                      <a:lnTo>
                        <a:pt x="3062219" y="3879500"/>
                      </a:lnTo>
                      <a:lnTo>
                        <a:pt x="3095870" y="3903720"/>
                      </a:lnTo>
                      <a:lnTo>
                        <a:pt x="3129521" y="3924645"/>
                      </a:lnTo>
                      <a:lnTo>
                        <a:pt x="3163172" y="3942636"/>
                      </a:lnTo>
                      <a:lnTo>
                        <a:pt x="3196822" y="3958029"/>
                      </a:lnTo>
                      <a:lnTo>
                        <a:pt x="3230473" y="3971135"/>
                      </a:lnTo>
                      <a:lnTo>
                        <a:pt x="3264124" y="3982241"/>
                      </a:lnTo>
                      <a:lnTo>
                        <a:pt x="3297775" y="3991607"/>
                      </a:lnTo>
                      <a:lnTo>
                        <a:pt x="3331425" y="3999468"/>
                      </a:lnTo>
                      <a:lnTo>
                        <a:pt x="3365076" y="4006034"/>
                      </a:lnTo>
                    </a:path>
                  </a:pathLst>
                </a:custGeom>
                <a:ln w="40651" cap="flat">
                  <a:solidFill>
                    <a:srgbClr val="00BFC4">
                      <a:alpha val="100000"/>
                    </a:srgb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26" name="pt13">
                  <a:extLst>
                    <a:ext uri="{FF2B5EF4-FFF2-40B4-BE49-F238E27FC236}">
                      <a16:creationId xmlns:a16="http://schemas.microsoft.com/office/drawing/2014/main" id="{6F35A5E2-9FBF-4E33-AF7C-1D951407DE14}"/>
                    </a:ext>
                  </a:extLst>
                </p:cNvPr>
                <p:cNvSpPr/>
                <p:nvPr/>
              </p:nvSpPr>
              <p:spPr>
                <a:xfrm>
                  <a:off x="9731013" y="5736313"/>
                  <a:ext cx="175901" cy="175901"/>
                </a:xfrm>
                <a:prstGeom prst="ellipse">
                  <a:avLst/>
                </a:prstGeom>
                <a:solidFill>
                  <a:srgbClr val="F8766D">
                    <a:alpha val="100000"/>
                  </a:srgbClr>
                </a:solidFill>
                <a:ln w="9525" cap="rnd">
                  <a:solidFill>
                    <a:srgbClr val="F8766D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27" name="pt13">
                  <a:extLst>
                    <a:ext uri="{FF2B5EF4-FFF2-40B4-BE49-F238E27FC236}">
                      <a16:creationId xmlns:a16="http://schemas.microsoft.com/office/drawing/2014/main" id="{E7B6B084-7477-4321-AA2D-74962D359A00}"/>
                    </a:ext>
                  </a:extLst>
                </p:cNvPr>
                <p:cNvSpPr/>
                <p:nvPr/>
              </p:nvSpPr>
              <p:spPr>
                <a:xfrm>
                  <a:off x="9702584" y="2825425"/>
                  <a:ext cx="175901" cy="175901"/>
                </a:xfrm>
                <a:prstGeom prst="ellipse">
                  <a:avLst/>
                </a:prstGeom>
                <a:solidFill>
                  <a:srgbClr val="F8766D">
                    <a:alpha val="100000"/>
                  </a:srgbClr>
                </a:solidFill>
                <a:ln w="9525" cap="rnd">
                  <a:solidFill>
                    <a:srgbClr val="F8766D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28" name="pt13">
                  <a:extLst>
                    <a:ext uri="{FF2B5EF4-FFF2-40B4-BE49-F238E27FC236}">
                      <a16:creationId xmlns:a16="http://schemas.microsoft.com/office/drawing/2014/main" id="{B05D219B-BEB0-4881-A6D8-20C7B2A5971C}"/>
                    </a:ext>
                  </a:extLst>
                </p:cNvPr>
                <p:cNvSpPr/>
                <p:nvPr/>
              </p:nvSpPr>
              <p:spPr>
                <a:xfrm>
                  <a:off x="9702584" y="3097353"/>
                  <a:ext cx="175901" cy="175901"/>
                </a:xfrm>
                <a:prstGeom prst="ellipse">
                  <a:avLst/>
                </a:prstGeom>
                <a:solidFill>
                  <a:srgbClr val="F8766D">
                    <a:alpha val="100000"/>
                  </a:srgbClr>
                </a:solidFill>
                <a:ln w="9525" cap="rnd">
                  <a:solidFill>
                    <a:srgbClr val="F8766D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29" name="pt13">
                  <a:extLst>
                    <a:ext uri="{FF2B5EF4-FFF2-40B4-BE49-F238E27FC236}">
                      <a16:creationId xmlns:a16="http://schemas.microsoft.com/office/drawing/2014/main" id="{80CBEA2A-72A9-405C-8815-AB622F110F19}"/>
                    </a:ext>
                  </a:extLst>
                </p:cNvPr>
                <p:cNvSpPr/>
                <p:nvPr/>
              </p:nvSpPr>
              <p:spPr>
                <a:xfrm>
                  <a:off x="9945353" y="3093747"/>
                  <a:ext cx="175901" cy="175901"/>
                </a:xfrm>
                <a:prstGeom prst="ellipse">
                  <a:avLst/>
                </a:prstGeom>
                <a:solidFill>
                  <a:srgbClr val="F8766D">
                    <a:alpha val="100000"/>
                  </a:srgbClr>
                </a:solidFill>
                <a:ln w="9525" cap="rnd">
                  <a:solidFill>
                    <a:srgbClr val="F8766D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30" name="pt13">
                  <a:extLst>
                    <a:ext uri="{FF2B5EF4-FFF2-40B4-BE49-F238E27FC236}">
                      <a16:creationId xmlns:a16="http://schemas.microsoft.com/office/drawing/2014/main" id="{DBF7CC11-3118-47B5-A08A-3537691E8983}"/>
                    </a:ext>
                  </a:extLst>
                </p:cNvPr>
                <p:cNvSpPr/>
                <p:nvPr/>
              </p:nvSpPr>
              <p:spPr>
                <a:xfrm>
                  <a:off x="9706921" y="3603590"/>
                  <a:ext cx="175901" cy="175901"/>
                </a:xfrm>
                <a:prstGeom prst="ellipse">
                  <a:avLst/>
                </a:prstGeom>
                <a:solidFill>
                  <a:srgbClr val="F8766D">
                    <a:alpha val="100000"/>
                  </a:srgbClr>
                </a:solidFill>
                <a:ln w="9525" cap="rnd">
                  <a:solidFill>
                    <a:srgbClr val="F8766D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31" name="pt13">
                  <a:extLst>
                    <a:ext uri="{FF2B5EF4-FFF2-40B4-BE49-F238E27FC236}">
                      <a16:creationId xmlns:a16="http://schemas.microsoft.com/office/drawing/2014/main" id="{BB28D918-9B31-4E5A-B94B-7D348A39D510}"/>
                    </a:ext>
                  </a:extLst>
                </p:cNvPr>
                <p:cNvSpPr/>
                <p:nvPr/>
              </p:nvSpPr>
              <p:spPr>
                <a:xfrm>
                  <a:off x="9706921" y="4027298"/>
                  <a:ext cx="175901" cy="175901"/>
                </a:xfrm>
                <a:prstGeom prst="ellipse">
                  <a:avLst/>
                </a:prstGeom>
                <a:solidFill>
                  <a:srgbClr val="F8766D">
                    <a:alpha val="100000"/>
                  </a:srgbClr>
                </a:solidFill>
                <a:ln w="9525" cap="rnd">
                  <a:solidFill>
                    <a:srgbClr val="F8766D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32" name="pt13">
                  <a:extLst>
                    <a:ext uri="{FF2B5EF4-FFF2-40B4-BE49-F238E27FC236}">
                      <a16:creationId xmlns:a16="http://schemas.microsoft.com/office/drawing/2014/main" id="{856A3FBB-EDB3-4828-ABD3-3F7AD9CE221A}"/>
                    </a:ext>
                  </a:extLst>
                </p:cNvPr>
                <p:cNvSpPr/>
                <p:nvPr/>
              </p:nvSpPr>
              <p:spPr>
                <a:xfrm>
                  <a:off x="9718649" y="4380223"/>
                  <a:ext cx="175901" cy="175901"/>
                </a:xfrm>
                <a:prstGeom prst="ellipse">
                  <a:avLst/>
                </a:prstGeom>
                <a:solidFill>
                  <a:srgbClr val="F8766D">
                    <a:alpha val="100000"/>
                  </a:srgbClr>
                </a:solidFill>
                <a:ln w="9525" cap="rnd">
                  <a:solidFill>
                    <a:srgbClr val="F8766D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33" name="pt13">
                  <a:extLst>
                    <a:ext uri="{FF2B5EF4-FFF2-40B4-BE49-F238E27FC236}">
                      <a16:creationId xmlns:a16="http://schemas.microsoft.com/office/drawing/2014/main" id="{85C1849E-2386-4CAF-B2BA-F5EEF3C1AAEE}"/>
                    </a:ext>
                  </a:extLst>
                </p:cNvPr>
                <p:cNvSpPr/>
                <p:nvPr/>
              </p:nvSpPr>
              <p:spPr>
                <a:xfrm>
                  <a:off x="9959204" y="4027297"/>
                  <a:ext cx="175901" cy="175901"/>
                </a:xfrm>
                <a:prstGeom prst="ellipse">
                  <a:avLst/>
                </a:prstGeom>
                <a:solidFill>
                  <a:srgbClr val="F8766D">
                    <a:alpha val="100000"/>
                  </a:srgbClr>
                </a:solidFill>
                <a:ln w="9525" cap="rnd">
                  <a:solidFill>
                    <a:srgbClr val="F8766D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34" name="pt13">
                  <a:extLst>
                    <a:ext uri="{FF2B5EF4-FFF2-40B4-BE49-F238E27FC236}">
                      <a16:creationId xmlns:a16="http://schemas.microsoft.com/office/drawing/2014/main" id="{778A2451-DF5E-4A54-BC69-832F5DC19037}"/>
                    </a:ext>
                  </a:extLst>
                </p:cNvPr>
                <p:cNvSpPr/>
                <p:nvPr/>
              </p:nvSpPr>
              <p:spPr>
                <a:xfrm>
                  <a:off x="9734396" y="4977272"/>
                  <a:ext cx="175901" cy="175901"/>
                </a:xfrm>
                <a:prstGeom prst="ellipse">
                  <a:avLst/>
                </a:prstGeom>
                <a:solidFill>
                  <a:srgbClr val="F8766D">
                    <a:alpha val="100000"/>
                  </a:srgbClr>
                </a:solidFill>
                <a:ln w="9525" cap="rnd">
                  <a:solidFill>
                    <a:srgbClr val="F8766D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35" name="pt14">
                  <a:extLst>
                    <a:ext uri="{FF2B5EF4-FFF2-40B4-BE49-F238E27FC236}">
                      <a16:creationId xmlns:a16="http://schemas.microsoft.com/office/drawing/2014/main" id="{A0E51C18-0115-47C8-A18A-AAE6D1385BE7}"/>
                    </a:ext>
                  </a:extLst>
                </p:cNvPr>
                <p:cNvSpPr/>
                <p:nvPr/>
              </p:nvSpPr>
              <p:spPr>
                <a:xfrm>
                  <a:off x="9992001" y="5009497"/>
                  <a:ext cx="175901" cy="175901"/>
                </a:xfrm>
                <a:prstGeom prst="ellipse">
                  <a:avLst/>
                </a:prstGeom>
                <a:solidFill>
                  <a:srgbClr val="00BFC4">
                    <a:alpha val="100000"/>
                  </a:srgbClr>
                </a:solidFill>
                <a:ln w="9525" cap="rnd">
                  <a:solidFill>
                    <a:srgbClr val="00BFC4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36" name="pt15">
                  <a:extLst>
                    <a:ext uri="{FF2B5EF4-FFF2-40B4-BE49-F238E27FC236}">
                      <a16:creationId xmlns:a16="http://schemas.microsoft.com/office/drawing/2014/main" id="{03D9764C-475E-48B8-953F-AB6C3ABEC30C}"/>
                    </a:ext>
                  </a:extLst>
                </p:cNvPr>
                <p:cNvSpPr/>
                <p:nvPr/>
              </p:nvSpPr>
              <p:spPr>
                <a:xfrm>
                  <a:off x="9982660" y="4380144"/>
                  <a:ext cx="175901" cy="175901"/>
                </a:xfrm>
                <a:prstGeom prst="ellipse">
                  <a:avLst/>
                </a:prstGeom>
                <a:solidFill>
                  <a:srgbClr val="00BFC4">
                    <a:alpha val="100000"/>
                  </a:srgbClr>
                </a:solidFill>
                <a:ln w="9525" cap="rnd">
                  <a:solidFill>
                    <a:srgbClr val="00BFC4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7" name="pt16">
                  <a:extLst>
                    <a:ext uri="{FF2B5EF4-FFF2-40B4-BE49-F238E27FC236}">
                      <a16:creationId xmlns:a16="http://schemas.microsoft.com/office/drawing/2014/main" id="{F94DB9FF-FB01-4629-B6B3-8678EC68C576}"/>
                    </a:ext>
                  </a:extLst>
                </p:cNvPr>
                <p:cNvSpPr/>
                <p:nvPr/>
              </p:nvSpPr>
              <p:spPr>
                <a:xfrm>
                  <a:off x="10213890" y="4001332"/>
                  <a:ext cx="175901" cy="175901"/>
                </a:xfrm>
                <a:prstGeom prst="ellipse">
                  <a:avLst/>
                </a:prstGeom>
                <a:solidFill>
                  <a:srgbClr val="00BFC4">
                    <a:alpha val="100000"/>
                  </a:srgbClr>
                </a:solidFill>
                <a:ln w="9525" cap="rnd">
                  <a:solidFill>
                    <a:srgbClr val="00BFC4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8" name="pt17">
                  <a:extLst>
                    <a:ext uri="{FF2B5EF4-FFF2-40B4-BE49-F238E27FC236}">
                      <a16:creationId xmlns:a16="http://schemas.microsoft.com/office/drawing/2014/main" id="{32430180-B6A7-4DAA-B898-83FADEA7E4EE}"/>
                    </a:ext>
                  </a:extLst>
                </p:cNvPr>
                <p:cNvSpPr/>
                <p:nvPr/>
              </p:nvSpPr>
              <p:spPr>
                <a:xfrm>
                  <a:off x="10213890" y="3093746"/>
                  <a:ext cx="175901" cy="175901"/>
                </a:xfrm>
                <a:prstGeom prst="ellipse">
                  <a:avLst/>
                </a:prstGeom>
                <a:solidFill>
                  <a:srgbClr val="00BFC4">
                    <a:alpha val="100000"/>
                  </a:srgbClr>
                </a:solidFill>
                <a:ln w="9525" cap="rnd">
                  <a:solidFill>
                    <a:srgbClr val="00BFC4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39" name="pt18">
                  <a:extLst>
                    <a:ext uri="{FF2B5EF4-FFF2-40B4-BE49-F238E27FC236}">
                      <a16:creationId xmlns:a16="http://schemas.microsoft.com/office/drawing/2014/main" id="{D8A025D6-2701-4682-A269-70CF77F05A1C}"/>
                    </a:ext>
                  </a:extLst>
                </p:cNvPr>
                <p:cNvSpPr/>
                <p:nvPr/>
              </p:nvSpPr>
              <p:spPr>
                <a:xfrm>
                  <a:off x="9922253" y="3599351"/>
                  <a:ext cx="175901" cy="175901"/>
                </a:xfrm>
                <a:prstGeom prst="ellipse">
                  <a:avLst/>
                </a:prstGeom>
                <a:solidFill>
                  <a:srgbClr val="00BFC4">
                    <a:alpha val="100000"/>
                  </a:srgbClr>
                </a:solidFill>
                <a:ln w="9525" cap="rnd">
                  <a:solidFill>
                    <a:srgbClr val="00BFC4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0" name="pt19">
                  <a:extLst>
                    <a:ext uri="{FF2B5EF4-FFF2-40B4-BE49-F238E27FC236}">
                      <a16:creationId xmlns:a16="http://schemas.microsoft.com/office/drawing/2014/main" id="{EBA4EBD3-3DA2-4E87-BD7A-7AD84F5BFCFE}"/>
                    </a:ext>
                  </a:extLst>
                </p:cNvPr>
                <p:cNvSpPr/>
                <p:nvPr/>
              </p:nvSpPr>
              <p:spPr>
                <a:xfrm>
                  <a:off x="9723398" y="4609806"/>
                  <a:ext cx="175901" cy="175901"/>
                </a:xfrm>
                <a:prstGeom prst="ellipse">
                  <a:avLst/>
                </a:prstGeom>
                <a:solidFill>
                  <a:srgbClr val="00BFC4">
                    <a:alpha val="100000"/>
                  </a:srgbClr>
                </a:solidFill>
                <a:ln w="9525" cap="rnd">
                  <a:solidFill>
                    <a:srgbClr val="00BFC4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1" name="pt20">
                  <a:extLst>
                    <a:ext uri="{FF2B5EF4-FFF2-40B4-BE49-F238E27FC236}">
                      <a16:creationId xmlns:a16="http://schemas.microsoft.com/office/drawing/2014/main" id="{31113E75-92AB-4253-A626-BA624EA22BB0}"/>
                    </a:ext>
                  </a:extLst>
                </p:cNvPr>
                <p:cNvSpPr/>
                <p:nvPr/>
              </p:nvSpPr>
              <p:spPr>
                <a:xfrm>
                  <a:off x="9992158" y="4594108"/>
                  <a:ext cx="175901" cy="175901"/>
                </a:xfrm>
                <a:prstGeom prst="ellipse">
                  <a:avLst/>
                </a:prstGeom>
                <a:solidFill>
                  <a:srgbClr val="00BFC4">
                    <a:alpha val="100000"/>
                  </a:srgbClr>
                </a:solidFill>
                <a:ln w="9525" cap="rnd">
                  <a:solidFill>
                    <a:srgbClr val="00BFC4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2" name="pt21">
                  <a:extLst>
                    <a:ext uri="{FF2B5EF4-FFF2-40B4-BE49-F238E27FC236}">
                      <a16:creationId xmlns:a16="http://schemas.microsoft.com/office/drawing/2014/main" id="{B30F5672-44EA-4933-A628-E044817E5FD9}"/>
                    </a:ext>
                  </a:extLst>
                </p:cNvPr>
                <p:cNvSpPr/>
                <p:nvPr/>
              </p:nvSpPr>
              <p:spPr>
                <a:xfrm>
                  <a:off x="9922253" y="2834866"/>
                  <a:ext cx="175901" cy="175901"/>
                </a:xfrm>
                <a:prstGeom prst="ellipse">
                  <a:avLst/>
                </a:prstGeom>
                <a:solidFill>
                  <a:srgbClr val="00BFC4">
                    <a:alpha val="100000"/>
                  </a:srgbClr>
                </a:solidFill>
                <a:ln w="9525" cap="rnd">
                  <a:solidFill>
                    <a:srgbClr val="00BFC4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43" name="pt22">
                  <a:extLst>
                    <a:ext uri="{FF2B5EF4-FFF2-40B4-BE49-F238E27FC236}">
                      <a16:creationId xmlns:a16="http://schemas.microsoft.com/office/drawing/2014/main" id="{ED474E3C-802D-42FF-9D06-4E457D9BFAC0}"/>
                    </a:ext>
                  </a:extLst>
                </p:cNvPr>
                <p:cNvSpPr/>
                <p:nvPr/>
              </p:nvSpPr>
              <p:spPr>
                <a:xfrm>
                  <a:off x="9731013" y="5241954"/>
                  <a:ext cx="175901" cy="175901"/>
                </a:xfrm>
                <a:prstGeom prst="ellipse">
                  <a:avLst/>
                </a:prstGeom>
                <a:solidFill>
                  <a:srgbClr val="00BFC4">
                    <a:alpha val="100000"/>
                  </a:srgbClr>
                </a:solidFill>
                <a:ln w="9525" cap="rnd">
                  <a:solidFill>
                    <a:srgbClr val="00BFC4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4" name="pt23">
                  <a:extLst>
                    <a:ext uri="{FF2B5EF4-FFF2-40B4-BE49-F238E27FC236}">
                      <a16:creationId xmlns:a16="http://schemas.microsoft.com/office/drawing/2014/main" id="{39A69788-E0B8-4D15-9413-90639979C936}"/>
                    </a:ext>
                  </a:extLst>
                </p:cNvPr>
                <p:cNvSpPr/>
                <p:nvPr/>
              </p:nvSpPr>
              <p:spPr>
                <a:xfrm>
                  <a:off x="9731013" y="5486370"/>
                  <a:ext cx="175901" cy="175901"/>
                </a:xfrm>
                <a:prstGeom prst="ellipse">
                  <a:avLst/>
                </a:prstGeom>
                <a:solidFill>
                  <a:srgbClr val="00BFC4">
                    <a:alpha val="100000"/>
                  </a:srgbClr>
                </a:solidFill>
                <a:ln w="9525" cap="rnd">
                  <a:solidFill>
                    <a:srgbClr val="00BFC4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/>
                </a:p>
              </p:txBody>
            </p:sp>
            <p:sp>
              <p:nvSpPr>
                <p:cNvPr id="45" name="pt13">
                  <a:extLst>
                    <a:ext uri="{FF2B5EF4-FFF2-40B4-BE49-F238E27FC236}">
                      <a16:creationId xmlns:a16="http://schemas.microsoft.com/office/drawing/2014/main" id="{8B7B74E9-4D41-47BA-B69F-429D983C0445}"/>
                    </a:ext>
                  </a:extLst>
                </p:cNvPr>
                <p:cNvSpPr/>
                <p:nvPr/>
              </p:nvSpPr>
              <p:spPr>
                <a:xfrm>
                  <a:off x="9693450" y="2536504"/>
                  <a:ext cx="175901" cy="175901"/>
                </a:xfrm>
                <a:prstGeom prst="ellipse">
                  <a:avLst/>
                </a:prstGeom>
                <a:solidFill>
                  <a:srgbClr val="F8766D">
                    <a:alpha val="100000"/>
                  </a:srgbClr>
                </a:solidFill>
                <a:ln w="9525" cap="rnd">
                  <a:solidFill>
                    <a:srgbClr val="F8766D">
                      <a:alpha val="100000"/>
                    </a:srgbClr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46" name="pl39">
                  <a:extLst>
                    <a:ext uri="{FF2B5EF4-FFF2-40B4-BE49-F238E27FC236}">
                      <a16:creationId xmlns:a16="http://schemas.microsoft.com/office/drawing/2014/main" id="{A22BBE67-C2CE-449B-AE77-1EE21B149F12}"/>
                    </a:ext>
                  </a:extLst>
                </p:cNvPr>
                <p:cNvSpPr/>
                <p:nvPr/>
              </p:nvSpPr>
              <p:spPr>
                <a:xfrm rot="5400000">
                  <a:off x="8505954" y="3737051"/>
                  <a:ext cx="3551390" cy="1135310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65076" h="4022869">
                      <a:moveTo>
                        <a:pt x="0" y="4022869"/>
                      </a:moveTo>
                      <a:lnTo>
                        <a:pt x="33650" y="4019839"/>
                      </a:lnTo>
                      <a:lnTo>
                        <a:pt x="67301" y="4016141"/>
                      </a:lnTo>
                      <a:lnTo>
                        <a:pt x="100952" y="4011651"/>
                      </a:lnTo>
                      <a:lnTo>
                        <a:pt x="134603" y="4006224"/>
                      </a:lnTo>
                      <a:lnTo>
                        <a:pt x="168253" y="3999696"/>
                      </a:lnTo>
                      <a:lnTo>
                        <a:pt x="201904" y="3991879"/>
                      </a:lnTo>
                      <a:lnTo>
                        <a:pt x="235555" y="3982565"/>
                      </a:lnTo>
                      <a:lnTo>
                        <a:pt x="269206" y="3971519"/>
                      </a:lnTo>
                      <a:lnTo>
                        <a:pt x="302856" y="3958481"/>
                      </a:lnTo>
                      <a:lnTo>
                        <a:pt x="336507" y="3943165"/>
                      </a:lnTo>
                      <a:lnTo>
                        <a:pt x="370158" y="3925262"/>
                      </a:lnTo>
                      <a:lnTo>
                        <a:pt x="403809" y="3904436"/>
                      </a:lnTo>
                      <a:lnTo>
                        <a:pt x="437459" y="3880326"/>
                      </a:lnTo>
                      <a:lnTo>
                        <a:pt x="471110" y="3852554"/>
                      </a:lnTo>
                      <a:lnTo>
                        <a:pt x="504761" y="3820719"/>
                      </a:lnTo>
                      <a:lnTo>
                        <a:pt x="538412" y="3784411"/>
                      </a:lnTo>
                      <a:lnTo>
                        <a:pt x="572063" y="3743209"/>
                      </a:lnTo>
                      <a:lnTo>
                        <a:pt x="605713" y="3696688"/>
                      </a:lnTo>
                      <a:lnTo>
                        <a:pt x="639364" y="3644431"/>
                      </a:lnTo>
                      <a:lnTo>
                        <a:pt x="673015" y="3586035"/>
                      </a:lnTo>
                      <a:lnTo>
                        <a:pt x="706666" y="3521116"/>
                      </a:lnTo>
                      <a:lnTo>
                        <a:pt x="740316" y="3449329"/>
                      </a:lnTo>
                      <a:lnTo>
                        <a:pt x="773967" y="3370371"/>
                      </a:lnTo>
                      <a:lnTo>
                        <a:pt x="807618" y="3283995"/>
                      </a:lnTo>
                      <a:lnTo>
                        <a:pt x="841269" y="3190023"/>
                      </a:lnTo>
                      <a:lnTo>
                        <a:pt x="874919" y="3088360"/>
                      </a:lnTo>
                      <a:lnTo>
                        <a:pt x="908570" y="2979002"/>
                      </a:lnTo>
                      <a:lnTo>
                        <a:pt x="942221" y="2862049"/>
                      </a:lnTo>
                      <a:lnTo>
                        <a:pt x="975872" y="2737714"/>
                      </a:lnTo>
                      <a:lnTo>
                        <a:pt x="1009523" y="2606336"/>
                      </a:lnTo>
                      <a:lnTo>
                        <a:pt x="1043173" y="2468380"/>
                      </a:lnTo>
                      <a:lnTo>
                        <a:pt x="1076824" y="2324448"/>
                      </a:lnTo>
                      <a:lnTo>
                        <a:pt x="1110475" y="2175278"/>
                      </a:lnTo>
                      <a:lnTo>
                        <a:pt x="1144126" y="2021745"/>
                      </a:lnTo>
                      <a:lnTo>
                        <a:pt x="1177776" y="1864854"/>
                      </a:lnTo>
                      <a:lnTo>
                        <a:pt x="1211427" y="1705739"/>
                      </a:lnTo>
                      <a:lnTo>
                        <a:pt x="1245078" y="1545645"/>
                      </a:lnTo>
                      <a:lnTo>
                        <a:pt x="1278729" y="1385922"/>
                      </a:lnTo>
                      <a:lnTo>
                        <a:pt x="1312379" y="1228003"/>
                      </a:lnTo>
                      <a:lnTo>
                        <a:pt x="1346030" y="1073385"/>
                      </a:lnTo>
                      <a:lnTo>
                        <a:pt x="1379681" y="923609"/>
                      </a:lnTo>
                      <a:lnTo>
                        <a:pt x="1413332" y="780232"/>
                      </a:lnTo>
                      <a:lnTo>
                        <a:pt x="1446982" y="644803"/>
                      </a:lnTo>
                      <a:lnTo>
                        <a:pt x="1480633" y="518835"/>
                      </a:lnTo>
                      <a:lnTo>
                        <a:pt x="1514284" y="403777"/>
                      </a:lnTo>
                      <a:lnTo>
                        <a:pt x="1547935" y="300985"/>
                      </a:lnTo>
                      <a:lnTo>
                        <a:pt x="1581586" y="211698"/>
                      </a:lnTo>
                      <a:lnTo>
                        <a:pt x="1615236" y="137010"/>
                      </a:lnTo>
                      <a:lnTo>
                        <a:pt x="1648887" y="77852"/>
                      </a:lnTo>
                      <a:lnTo>
                        <a:pt x="1682538" y="34970"/>
                      </a:lnTo>
                      <a:lnTo>
                        <a:pt x="1716189" y="8908"/>
                      </a:lnTo>
                      <a:lnTo>
                        <a:pt x="1749839" y="0"/>
                      </a:lnTo>
                      <a:lnTo>
                        <a:pt x="1783490" y="8358"/>
                      </a:lnTo>
                      <a:lnTo>
                        <a:pt x="1817141" y="33878"/>
                      </a:lnTo>
                      <a:lnTo>
                        <a:pt x="1850792" y="76231"/>
                      </a:lnTo>
                      <a:lnTo>
                        <a:pt x="1884442" y="134880"/>
                      </a:lnTo>
                      <a:lnTo>
                        <a:pt x="1918093" y="209086"/>
                      </a:lnTo>
                      <a:lnTo>
                        <a:pt x="1951744" y="297925"/>
                      </a:lnTo>
                      <a:lnTo>
                        <a:pt x="1985395" y="400305"/>
                      </a:lnTo>
                      <a:lnTo>
                        <a:pt x="2019046" y="514993"/>
                      </a:lnTo>
                      <a:lnTo>
                        <a:pt x="2052696" y="640634"/>
                      </a:lnTo>
                      <a:lnTo>
                        <a:pt x="2086347" y="775785"/>
                      </a:lnTo>
                      <a:lnTo>
                        <a:pt x="2119998" y="918932"/>
                      </a:lnTo>
                      <a:lnTo>
                        <a:pt x="2153649" y="1068528"/>
                      </a:lnTo>
                      <a:lnTo>
                        <a:pt x="2187299" y="1223016"/>
                      </a:lnTo>
                      <a:lnTo>
                        <a:pt x="2220950" y="1380853"/>
                      </a:lnTo>
                      <a:lnTo>
                        <a:pt x="2254601" y="1540541"/>
                      </a:lnTo>
                      <a:lnTo>
                        <a:pt x="2288252" y="1700645"/>
                      </a:lnTo>
                      <a:lnTo>
                        <a:pt x="2321902" y="1859811"/>
                      </a:lnTo>
                      <a:lnTo>
                        <a:pt x="2355553" y="2016791"/>
                      </a:lnTo>
                      <a:lnTo>
                        <a:pt x="2389204" y="2170447"/>
                      </a:lnTo>
                      <a:lnTo>
                        <a:pt x="2422855" y="2319770"/>
                      </a:lnTo>
                      <a:lnTo>
                        <a:pt x="2456506" y="2463881"/>
                      </a:lnTo>
                      <a:lnTo>
                        <a:pt x="2490156" y="2602037"/>
                      </a:lnTo>
                      <a:lnTo>
                        <a:pt x="2523807" y="2733633"/>
                      </a:lnTo>
                      <a:lnTo>
                        <a:pt x="2557458" y="2858198"/>
                      </a:lnTo>
                      <a:lnTo>
                        <a:pt x="2591109" y="2975391"/>
                      </a:lnTo>
                      <a:lnTo>
                        <a:pt x="2624759" y="3084993"/>
                      </a:lnTo>
                      <a:lnTo>
                        <a:pt x="2658410" y="3186902"/>
                      </a:lnTo>
                      <a:lnTo>
                        <a:pt x="2692061" y="3281117"/>
                      </a:lnTo>
                      <a:lnTo>
                        <a:pt x="2725712" y="3367733"/>
                      </a:lnTo>
                      <a:lnTo>
                        <a:pt x="2759362" y="3446925"/>
                      </a:lnTo>
                      <a:lnTo>
                        <a:pt x="2793013" y="3518936"/>
                      </a:lnTo>
                      <a:lnTo>
                        <a:pt x="2826664" y="3584068"/>
                      </a:lnTo>
                      <a:lnTo>
                        <a:pt x="2860315" y="3642667"/>
                      </a:lnTo>
                      <a:lnTo>
                        <a:pt x="2893965" y="3695113"/>
                      </a:lnTo>
                      <a:lnTo>
                        <a:pt x="2927616" y="3741810"/>
                      </a:lnTo>
                      <a:lnTo>
                        <a:pt x="2961267" y="3783176"/>
                      </a:lnTo>
                      <a:lnTo>
                        <a:pt x="2994918" y="3819633"/>
                      </a:lnTo>
                      <a:lnTo>
                        <a:pt x="3028569" y="3851604"/>
                      </a:lnTo>
                      <a:lnTo>
                        <a:pt x="3062219" y="3879500"/>
                      </a:lnTo>
                      <a:lnTo>
                        <a:pt x="3095870" y="3903720"/>
                      </a:lnTo>
                      <a:lnTo>
                        <a:pt x="3129521" y="3924645"/>
                      </a:lnTo>
                      <a:lnTo>
                        <a:pt x="3163172" y="3942636"/>
                      </a:lnTo>
                      <a:lnTo>
                        <a:pt x="3196822" y="3958029"/>
                      </a:lnTo>
                      <a:lnTo>
                        <a:pt x="3230473" y="3971135"/>
                      </a:lnTo>
                      <a:lnTo>
                        <a:pt x="3264124" y="3982241"/>
                      </a:lnTo>
                      <a:lnTo>
                        <a:pt x="3297775" y="3991607"/>
                      </a:lnTo>
                      <a:lnTo>
                        <a:pt x="3331425" y="3999468"/>
                      </a:lnTo>
                      <a:lnTo>
                        <a:pt x="3365076" y="4006034"/>
                      </a:lnTo>
                    </a:path>
                  </a:pathLst>
                </a:custGeom>
                <a:ln w="40651" cap="flat">
                  <a:solidFill>
                    <a:srgbClr val="00BFC4">
                      <a:alpha val="100000"/>
                    </a:srgb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  <p:sp>
              <p:nvSpPr>
                <p:cNvPr id="47" name="pl39">
                  <a:extLst>
                    <a:ext uri="{FF2B5EF4-FFF2-40B4-BE49-F238E27FC236}">
                      <a16:creationId xmlns:a16="http://schemas.microsoft.com/office/drawing/2014/main" id="{8117035B-315F-4852-81D5-1941B6CF5580}"/>
                    </a:ext>
                  </a:extLst>
                </p:cNvPr>
                <p:cNvSpPr/>
                <p:nvPr/>
              </p:nvSpPr>
              <p:spPr>
                <a:xfrm rot="5400000">
                  <a:off x="8297585" y="3657172"/>
                  <a:ext cx="3952875" cy="1150562"/>
                </a:xfrm>
                <a:custGeom>
                  <a:avLst/>
                  <a:gdLst/>
                  <a:ahLst/>
                  <a:cxnLst/>
                  <a:rect l="0" t="0" r="0" b="0"/>
                  <a:pathLst>
                    <a:path w="3365076" h="4022869">
                      <a:moveTo>
                        <a:pt x="0" y="4022869"/>
                      </a:moveTo>
                      <a:lnTo>
                        <a:pt x="33650" y="4019839"/>
                      </a:lnTo>
                      <a:lnTo>
                        <a:pt x="67301" y="4016141"/>
                      </a:lnTo>
                      <a:lnTo>
                        <a:pt x="100952" y="4011651"/>
                      </a:lnTo>
                      <a:lnTo>
                        <a:pt x="134603" y="4006224"/>
                      </a:lnTo>
                      <a:lnTo>
                        <a:pt x="168253" y="3999696"/>
                      </a:lnTo>
                      <a:lnTo>
                        <a:pt x="201904" y="3991879"/>
                      </a:lnTo>
                      <a:lnTo>
                        <a:pt x="235555" y="3982565"/>
                      </a:lnTo>
                      <a:lnTo>
                        <a:pt x="269206" y="3971519"/>
                      </a:lnTo>
                      <a:lnTo>
                        <a:pt x="302856" y="3958481"/>
                      </a:lnTo>
                      <a:lnTo>
                        <a:pt x="336507" y="3943165"/>
                      </a:lnTo>
                      <a:lnTo>
                        <a:pt x="370158" y="3925262"/>
                      </a:lnTo>
                      <a:lnTo>
                        <a:pt x="403809" y="3904436"/>
                      </a:lnTo>
                      <a:lnTo>
                        <a:pt x="437459" y="3880326"/>
                      </a:lnTo>
                      <a:lnTo>
                        <a:pt x="471110" y="3852554"/>
                      </a:lnTo>
                      <a:lnTo>
                        <a:pt x="504761" y="3820719"/>
                      </a:lnTo>
                      <a:lnTo>
                        <a:pt x="538412" y="3784411"/>
                      </a:lnTo>
                      <a:lnTo>
                        <a:pt x="572063" y="3743209"/>
                      </a:lnTo>
                      <a:lnTo>
                        <a:pt x="605713" y="3696688"/>
                      </a:lnTo>
                      <a:lnTo>
                        <a:pt x="639364" y="3644431"/>
                      </a:lnTo>
                      <a:lnTo>
                        <a:pt x="673015" y="3586035"/>
                      </a:lnTo>
                      <a:lnTo>
                        <a:pt x="706666" y="3521116"/>
                      </a:lnTo>
                      <a:lnTo>
                        <a:pt x="740316" y="3449329"/>
                      </a:lnTo>
                      <a:lnTo>
                        <a:pt x="773967" y="3370371"/>
                      </a:lnTo>
                      <a:lnTo>
                        <a:pt x="807618" y="3283995"/>
                      </a:lnTo>
                      <a:lnTo>
                        <a:pt x="841269" y="3190023"/>
                      </a:lnTo>
                      <a:lnTo>
                        <a:pt x="874919" y="3088360"/>
                      </a:lnTo>
                      <a:lnTo>
                        <a:pt x="908570" y="2979002"/>
                      </a:lnTo>
                      <a:lnTo>
                        <a:pt x="942221" y="2862049"/>
                      </a:lnTo>
                      <a:lnTo>
                        <a:pt x="975872" y="2737714"/>
                      </a:lnTo>
                      <a:lnTo>
                        <a:pt x="1009523" y="2606336"/>
                      </a:lnTo>
                      <a:lnTo>
                        <a:pt x="1043173" y="2468380"/>
                      </a:lnTo>
                      <a:lnTo>
                        <a:pt x="1076824" y="2324448"/>
                      </a:lnTo>
                      <a:lnTo>
                        <a:pt x="1110475" y="2175278"/>
                      </a:lnTo>
                      <a:lnTo>
                        <a:pt x="1144126" y="2021745"/>
                      </a:lnTo>
                      <a:lnTo>
                        <a:pt x="1177776" y="1864854"/>
                      </a:lnTo>
                      <a:lnTo>
                        <a:pt x="1211427" y="1705739"/>
                      </a:lnTo>
                      <a:lnTo>
                        <a:pt x="1245078" y="1545645"/>
                      </a:lnTo>
                      <a:lnTo>
                        <a:pt x="1278729" y="1385922"/>
                      </a:lnTo>
                      <a:lnTo>
                        <a:pt x="1312379" y="1228003"/>
                      </a:lnTo>
                      <a:lnTo>
                        <a:pt x="1346030" y="1073385"/>
                      </a:lnTo>
                      <a:lnTo>
                        <a:pt x="1379681" y="923609"/>
                      </a:lnTo>
                      <a:lnTo>
                        <a:pt x="1413332" y="780232"/>
                      </a:lnTo>
                      <a:lnTo>
                        <a:pt x="1446982" y="644803"/>
                      </a:lnTo>
                      <a:lnTo>
                        <a:pt x="1480633" y="518835"/>
                      </a:lnTo>
                      <a:lnTo>
                        <a:pt x="1514284" y="403777"/>
                      </a:lnTo>
                      <a:lnTo>
                        <a:pt x="1547935" y="300985"/>
                      </a:lnTo>
                      <a:lnTo>
                        <a:pt x="1581586" y="211698"/>
                      </a:lnTo>
                      <a:lnTo>
                        <a:pt x="1615236" y="137010"/>
                      </a:lnTo>
                      <a:lnTo>
                        <a:pt x="1648887" y="77852"/>
                      </a:lnTo>
                      <a:lnTo>
                        <a:pt x="1682538" y="34970"/>
                      </a:lnTo>
                      <a:lnTo>
                        <a:pt x="1716189" y="8908"/>
                      </a:lnTo>
                      <a:lnTo>
                        <a:pt x="1749839" y="0"/>
                      </a:lnTo>
                      <a:lnTo>
                        <a:pt x="1783490" y="8358"/>
                      </a:lnTo>
                      <a:lnTo>
                        <a:pt x="1817141" y="33878"/>
                      </a:lnTo>
                      <a:lnTo>
                        <a:pt x="1850792" y="76231"/>
                      </a:lnTo>
                      <a:lnTo>
                        <a:pt x="1884442" y="134880"/>
                      </a:lnTo>
                      <a:lnTo>
                        <a:pt x="1918093" y="209086"/>
                      </a:lnTo>
                      <a:lnTo>
                        <a:pt x="1951744" y="297925"/>
                      </a:lnTo>
                      <a:lnTo>
                        <a:pt x="1985395" y="400305"/>
                      </a:lnTo>
                      <a:lnTo>
                        <a:pt x="2019046" y="514993"/>
                      </a:lnTo>
                      <a:lnTo>
                        <a:pt x="2052696" y="640634"/>
                      </a:lnTo>
                      <a:lnTo>
                        <a:pt x="2086347" y="775785"/>
                      </a:lnTo>
                      <a:lnTo>
                        <a:pt x="2119998" y="918932"/>
                      </a:lnTo>
                      <a:lnTo>
                        <a:pt x="2153649" y="1068528"/>
                      </a:lnTo>
                      <a:lnTo>
                        <a:pt x="2187299" y="1223016"/>
                      </a:lnTo>
                      <a:lnTo>
                        <a:pt x="2220950" y="1380853"/>
                      </a:lnTo>
                      <a:lnTo>
                        <a:pt x="2254601" y="1540541"/>
                      </a:lnTo>
                      <a:lnTo>
                        <a:pt x="2288252" y="1700645"/>
                      </a:lnTo>
                      <a:lnTo>
                        <a:pt x="2321902" y="1859811"/>
                      </a:lnTo>
                      <a:lnTo>
                        <a:pt x="2355553" y="2016791"/>
                      </a:lnTo>
                      <a:lnTo>
                        <a:pt x="2389204" y="2170447"/>
                      </a:lnTo>
                      <a:lnTo>
                        <a:pt x="2422855" y="2319770"/>
                      </a:lnTo>
                      <a:lnTo>
                        <a:pt x="2456506" y="2463881"/>
                      </a:lnTo>
                      <a:lnTo>
                        <a:pt x="2490156" y="2602037"/>
                      </a:lnTo>
                      <a:lnTo>
                        <a:pt x="2523807" y="2733633"/>
                      </a:lnTo>
                      <a:lnTo>
                        <a:pt x="2557458" y="2858198"/>
                      </a:lnTo>
                      <a:lnTo>
                        <a:pt x="2591109" y="2975391"/>
                      </a:lnTo>
                      <a:lnTo>
                        <a:pt x="2624759" y="3084993"/>
                      </a:lnTo>
                      <a:lnTo>
                        <a:pt x="2658410" y="3186902"/>
                      </a:lnTo>
                      <a:lnTo>
                        <a:pt x="2692061" y="3281117"/>
                      </a:lnTo>
                      <a:lnTo>
                        <a:pt x="2725712" y="3367733"/>
                      </a:lnTo>
                      <a:lnTo>
                        <a:pt x="2759362" y="3446925"/>
                      </a:lnTo>
                      <a:lnTo>
                        <a:pt x="2793013" y="3518936"/>
                      </a:lnTo>
                      <a:lnTo>
                        <a:pt x="2826664" y="3584068"/>
                      </a:lnTo>
                      <a:lnTo>
                        <a:pt x="2860315" y="3642667"/>
                      </a:lnTo>
                      <a:lnTo>
                        <a:pt x="2893965" y="3695113"/>
                      </a:lnTo>
                      <a:lnTo>
                        <a:pt x="2927616" y="3741810"/>
                      </a:lnTo>
                      <a:lnTo>
                        <a:pt x="2961267" y="3783176"/>
                      </a:lnTo>
                      <a:lnTo>
                        <a:pt x="2994918" y="3819633"/>
                      </a:lnTo>
                      <a:lnTo>
                        <a:pt x="3028569" y="3851604"/>
                      </a:lnTo>
                      <a:lnTo>
                        <a:pt x="3062219" y="3879500"/>
                      </a:lnTo>
                      <a:lnTo>
                        <a:pt x="3095870" y="3903720"/>
                      </a:lnTo>
                      <a:lnTo>
                        <a:pt x="3129521" y="3924645"/>
                      </a:lnTo>
                      <a:lnTo>
                        <a:pt x="3163172" y="3942636"/>
                      </a:lnTo>
                      <a:lnTo>
                        <a:pt x="3196822" y="3958029"/>
                      </a:lnTo>
                      <a:lnTo>
                        <a:pt x="3230473" y="3971135"/>
                      </a:lnTo>
                      <a:lnTo>
                        <a:pt x="3264124" y="3982241"/>
                      </a:lnTo>
                      <a:lnTo>
                        <a:pt x="3297775" y="3991607"/>
                      </a:lnTo>
                      <a:lnTo>
                        <a:pt x="3331425" y="3999468"/>
                      </a:lnTo>
                      <a:lnTo>
                        <a:pt x="3365076" y="4006034"/>
                      </a:lnTo>
                    </a:path>
                  </a:pathLst>
                </a:custGeom>
                <a:ln w="40651" cap="flat">
                  <a:solidFill>
                    <a:srgbClr val="F8766D">
                      <a:alpha val="100000"/>
                    </a:srgbClr>
                  </a:solidFill>
                  <a:prstDash val="sysDash"/>
                  <a:round/>
                </a:ln>
              </p:spPr>
              <p:txBody>
                <a:bodyPr/>
                <a:lstStyle/>
                <a:p>
                  <a:endParaRPr dirty="0"/>
                </a:p>
              </p:txBody>
            </p:sp>
          </p:grp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A65A10C4-A861-4CC8-90AB-ACEC13FDE9BC}"/>
                  </a:ext>
                </a:extLst>
              </p:cNvPr>
              <p:cNvSpPr txBox="1"/>
              <p:nvPr/>
            </p:nvSpPr>
            <p:spPr>
              <a:xfrm>
                <a:off x="4439816" y="3449547"/>
                <a:ext cx="402872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800" dirty="0">
                    <a:latin typeface="Play" panose="00000500000000000000" pitchFamily="2" charset="0"/>
                  </a:rPr>
                  <a:t>Concentration 1</a:t>
                </a:r>
                <a:r>
                  <a:rPr lang="en-US" sz="800" baseline="30000" dirty="0">
                    <a:latin typeface="Play" panose="00000500000000000000" pitchFamily="2" charset="0"/>
                  </a:rPr>
                  <a:t>st</a:t>
                </a:r>
                <a:r>
                  <a:rPr lang="en-US" sz="800" dirty="0">
                    <a:latin typeface="Play" panose="00000500000000000000" pitchFamily="2" charset="0"/>
                  </a:rPr>
                  <a:t> metabolite</a:t>
                </a:r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C3EFF26B-8D1E-4AF5-A3DF-C12B490A3A4E}"/>
                </a:ext>
              </a:extLst>
            </p:cNvPr>
            <p:cNvSpPr txBox="1"/>
            <p:nvPr/>
          </p:nvSpPr>
          <p:spPr>
            <a:xfrm rot="5400000">
              <a:off x="4726735" y="5519473"/>
              <a:ext cx="1557301" cy="205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Play" panose="00000500000000000000" pitchFamily="2" charset="0"/>
                </a:rPr>
                <a:t>Concentration 2</a:t>
              </a:r>
              <a:r>
                <a:rPr lang="en-US" sz="800" baseline="30000" dirty="0">
                  <a:latin typeface="Play" panose="00000500000000000000" pitchFamily="2" charset="0"/>
                </a:rPr>
                <a:t>nd</a:t>
              </a:r>
              <a:r>
                <a:rPr lang="en-US" sz="800" dirty="0">
                  <a:latin typeface="Play" panose="00000500000000000000" pitchFamily="2" charset="0"/>
                </a:rPr>
                <a:t> metabolite</a:t>
              </a:r>
            </a:p>
          </p:txBody>
        </p:sp>
      </p:grpSp>
      <p:sp>
        <p:nvSpPr>
          <p:cNvPr id="97" name="TextBox 22">
            <a:extLst>
              <a:ext uri="{FF2B5EF4-FFF2-40B4-BE49-F238E27FC236}">
                <a16:creationId xmlns:a16="http://schemas.microsoft.com/office/drawing/2014/main" id="{186CFDF0-DFEF-4C82-B8A1-6F8E7F53987B}"/>
              </a:ext>
            </a:extLst>
          </p:cNvPr>
          <p:cNvSpPr txBox="1"/>
          <p:nvPr/>
        </p:nvSpPr>
        <p:spPr>
          <a:xfrm>
            <a:off x="1659302" y="5239273"/>
            <a:ext cx="7690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0070C0"/>
                </a:solidFill>
              </a:rPr>
              <a:t>Univariate can find </a:t>
            </a:r>
            <a:r>
              <a:rPr lang="en-US" b="1" dirty="0">
                <a:solidFill>
                  <a:srgbClr val="0070C0"/>
                </a:solidFill>
              </a:rPr>
              <a:t>almost </a:t>
            </a:r>
            <a:r>
              <a:rPr lang="en-US" dirty="0">
                <a:solidFill>
                  <a:srgbClr val="0070C0"/>
                </a:solidFill>
              </a:rPr>
              <a:t>all the relevant features;</a:t>
            </a:r>
          </a:p>
          <a:p>
            <a:r>
              <a:rPr lang="en-US" dirty="0">
                <a:solidFill>
                  <a:srgbClr val="0070C0"/>
                </a:solidFill>
              </a:rPr>
              <a:t>Multivariate can observe the </a:t>
            </a:r>
            <a:r>
              <a:rPr lang="en-US" b="1" dirty="0">
                <a:solidFill>
                  <a:srgbClr val="0070C0"/>
                </a:solidFill>
              </a:rPr>
              <a:t>subtle feature effects </a:t>
            </a:r>
            <a:r>
              <a:rPr lang="en-US" dirty="0">
                <a:solidFill>
                  <a:srgbClr val="0070C0"/>
                </a:solidFill>
              </a:rPr>
              <a:t>using feature </a:t>
            </a:r>
            <a:r>
              <a:rPr lang="en-US" altLang="zh-CN" dirty="0">
                <a:solidFill>
                  <a:srgbClr val="0070C0"/>
                </a:solidFill>
              </a:rPr>
              <a:t>combination</a:t>
            </a:r>
            <a:r>
              <a:rPr lang="en-US" dirty="0">
                <a:solidFill>
                  <a:srgbClr val="0070C0"/>
                </a:solidFill>
              </a:rPr>
              <a:t>;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1AABB01A-2A7F-4BAD-A790-221186CA53F2}"/>
              </a:ext>
            </a:extLst>
          </p:cNvPr>
          <p:cNvSpPr/>
          <p:nvPr/>
        </p:nvSpPr>
        <p:spPr>
          <a:xfrm>
            <a:off x="898748" y="3967817"/>
            <a:ext cx="270765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2 classes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10/class flowers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en-US" sz="1100" b="1" dirty="0">
                <a:solidFill>
                  <a:srgbClr val="000000"/>
                </a:solidFill>
                <a:latin typeface="Arial" panose="020B0604020202020204" pitchFamily="34" charset="0"/>
              </a:rPr>
              <a:t>2 features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27482954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HCA + Heatmap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EE9DE-7AB9-4573-9446-FFF30FC1F7C7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HCA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EA48D65-C265-481D-A845-C804388236AC}"/>
              </a:ext>
            </a:extLst>
          </p:cNvPr>
          <p:cNvSpPr txBox="1">
            <a:spLocks/>
          </p:cNvSpPr>
          <p:nvPr/>
        </p:nvSpPr>
        <p:spPr>
          <a:xfrm>
            <a:off x="1676400" y="1681163"/>
            <a:ext cx="2208212" cy="8239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pros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4DCA0EDD-FADA-4D73-8E8D-F1104E7BF4C5}"/>
              </a:ext>
            </a:extLst>
          </p:cNvPr>
          <p:cNvSpPr txBox="1">
            <a:spLocks/>
          </p:cNvSpPr>
          <p:nvPr/>
        </p:nvSpPr>
        <p:spPr>
          <a:xfrm>
            <a:off x="6172200" y="1681163"/>
            <a:ext cx="2057400" cy="8239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cons</a:t>
            </a:r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1749CA73-CC05-42C9-BDFB-23BB0F347ACC}"/>
              </a:ext>
            </a:extLst>
          </p:cNvPr>
          <p:cNvSpPr txBox="1">
            <a:spLocks/>
          </p:cNvSpPr>
          <p:nvPr/>
        </p:nvSpPr>
        <p:spPr>
          <a:xfrm>
            <a:off x="839789" y="2505075"/>
            <a:ext cx="4037012" cy="368458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00B050"/>
                </a:solidFill>
              </a:rPr>
              <a:t>automatically cluster</a:t>
            </a:r>
          </a:p>
          <a:p>
            <a:r>
              <a:rPr lang="en-US" sz="2000" b="1" dirty="0">
                <a:solidFill>
                  <a:srgbClr val="00B050"/>
                </a:solidFill>
              </a:rPr>
              <a:t>easy to visualize the global pattern of compounds</a:t>
            </a:r>
          </a:p>
          <a:p>
            <a:endParaRPr lang="en-US" sz="2000" b="1" dirty="0">
              <a:solidFill>
                <a:srgbClr val="00B050"/>
              </a:solidFill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0F65AE57-733F-4869-A35F-2ED7A02D96FE}"/>
              </a:ext>
            </a:extLst>
          </p:cNvPr>
          <p:cNvSpPr txBox="1">
            <a:spLocks/>
          </p:cNvSpPr>
          <p:nvPr/>
        </p:nvSpPr>
        <p:spPr>
          <a:xfrm>
            <a:off x="5410200" y="2481126"/>
            <a:ext cx="3733800" cy="168592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>
                <a:solidFill>
                  <a:srgbClr val="FF0000"/>
                </a:solidFill>
              </a:rPr>
              <a:t>Very sensitive to parameter settings and data pre-processing procedures</a:t>
            </a:r>
          </a:p>
          <a:p>
            <a:r>
              <a:rPr lang="en-US" sz="2000" b="1" dirty="0">
                <a:solidFill>
                  <a:srgbClr val="FF0000"/>
                </a:solidFill>
              </a:rPr>
              <a:t>Highly sensitive to outlier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B969DA-1040-477C-9587-17D950AA7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4898" y="4309060"/>
            <a:ext cx="3362325" cy="15098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DF7692A-64C2-4437-A9EB-D0439ED20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2048" y="3851859"/>
            <a:ext cx="3305175" cy="4572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33D5BF-8F54-4FDF-93E5-F14B47E6E0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1498" y="4309060"/>
            <a:ext cx="533399" cy="1586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03224E-FFCE-499D-B422-2E7C86B9F4C5}"/>
              </a:ext>
            </a:extLst>
          </p:cNvPr>
          <p:cNvSpPr txBox="1"/>
          <p:nvPr/>
        </p:nvSpPr>
        <p:spPr>
          <a:xfrm>
            <a:off x="2917391" y="5826862"/>
            <a:ext cx="222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Outlier Affects!</a:t>
            </a:r>
          </a:p>
        </p:txBody>
      </p:sp>
    </p:spTree>
    <p:extLst>
      <p:ext uri="{BB962C8B-B14F-4D97-AF65-F5344CB8AC3E}">
        <p14:creationId xmlns:p14="http://schemas.microsoft.com/office/powerpoint/2010/main" val="14911564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5943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FF"/>
                </a:solidFill>
              </a:rPr>
              <a:t>Partial Least Square – Discriminant Analysis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EE9DE-7AB9-4573-9446-FFF30FC1F7C7}"/>
              </a:ext>
            </a:extLst>
          </p:cNvPr>
          <p:cNvSpPr txBox="1"/>
          <p:nvPr/>
        </p:nvSpPr>
        <p:spPr>
          <a:xfrm rot="16200000">
            <a:off x="-248424" y="5639441"/>
            <a:ext cx="15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PLS-DA</a:t>
            </a:r>
          </a:p>
        </p:txBody>
      </p:sp>
      <p:sp>
        <p:nvSpPr>
          <p:cNvPr id="16" name="Text Box 1028">
            <a:extLst>
              <a:ext uri="{FF2B5EF4-FFF2-40B4-BE49-F238E27FC236}">
                <a16:creationId xmlns:a16="http://schemas.microsoft.com/office/drawing/2014/main" id="{D6BD59F5-7546-453A-859D-2341CDCDB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828800"/>
            <a:ext cx="7679271" cy="1696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8925" indent="-288925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342900" indent="-342900" eaLnBrk="1" hangingPunct="1">
              <a:lnSpc>
                <a:spcPct val="90000"/>
              </a:lnSpc>
              <a:spcBef>
                <a:spcPct val="75000"/>
              </a:spcBef>
              <a:buFont typeface="Arial" panose="020B0604020202020204" pitchFamily="34" charset="0"/>
              <a:buChar char="•"/>
            </a:pPr>
            <a:r>
              <a:rPr lang="en-US" altLang="cs-CZ" sz="2100" i="1" dirty="0">
                <a:solidFill>
                  <a:srgbClr val="FF0000"/>
                </a:solidFill>
                <a:latin typeface="+mn-lt"/>
              </a:rPr>
              <a:t>Linearly</a:t>
            </a:r>
            <a:r>
              <a:rPr lang="en-US" altLang="cs-CZ" sz="2100" i="1" dirty="0">
                <a:latin typeface="+mn-lt"/>
              </a:rPr>
              <a:t> transform data into a new coordinate system (i.e. principal components) so that the maximum </a:t>
            </a:r>
            <a:r>
              <a:rPr lang="en-US" altLang="cs-CZ" sz="2100" i="1" dirty="0">
                <a:solidFill>
                  <a:srgbClr val="FF0000"/>
                </a:solidFill>
                <a:latin typeface="+mn-lt"/>
              </a:rPr>
              <a:t>co-variance</a:t>
            </a:r>
            <a:r>
              <a:rPr lang="en-US" altLang="cs-CZ" sz="2100" i="1" dirty="0">
                <a:latin typeface="+mn-lt"/>
              </a:rPr>
              <a:t> between data (X) and label (Y) achieved.</a:t>
            </a:r>
          </a:p>
          <a:p>
            <a:pPr marL="342900" indent="-342900" eaLnBrk="1" hangingPunct="1">
              <a:lnSpc>
                <a:spcPct val="90000"/>
              </a:lnSpc>
              <a:spcBef>
                <a:spcPct val="75000"/>
              </a:spcBef>
              <a:buFont typeface="Arial" panose="020B0604020202020204" pitchFamily="34" charset="0"/>
              <a:buChar char="•"/>
            </a:pPr>
            <a:r>
              <a:rPr lang="en-US" altLang="cs-CZ" sz="2100" i="1" dirty="0">
                <a:latin typeface="+mn-lt"/>
              </a:rPr>
              <a:t>finds the variables and directions in the multivariate space which </a:t>
            </a:r>
            <a:r>
              <a:rPr lang="en-US" altLang="cs-CZ" sz="2100" i="1" dirty="0">
                <a:solidFill>
                  <a:srgbClr val="FF0000"/>
                </a:solidFill>
                <a:latin typeface="+mn-lt"/>
              </a:rPr>
              <a:t>discriminate the established classes in the set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E9858A-5557-412A-A69E-2CC685C9F4E1}"/>
              </a:ext>
            </a:extLst>
          </p:cNvPr>
          <p:cNvSpPr/>
          <p:nvPr/>
        </p:nvSpPr>
        <p:spPr>
          <a:xfrm>
            <a:off x="1676400" y="3545778"/>
            <a:ext cx="685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>
                <a:solidFill>
                  <a:srgbClr val="FF0000"/>
                </a:solidFill>
              </a:rPr>
              <a:t>Linearly transform </a:t>
            </a:r>
            <a:r>
              <a:rPr lang="en-US" i="1" dirty="0"/>
              <a:t>data into a new orthogonal coordinate system (i.e. principal components) so that the </a:t>
            </a:r>
            <a:r>
              <a:rPr lang="en-US" i="1" dirty="0">
                <a:solidFill>
                  <a:srgbClr val="FF0000"/>
                </a:solidFill>
              </a:rPr>
              <a:t>maximum variance</a:t>
            </a:r>
            <a:r>
              <a:rPr lang="en-US" i="1" dirty="0"/>
              <a:t> of data is summarized in the new system.                                               ----- PCA</a:t>
            </a:r>
          </a:p>
        </p:txBody>
      </p:sp>
      <p:pic>
        <p:nvPicPr>
          <p:cNvPr id="23" name="Content Placeholder 5">
            <a:extLst>
              <a:ext uri="{FF2B5EF4-FFF2-40B4-BE49-F238E27FC236}">
                <a16:creationId xmlns:a16="http://schemas.microsoft.com/office/drawing/2014/main" id="{849A2CC8-1676-46DF-AB22-39F50FB9B0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9966" r="-19966"/>
          <a:stretch>
            <a:fillRect/>
          </a:stretch>
        </p:blipFill>
        <p:spPr>
          <a:xfrm>
            <a:off x="2514600" y="4371816"/>
            <a:ext cx="4572000" cy="2449173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6C1627F-A110-479F-948F-22620CD7D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628775" y="5295146"/>
            <a:ext cx="1752600" cy="11220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C0D0370F-EDBC-4D9D-81D9-0F517687D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49647" y="5295146"/>
            <a:ext cx="1622778" cy="1123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60470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3FF33C0F-2EF2-4F38-8D7B-B365FA3BD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1241" y="3915492"/>
            <a:ext cx="378630" cy="5386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cs-CZ" sz="2900" i="1" dirty="0">
                <a:solidFill>
                  <a:srgbClr val="C00000"/>
                </a:solidFill>
                <a:latin typeface="Calibri" pitchFamily="34" charset="0"/>
                <a:sym typeface="Symbol" pitchFamily="18" charset="2"/>
              </a:rPr>
              <a:t>Y</a:t>
            </a:r>
            <a:endParaRPr lang="en-GB" altLang="cs-CZ" sz="2900" i="1" dirty="0">
              <a:solidFill>
                <a:srgbClr val="C00000"/>
              </a:solidFill>
              <a:latin typeface="Calibri" pitchFamily="34" charset="0"/>
              <a:sym typeface="Symbol" pitchFamily="18" charset="2"/>
            </a:endParaRPr>
          </a:p>
        </p:txBody>
      </p:sp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FF"/>
                </a:solidFill>
              </a:rPr>
              <a:t>PLS-DA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EE9DE-7AB9-4573-9446-FFF30FC1F7C7}"/>
              </a:ext>
            </a:extLst>
          </p:cNvPr>
          <p:cNvSpPr txBox="1"/>
          <p:nvPr/>
        </p:nvSpPr>
        <p:spPr>
          <a:xfrm rot="16200000">
            <a:off x="-248424" y="5639441"/>
            <a:ext cx="15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PLS-DA</a:t>
            </a:r>
          </a:p>
        </p:txBody>
      </p:sp>
      <p:sp>
        <p:nvSpPr>
          <p:cNvPr id="7" name="Text Box 1028">
            <a:extLst>
              <a:ext uri="{FF2B5EF4-FFF2-40B4-BE49-F238E27FC236}">
                <a16:creationId xmlns:a16="http://schemas.microsoft.com/office/drawing/2014/main" id="{345373F3-4970-42C1-8B90-CC1EFB2AF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879927"/>
            <a:ext cx="7679271" cy="1874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8925" indent="-288925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indent="-457200" eaLnBrk="1" hangingPunct="1">
              <a:lnSpc>
                <a:spcPct val="90000"/>
              </a:lnSpc>
              <a:spcBef>
                <a:spcPct val="75000"/>
              </a:spcBef>
              <a:buFont typeface="Arial" panose="020B0604020202020204" pitchFamily="34" charset="0"/>
              <a:buChar char="•"/>
            </a:pPr>
            <a:r>
              <a:rPr lang="en-US" altLang="cs-CZ" sz="2900" i="1" dirty="0">
                <a:latin typeface="Calibri" pitchFamily="34" charset="0"/>
              </a:rPr>
              <a:t>Score plot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75000"/>
              </a:spcBef>
              <a:buFont typeface="Arial" panose="020B0604020202020204" pitchFamily="34" charset="0"/>
              <a:buChar char="•"/>
            </a:pPr>
            <a:r>
              <a:rPr lang="en-US" altLang="cs-CZ" sz="2900" i="1" dirty="0">
                <a:latin typeface="Calibri" pitchFamily="34" charset="0"/>
              </a:rPr>
              <a:t>Loadings plot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75000"/>
              </a:spcBef>
              <a:buFont typeface="Arial" panose="020B0604020202020204" pitchFamily="34" charset="0"/>
              <a:buChar char="•"/>
            </a:pPr>
            <a:r>
              <a:rPr lang="en-US" altLang="cs-CZ" sz="2900" i="1" dirty="0">
                <a:latin typeface="Calibri" pitchFamily="34" charset="0"/>
              </a:rPr>
              <a:t>biplot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5AF39AB2-C30D-4362-A019-7893336E7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758" y="4526683"/>
            <a:ext cx="3200400" cy="190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7D8F588-15E6-48B2-BCC7-023FB3621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2436" y="5707162"/>
            <a:ext cx="389850" cy="5386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cs-CZ" altLang="cs-CZ" sz="2900" i="1" dirty="0">
                <a:solidFill>
                  <a:srgbClr val="C00000"/>
                </a:solidFill>
                <a:latin typeface="Calibri" pitchFamily="34" charset="0"/>
                <a:sym typeface="Symbol" pitchFamily="18" charset="2"/>
              </a:rPr>
              <a:t>X</a:t>
            </a:r>
            <a:endParaRPr lang="en-GB" altLang="cs-CZ" sz="2900" i="1" dirty="0">
              <a:solidFill>
                <a:srgbClr val="C00000"/>
              </a:solidFill>
              <a:latin typeface="Calibri" pitchFamily="34" charset="0"/>
              <a:sym typeface="Symbol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90C4E8-D11E-439D-B785-3233D66C5AD8}"/>
                  </a:ext>
                </a:extLst>
              </p:cNvPr>
              <p:cNvSpPr txBox="1"/>
              <p:nvPr/>
            </p:nvSpPr>
            <p:spPr>
              <a:xfrm>
                <a:off x="2741864" y="4547626"/>
                <a:ext cx="5734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190C4E8-D11E-439D-B785-3233D66C5A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864" y="4547626"/>
                <a:ext cx="573463" cy="215444"/>
              </a:xfrm>
              <a:prstGeom prst="rect">
                <a:avLst/>
              </a:prstGeom>
              <a:blipFill>
                <a:blip r:embed="rId4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3E45E8-3657-4FE2-AA40-5F6EBCD357D9}"/>
                  </a:ext>
                </a:extLst>
              </p:cNvPr>
              <p:cNvSpPr txBox="1"/>
              <p:nvPr/>
            </p:nvSpPr>
            <p:spPr>
              <a:xfrm>
                <a:off x="2734620" y="4763070"/>
                <a:ext cx="5734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3E45E8-3657-4FE2-AA40-5F6EBCD357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620" y="4763070"/>
                <a:ext cx="573463" cy="215444"/>
              </a:xfrm>
              <a:prstGeom prst="rect">
                <a:avLst/>
              </a:prstGeom>
              <a:blipFill>
                <a:blip r:embed="rId5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FC8823-66F8-4859-BEDF-357CB9410686}"/>
                  </a:ext>
                </a:extLst>
              </p:cNvPr>
              <p:cNvSpPr txBox="1"/>
              <p:nvPr/>
            </p:nvSpPr>
            <p:spPr>
              <a:xfrm>
                <a:off x="2727376" y="4979138"/>
                <a:ext cx="5734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4FC8823-66F8-4859-BEDF-357CB94106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376" y="4979138"/>
                <a:ext cx="573463" cy="215444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Arrow: Curved Left 14">
            <a:extLst>
              <a:ext uri="{FF2B5EF4-FFF2-40B4-BE49-F238E27FC236}">
                <a16:creationId xmlns:a16="http://schemas.microsoft.com/office/drawing/2014/main" id="{47F5A0BF-23C4-4270-8D1E-249CB8E2EEEE}"/>
              </a:ext>
            </a:extLst>
          </p:cNvPr>
          <p:cNvSpPr/>
          <p:nvPr/>
        </p:nvSpPr>
        <p:spPr>
          <a:xfrm>
            <a:off x="6539811" y="4526683"/>
            <a:ext cx="148335" cy="286155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06C1BC09-E4D4-4E03-AF9E-E5C3C253014E}"/>
              </a:ext>
            </a:extLst>
          </p:cNvPr>
          <p:cNvSpPr/>
          <p:nvPr/>
        </p:nvSpPr>
        <p:spPr>
          <a:xfrm>
            <a:off x="6688146" y="4526683"/>
            <a:ext cx="208777" cy="244072"/>
          </a:xfrm>
          <a:prstGeom prst="mathPl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Curved Left 17">
            <a:extLst>
              <a:ext uri="{FF2B5EF4-FFF2-40B4-BE49-F238E27FC236}">
                <a16:creationId xmlns:a16="http://schemas.microsoft.com/office/drawing/2014/main" id="{8E823D37-5CB9-436F-BB84-435D6F58ADF9}"/>
              </a:ext>
            </a:extLst>
          </p:cNvPr>
          <p:cNvSpPr/>
          <p:nvPr/>
        </p:nvSpPr>
        <p:spPr>
          <a:xfrm>
            <a:off x="6557483" y="4860111"/>
            <a:ext cx="148335" cy="286155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Plus Sign 18">
            <a:extLst>
              <a:ext uri="{FF2B5EF4-FFF2-40B4-BE49-F238E27FC236}">
                <a16:creationId xmlns:a16="http://schemas.microsoft.com/office/drawing/2014/main" id="{0082A2CD-0E2B-4A91-938F-305C48902F51}"/>
              </a:ext>
            </a:extLst>
          </p:cNvPr>
          <p:cNvSpPr/>
          <p:nvPr/>
        </p:nvSpPr>
        <p:spPr>
          <a:xfrm>
            <a:off x="6705818" y="4884776"/>
            <a:ext cx="208777" cy="244072"/>
          </a:xfrm>
          <a:prstGeom prst="mathPl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Curved Left 19">
            <a:extLst>
              <a:ext uri="{FF2B5EF4-FFF2-40B4-BE49-F238E27FC236}">
                <a16:creationId xmlns:a16="http://schemas.microsoft.com/office/drawing/2014/main" id="{B99E0F2B-6A30-4B7F-B5DE-9E421C0D9778}"/>
              </a:ext>
            </a:extLst>
          </p:cNvPr>
          <p:cNvSpPr/>
          <p:nvPr/>
        </p:nvSpPr>
        <p:spPr>
          <a:xfrm>
            <a:off x="6557483" y="5186130"/>
            <a:ext cx="148335" cy="286155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Plus Sign 20">
            <a:extLst>
              <a:ext uri="{FF2B5EF4-FFF2-40B4-BE49-F238E27FC236}">
                <a16:creationId xmlns:a16="http://schemas.microsoft.com/office/drawing/2014/main" id="{05D66888-5AAF-4F29-87CC-6FD219292C48}"/>
              </a:ext>
            </a:extLst>
          </p:cNvPr>
          <p:cNvSpPr/>
          <p:nvPr/>
        </p:nvSpPr>
        <p:spPr>
          <a:xfrm>
            <a:off x="6705818" y="5186130"/>
            <a:ext cx="208777" cy="244072"/>
          </a:xfrm>
          <a:prstGeom prst="mathPl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6F7C21B-8BF3-4E5D-9404-C66EB867D8C4}"/>
              </a:ext>
            </a:extLst>
          </p:cNvPr>
          <p:cNvSpPr txBox="1"/>
          <p:nvPr/>
        </p:nvSpPr>
        <p:spPr>
          <a:xfrm>
            <a:off x="2789917" y="514626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73F7853-151E-4007-9A42-9A9986693DDE}"/>
              </a:ext>
            </a:extLst>
          </p:cNvPr>
          <p:cNvSpPr txBox="1"/>
          <p:nvPr/>
        </p:nvSpPr>
        <p:spPr>
          <a:xfrm>
            <a:off x="6492036" y="531345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D38817-2FD5-45D2-B75C-FE7ABA632508}"/>
              </a:ext>
            </a:extLst>
          </p:cNvPr>
          <p:cNvSpPr txBox="1"/>
          <p:nvPr/>
        </p:nvSpPr>
        <p:spPr>
          <a:xfrm>
            <a:off x="3156701" y="6372503"/>
            <a:ext cx="399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Play" panose="00000500000000000000" pitchFamily="2" charset="0"/>
              </a:rPr>
              <a:t>PLS-DA </a:t>
            </a:r>
            <a:r>
              <a:rPr lang="en-US" b="1" u="sng" dirty="0">
                <a:solidFill>
                  <a:srgbClr val="FFC000"/>
                </a:solidFill>
                <a:latin typeface="Play" panose="00000500000000000000" pitchFamily="2" charset="0"/>
              </a:rPr>
              <a:t>Linear Transformation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DCB964D-FE28-478E-BAA7-76129E146DBE}"/>
              </a:ext>
            </a:extLst>
          </p:cNvPr>
          <p:cNvSpPr txBox="1"/>
          <p:nvPr/>
        </p:nvSpPr>
        <p:spPr>
          <a:xfrm>
            <a:off x="3156701" y="3685016"/>
            <a:ext cx="247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Row: compounds;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1665AF-09BC-4791-9DA9-EC45D1D3B0C2}"/>
              </a:ext>
            </a:extLst>
          </p:cNvPr>
          <p:cNvSpPr txBox="1"/>
          <p:nvPr/>
        </p:nvSpPr>
        <p:spPr>
          <a:xfrm>
            <a:off x="4840282" y="3670528"/>
            <a:ext cx="247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Column: samples;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9294D493-76CD-44CB-8A95-B9B65910BFB8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276864" y="4334494"/>
            <a:ext cx="3205294" cy="13510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1679D3B-FF1D-4922-910A-FC132FF7748C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2961340" y="4402048"/>
            <a:ext cx="315524" cy="26050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8827F0B-A6B1-4AB7-B84F-7018FD2C9914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3021352" y="4402048"/>
            <a:ext cx="255512" cy="4687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963F7F5-3031-4007-9531-A3557212F303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3041510" y="4402048"/>
            <a:ext cx="235354" cy="72204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3680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FF"/>
                </a:solidFill>
              </a:rPr>
              <a:t>PCA vs. PLS-DA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EE9DE-7AB9-4573-9446-FFF30FC1F7C7}"/>
              </a:ext>
            </a:extLst>
          </p:cNvPr>
          <p:cNvSpPr txBox="1"/>
          <p:nvPr/>
        </p:nvSpPr>
        <p:spPr>
          <a:xfrm rot="16200000">
            <a:off x="-248424" y="5639441"/>
            <a:ext cx="15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PLS-DA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42DC0102-F2D4-488F-B4A1-706EE07E0DE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1339532"/>
            <a:ext cx="2640013" cy="264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DA847FA0-6820-4A5B-A0EB-BA7381A9D78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025" y="1339532"/>
            <a:ext cx="2636838" cy="263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A790728D-E294-4FD0-AB2F-F684DD5A5E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4076382"/>
            <a:ext cx="2765425" cy="2751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5">
            <a:extLst>
              <a:ext uri="{FF2B5EF4-FFF2-40B4-BE49-F238E27FC236}">
                <a16:creationId xmlns:a16="http://schemas.microsoft.com/office/drawing/2014/main" id="{DE5DC6A6-6266-4F86-B41F-18B328DDAC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475" y="4076382"/>
            <a:ext cx="2597150" cy="2700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0B484C-7360-4339-B777-6BB858FF2A53}"/>
              </a:ext>
            </a:extLst>
          </p:cNvPr>
          <p:cNvSpPr/>
          <p:nvPr/>
        </p:nvSpPr>
        <p:spPr>
          <a:xfrm>
            <a:off x="5481638" y="2295207"/>
            <a:ext cx="787400" cy="7699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dirty="0">
                <a:solidFill>
                  <a:prstClr val="black"/>
                </a:solidFill>
                <a:latin typeface="Arial" charset="0"/>
                <a:ea typeface="+mj-ea"/>
                <a:cs typeface="+mj-cs"/>
                <a:sym typeface="Wingdings"/>
              </a:rPr>
              <a:t>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EFC6CE-F2A2-40C1-9138-2B9DDFEA10F1}"/>
              </a:ext>
            </a:extLst>
          </p:cNvPr>
          <p:cNvSpPr/>
          <p:nvPr/>
        </p:nvSpPr>
        <p:spPr>
          <a:xfrm>
            <a:off x="5546725" y="5160645"/>
            <a:ext cx="787400" cy="7683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4400" dirty="0">
                <a:solidFill>
                  <a:prstClr val="black"/>
                </a:solidFill>
                <a:latin typeface="Arial" charset="0"/>
                <a:ea typeface="+mj-ea"/>
                <a:cs typeface="+mj-cs"/>
                <a:sym typeface="Wingdings"/>
              </a:rPr>
              <a:t></a:t>
            </a:r>
            <a:endParaRPr lang="en-US" dirty="0">
              <a:latin typeface="Arial" charset="0"/>
              <a:ea typeface="ＭＳ Ｐゴシック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228E18-999D-4949-AEE3-1E2B461DA9D0}"/>
              </a:ext>
            </a:extLst>
          </p:cNvPr>
          <p:cNvSpPr/>
          <p:nvPr/>
        </p:nvSpPr>
        <p:spPr>
          <a:xfrm>
            <a:off x="853571" y="3505200"/>
            <a:ext cx="1991733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75000"/>
              </a:spcBef>
            </a:pPr>
            <a:r>
              <a:rPr lang="en-US" altLang="cs-CZ" b="1" i="1" dirty="0">
                <a:solidFill>
                  <a:srgbClr val="FF0000"/>
                </a:solidFill>
              </a:rPr>
              <a:t>PLS-DA always separate samples into groups</a:t>
            </a:r>
            <a:endParaRPr lang="en-US" altLang="cs-CZ" b="1" i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AD4BF7F-75DA-43C9-8966-1D9F16A5CEC3}"/>
              </a:ext>
            </a:extLst>
          </p:cNvPr>
          <p:cNvSpPr/>
          <p:nvPr/>
        </p:nvSpPr>
        <p:spPr>
          <a:xfrm>
            <a:off x="853571" y="4798887"/>
            <a:ext cx="1991733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75000"/>
              </a:spcBef>
            </a:pPr>
            <a:r>
              <a:rPr lang="en-US" altLang="cs-CZ" b="1" i="1" dirty="0">
                <a:solidFill>
                  <a:srgbClr val="FF0000"/>
                </a:solidFill>
              </a:rPr>
              <a:t>What can we get from the PLS-DA score plot?</a:t>
            </a:r>
            <a:endParaRPr lang="en-US" altLang="cs-CZ" b="1" i="1" dirty="0"/>
          </a:p>
        </p:txBody>
      </p:sp>
    </p:spTree>
    <p:extLst>
      <p:ext uri="{BB962C8B-B14F-4D97-AF65-F5344CB8AC3E}">
        <p14:creationId xmlns:p14="http://schemas.microsoft.com/office/powerpoint/2010/main" val="3834461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FF"/>
                </a:solidFill>
              </a:rPr>
              <a:t>PLS-DA score plot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EE9DE-7AB9-4573-9446-FFF30FC1F7C7}"/>
              </a:ext>
            </a:extLst>
          </p:cNvPr>
          <p:cNvSpPr txBox="1"/>
          <p:nvPr/>
        </p:nvSpPr>
        <p:spPr>
          <a:xfrm rot="16200000">
            <a:off x="-248424" y="5639441"/>
            <a:ext cx="15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PLS-DA</a:t>
            </a:r>
          </a:p>
        </p:txBody>
      </p:sp>
      <p:sp>
        <p:nvSpPr>
          <p:cNvPr id="13" name="Text Box 1028">
            <a:extLst>
              <a:ext uri="{FF2B5EF4-FFF2-40B4-BE49-F238E27FC236}">
                <a16:creationId xmlns:a16="http://schemas.microsoft.com/office/drawing/2014/main" id="{8F938608-C0F9-4AC5-963C-E8C93FA21F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847636"/>
            <a:ext cx="7679271" cy="1588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8925" indent="-288925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indent="-457200" eaLnBrk="1" hangingPunct="1">
              <a:lnSpc>
                <a:spcPct val="90000"/>
              </a:lnSpc>
              <a:spcBef>
                <a:spcPct val="75000"/>
              </a:spcBef>
              <a:buFont typeface="Arial" panose="020B0604020202020204" pitchFamily="34" charset="0"/>
              <a:buChar char="•"/>
            </a:pPr>
            <a:r>
              <a:rPr lang="en-US" altLang="cs-CZ" sz="2000" i="1" dirty="0">
                <a:latin typeface="Calibri" pitchFamily="34" charset="0"/>
              </a:rPr>
              <a:t>It is also shown that </a:t>
            </a:r>
            <a:r>
              <a:rPr lang="en-US" altLang="cs-CZ" sz="2000" i="1" dirty="0">
                <a:solidFill>
                  <a:srgbClr val="FF0000"/>
                </a:solidFill>
                <a:latin typeface="Calibri" pitchFamily="34" charset="0"/>
              </a:rPr>
              <a:t>too optimistic </a:t>
            </a:r>
            <a:r>
              <a:rPr lang="en-US" altLang="cs-CZ" sz="2000" i="1" dirty="0">
                <a:latin typeface="Calibri" pitchFamily="34" charset="0"/>
              </a:rPr>
              <a:t>results are obtained when the validation is not done properly. Furthermore, we advocate </a:t>
            </a:r>
            <a:r>
              <a:rPr lang="en-US" altLang="cs-CZ" sz="2000" i="1" dirty="0">
                <a:solidFill>
                  <a:srgbClr val="FF0000"/>
                </a:solidFill>
                <a:latin typeface="Calibri" pitchFamily="34" charset="0"/>
              </a:rPr>
              <a:t>against</a:t>
            </a:r>
            <a:r>
              <a:rPr lang="en-US" altLang="cs-CZ" sz="2000" i="1" dirty="0">
                <a:latin typeface="Calibri" pitchFamily="34" charset="0"/>
              </a:rPr>
              <a:t> the use of PLSDA </a:t>
            </a:r>
            <a:r>
              <a:rPr lang="en-US" altLang="cs-CZ" sz="2000" i="1" dirty="0">
                <a:solidFill>
                  <a:srgbClr val="FF0000"/>
                </a:solidFill>
                <a:latin typeface="Calibri" pitchFamily="34" charset="0"/>
              </a:rPr>
              <a:t>score plots </a:t>
            </a:r>
            <a:r>
              <a:rPr lang="en-US" altLang="cs-CZ" sz="2000" i="1" dirty="0">
                <a:latin typeface="Calibri" pitchFamily="34" charset="0"/>
              </a:rPr>
              <a:t>for inference of class differences.                   </a:t>
            </a:r>
            <a:r>
              <a:rPr lang="en-US" altLang="cs-CZ" sz="1800" b="0" i="1" dirty="0">
                <a:latin typeface="Calibri" pitchFamily="34" charset="0"/>
              </a:rPr>
              <a:t>--- </a:t>
            </a:r>
            <a:r>
              <a:rPr lang="en-US" altLang="cs-CZ" sz="1800" b="0" i="1" dirty="0" err="1">
                <a:latin typeface="Calibri" pitchFamily="34" charset="0"/>
              </a:rPr>
              <a:t>Westerhuis</a:t>
            </a:r>
            <a:r>
              <a:rPr lang="en-US" altLang="cs-CZ" sz="1800" b="0" i="1" dirty="0">
                <a:latin typeface="Calibri" pitchFamily="34" charset="0"/>
              </a:rPr>
              <a:t> et al.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75000"/>
              </a:spcBef>
              <a:buFont typeface="Arial" panose="020B0604020202020204" pitchFamily="34" charset="0"/>
              <a:buChar char="•"/>
            </a:pPr>
            <a:endParaRPr lang="en-US" altLang="cs-CZ" sz="2000" i="1" dirty="0">
              <a:latin typeface="Calibri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46B512E-065D-4170-8EE6-00B1EB991AB7}"/>
              </a:ext>
            </a:extLst>
          </p:cNvPr>
          <p:cNvSpPr/>
          <p:nvPr/>
        </p:nvSpPr>
        <p:spPr>
          <a:xfrm>
            <a:off x="-23769" y="6610381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https://link.springer.com/article/10.1007/s11306-007-0099-6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B4DF27A-85CF-4EEA-BAFF-DE0A3E80C0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2863759"/>
            <a:ext cx="3352821" cy="3537041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EA376205-88C8-4B3F-AEA4-7971B2FAA563}"/>
              </a:ext>
            </a:extLst>
          </p:cNvPr>
          <p:cNvSpPr/>
          <p:nvPr/>
        </p:nvSpPr>
        <p:spPr>
          <a:xfrm>
            <a:off x="6705621" y="2863759"/>
            <a:ext cx="457200" cy="3308441"/>
          </a:xfrm>
          <a:prstGeom prst="down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dirty="0"/>
              <a:t>Increase noise in the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17F4EE-F62F-4F1F-A040-AE96C959ADEA}"/>
              </a:ext>
            </a:extLst>
          </p:cNvPr>
          <p:cNvSpPr/>
          <p:nvPr/>
        </p:nvSpPr>
        <p:spPr>
          <a:xfrm>
            <a:off x="3657600" y="6400800"/>
            <a:ext cx="1219200" cy="3326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b="1" dirty="0"/>
              <a:t>PCA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EE09265-57B2-4A2D-BC01-7FB20C249232}"/>
              </a:ext>
            </a:extLst>
          </p:cNvPr>
          <p:cNvSpPr/>
          <p:nvPr/>
        </p:nvSpPr>
        <p:spPr>
          <a:xfrm>
            <a:off x="5404974" y="6400800"/>
            <a:ext cx="1219200" cy="33269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b="1" dirty="0"/>
              <a:t>PLS-DA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D4F02E-0FF2-49C3-B34C-A993205274DC}"/>
              </a:ext>
            </a:extLst>
          </p:cNvPr>
          <p:cNvSpPr txBox="1"/>
          <p:nvPr/>
        </p:nvSpPr>
        <p:spPr>
          <a:xfrm>
            <a:off x="765459" y="4434649"/>
            <a:ext cx="335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Careful validation needed</a:t>
            </a:r>
          </a:p>
        </p:txBody>
      </p:sp>
    </p:spTree>
    <p:extLst>
      <p:ext uri="{BB962C8B-B14F-4D97-AF65-F5344CB8AC3E}">
        <p14:creationId xmlns:p14="http://schemas.microsoft.com/office/powerpoint/2010/main" val="2458705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FF"/>
                </a:solidFill>
              </a:rPr>
              <a:t>Validation and diagnostic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EE9DE-7AB9-4573-9446-FFF30FC1F7C7}"/>
              </a:ext>
            </a:extLst>
          </p:cNvPr>
          <p:cNvSpPr txBox="1"/>
          <p:nvPr/>
        </p:nvSpPr>
        <p:spPr>
          <a:xfrm rot="16200000">
            <a:off x="-248424" y="5639441"/>
            <a:ext cx="15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PLS-DA</a:t>
            </a:r>
          </a:p>
        </p:txBody>
      </p:sp>
      <p:sp>
        <p:nvSpPr>
          <p:cNvPr id="12" name="Text Box 1028">
            <a:extLst>
              <a:ext uri="{FF2B5EF4-FFF2-40B4-BE49-F238E27FC236}">
                <a16:creationId xmlns:a16="http://schemas.microsoft.com/office/drawing/2014/main" id="{81FF4CA7-C24A-48E2-B553-E0FC8181E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905000"/>
            <a:ext cx="3377599" cy="45566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8925" indent="-288925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indent="-457200" eaLnBrk="1" hangingPunct="1">
              <a:lnSpc>
                <a:spcPct val="90000"/>
              </a:lnSpc>
              <a:spcBef>
                <a:spcPct val="55000"/>
              </a:spcBef>
              <a:buFont typeface="Wingdings" panose="05000000000000000000" pitchFamily="2" charset="2"/>
              <a:buChar char="Ø"/>
            </a:pPr>
            <a:r>
              <a:rPr lang="en-US" altLang="cs-CZ" sz="1800" i="1" dirty="0">
                <a:solidFill>
                  <a:srgbClr val="FF0000"/>
                </a:solidFill>
                <a:latin typeface="Calibri" pitchFamily="34" charset="0"/>
              </a:rPr>
              <a:t>R</a:t>
            </a:r>
            <a:r>
              <a:rPr lang="en-US" altLang="cs-CZ" sz="1800" i="1" baseline="30000" dirty="0">
                <a:solidFill>
                  <a:srgbClr val="FF0000"/>
                </a:solidFill>
                <a:latin typeface="Calibri" pitchFamily="34" charset="0"/>
              </a:rPr>
              <a:t>2</a:t>
            </a:r>
          </a:p>
          <a:p>
            <a:pPr marL="914400" lvl="1" indent="-457200" eaLnBrk="1" hangingPunct="1">
              <a:lnSpc>
                <a:spcPct val="9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cs-CZ" sz="1800" i="1" dirty="0">
                <a:latin typeface="Calibri" pitchFamily="34" charset="0"/>
              </a:rPr>
              <a:t>Is PLS-DA suitable for your data set as a predictive modeling procedure?</a:t>
            </a:r>
          </a:p>
          <a:p>
            <a:pPr marL="914400" lvl="1" indent="-457200" eaLnBrk="1" hangingPunct="1">
              <a:lnSpc>
                <a:spcPct val="9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cs-CZ" sz="1800" i="1" dirty="0">
                <a:latin typeface="Calibri" pitchFamily="34" charset="0"/>
              </a:rPr>
              <a:t>Range: [0, 1]</a:t>
            </a:r>
          </a:p>
          <a:p>
            <a:pPr marL="457200" indent="-457200" eaLnBrk="1" hangingPunct="1">
              <a:lnSpc>
                <a:spcPct val="90000"/>
              </a:lnSpc>
              <a:spcBef>
                <a:spcPct val="55000"/>
              </a:spcBef>
              <a:buFont typeface="Wingdings" panose="05000000000000000000" pitchFamily="2" charset="2"/>
              <a:buChar char="Ø"/>
            </a:pPr>
            <a:r>
              <a:rPr lang="en-US" altLang="cs-CZ" sz="1800" i="1" dirty="0">
                <a:solidFill>
                  <a:srgbClr val="FF0000"/>
                </a:solidFill>
                <a:latin typeface="Calibri" pitchFamily="34" charset="0"/>
              </a:rPr>
              <a:t>Q</a:t>
            </a:r>
            <a:r>
              <a:rPr lang="en-US" altLang="cs-CZ" sz="1800" i="1" baseline="30000" dirty="0">
                <a:solidFill>
                  <a:srgbClr val="FF0000"/>
                </a:solidFill>
                <a:latin typeface="Calibri" pitchFamily="34" charset="0"/>
              </a:rPr>
              <a:t>2</a:t>
            </a:r>
          </a:p>
          <a:p>
            <a:pPr marL="914400" lvl="1" indent="-457200" eaLnBrk="1" hangingPunct="1">
              <a:lnSpc>
                <a:spcPct val="9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cs-CZ" sz="1800" i="1" dirty="0">
                <a:latin typeface="Calibri" pitchFamily="34" charset="0"/>
              </a:rPr>
              <a:t>Leave one out Cross-validated R</a:t>
            </a:r>
            <a:r>
              <a:rPr lang="en-US" altLang="cs-CZ" sz="1800" i="1" baseline="30000" dirty="0">
                <a:latin typeface="Calibri" pitchFamily="34" charset="0"/>
              </a:rPr>
              <a:t>2</a:t>
            </a:r>
            <a:endParaRPr lang="en-US" altLang="cs-CZ" sz="1800" i="1" dirty="0">
              <a:latin typeface="Calibri" pitchFamily="34" charset="0"/>
            </a:endParaRPr>
          </a:p>
          <a:p>
            <a:pPr marL="914400" lvl="1" indent="-457200" eaLnBrk="1" hangingPunct="1">
              <a:lnSpc>
                <a:spcPct val="9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cs-CZ" sz="1800" i="1" dirty="0">
                <a:latin typeface="Calibri" pitchFamily="34" charset="0"/>
              </a:rPr>
              <a:t>how well the model predicts responses for new observations</a:t>
            </a:r>
          </a:p>
          <a:p>
            <a:pPr marL="914400" lvl="1" indent="-457200" eaLnBrk="1" hangingPunct="1">
              <a:lnSpc>
                <a:spcPct val="9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cs-CZ" sz="1800" i="1" dirty="0">
                <a:latin typeface="Calibri" pitchFamily="34" charset="0"/>
              </a:rPr>
              <a:t>Range: (</a:t>
            </a:r>
            <a:r>
              <a:rPr lang="en-US" altLang="cs-CZ" sz="1800" i="1" dirty="0">
                <a:solidFill>
                  <a:srgbClr val="FF0000"/>
                </a:solidFill>
                <a:latin typeface="Calibri" pitchFamily="34" charset="0"/>
              </a:rPr>
              <a:t>-∞</a:t>
            </a:r>
            <a:r>
              <a:rPr lang="en-US" altLang="cs-CZ" sz="1800" i="1" dirty="0">
                <a:latin typeface="Calibri" pitchFamily="34" charset="0"/>
              </a:rPr>
              <a:t>,1]</a:t>
            </a:r>
          </a:p>
          <a:p>
            <a:pPr marL="914400" lvl="1" indent="-457200" eaLnBrk="1" hangingPunct="1">
              <a:lnSpc>
                <a:spcPct val="9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endParaRPr lang="en-GB" altLang="cs-CZ" sz="1800" i="1" dirty="0">
              <a:latin typeface="Calibri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C4CB5A-1FD0-4303-8F22-DBD9FED44BBE}"/>
              </a:ext>
            </a:extLst>
          </p:cNvPr>
          <p:cNvSpPr/>
          <p:nvPr/>
        </p:nvSpPr>
        <p:spPr>
          <a:xfrm>
            <a:off x="0" y="6578922"/>
            <a:ext cx="701040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https://link.springer.com/article/10.1007%2Fs11306-008-0126-2</a:t>
            </a:r>
          </a:p>
        </p:txBody>
      </p:sp>
      <p:graphicFrame>
        <p:nvGraphicFramePr>
          <p:cNvPr id="15" name="Object 1029">
            <a:extLst>
              <a:ext uri="{FF2B5EF4-FFF2-40B4-BE49-F238E27FC236}">
                <a16:creationId xmlns:a16="http://schemas.microsoft.com/office/drawing/2014/main" id="{C9615D5A-F21F-4EC1-AEEA-8A16E2F755C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2389532"/>
              </p:ext>
            </p:extLst>
          </p:nvPr>
        </p:nvGraphicFramePr>
        <p:xfrm>
          <a:off x="4724400" y="1676400"/>
          <a:ext cx="3513667" cy="3675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9" name="Rastrový obrázek" r:id="rId4" imgW="6752381" imgH="6276190" progId="Paint.Picture">
                  <p:embed/>
                </p:oleObj>
              </mc:Choice>
              <mc:Fallback>
                <p:oleObj name="Rastrový obrázek" r:id="rId4" imgW="6752381" imgH="6276190" progId="Paint.Picture">
                  <p:embed/>
                  <p:pic>
                    <p:nvPicPr>
                      <p:cNvPr id="32" name="Object 10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lum bright="20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676400"/>
                        <a:ext cx="3513667" cy="36750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030">
            <a:extLst>
              <a:ext uri="{FF2B5EF4-FFF2-40B4-BE49-F238E27FC236}">
                <a16:creationId xmlns:a16="http://schemas.microsoft.com/office/drawing/2014/main" id="{DD137E4A-C5E7-4899-B570-E7C2691759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6845" y="2137780"/>
            <a:ext cx="519694" cy="538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cs-CZ" sz="2900" i="1" dirty="0">
                <a:solidFill>
                  <a:srgbClr val="00B050"/>
                </a:solidFill>
                <a:latin typeface="Calibri" pitchFamily="34" charset="0"/>
              </a:rPr>
              <a:t>R</a:t>
            </a:r>
            <a:r>
              <a:rPr lang="en-US" altLang="cs-CZ" sz="2900" i="1" baseline="30000" dirty="0">
                <a:solidFill>
                  <a:srgbClr val="00B050"/>
                </a:solidFill>
                <a:latin typeface="Calibri" pitchFamily="34" charset="0"/>
              </a:rPr>
              <a:t>2</a:t>
            </a:r>
            <a:endParaRPr lang="en-GB" altLang="cs-CZ" sz="2900" i="1" baseline="30000" dirty="0">
              <a:solidFill>
                <a:srgbClr val="00B050"/>
              </a:solidFill>
              <a:latin typeface="Calibri" pitchFamily="34" charset="0"/>
            </a:endParaRPr>
          </a:p>
        </p:txBody>
      </p:sp>
      <p:sp>
        <p:nvSpPr>
          <p:cNvPr id="19" name="Rectangle 1031">
            <a:extLst>
              <a:ext uri="{FF2B5EF4-FFF2-40B4-BE49-F238E27FC236}">
                <a16:creationId xmlns:a16="http://schemas.microsoft.com/office/drawing/2014/main" id="{80EF3374-A1F8-4442-B60C-7D3B016850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1346" y="1663117"/>
            <a:ext cx="561372" cy="493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cs-CZ" sz="2900" i="1" dirty="0" err="1">
                <a:solidFill>
                  <a:srgbClr val="0000FF"/>
                </a:solidFill>
                <a:latin typeface="Calibri" pitchFamily="34" charset="0"/>
              </a:rPr>
              <a:t>Q</a:t>
            </a:r>
            <a:r>
              <a:rPr lang="en-US" altLang="cs-CZ" sz="2900" i="1" baseline="30000" dirty="0" err="1">
                <a:solidFill>
                  <a:srgbClr val="0000FF"/>
                </a:solidFill>
                <a:latin typeface="Calibri" pitchFamily="34" charset="0"/>
              </a:rPr>
              <a:t>2</a:t>
            </a:r>
            <a:endParaRPr lang="en-US" altLang="cs-CZ" sz="2900" i="1" baseline="30000" dirty="0">
              <a:solidFill>
                <a:srgbClr val="0000FF"/>
              </a:solidFill>
              <a:latin typeface="Calibri" pitchFamily="34" charset="0"/>
            </a:endParaRPr>
          </a:p>
        </p:txBody>
      </p:sp>
      <p:sp>
        <p:nvSpPr>
          <p:cNvPr id="20" name="Line 1032">
            <a:extLst>
              <a:ext uri="{FF2B5EF4-FFF2-40B4-BE49-F238E27FC236}">
                <a16:creationId xmlns:a16="http://schemas.microsoft.com/office/drawing/2014/main" id="{D030A372-21B1-45B6-A5C8-115AC24234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6057" y="2569580"/>
            <a:ext cx="321733" cy="642937"/>
          </a:xfrm>
          <a:prstGeom prst="line">
            <a:avLst/>
          </a:prstGeom>
          <a:noFill/>
          <a:ln w="38100">
            <a:solidFill>
              <a:srgbClr val="00CC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 dirty="0"/>
          </a:p>
        </p:txBody>
      </p:sp>
      <p:sp>
        <p:nvSpPr>
          <p:cNvPr id="21" name="Line 1033">
            <a:extLst>
              <a:ext uri="{FF2B5EF4-FFF2-40B4-BE49-F238E27FC236}">
                <a16:creationId xmlns:a16="http://schemas.microsoft.com/office/drawing/2014/main" id="{7DFF57BF-6329-4EC1-B7C0-7F1AC645A9FE}"/>
              </a:ext>
            </a:extLst>
          </p:cNvPr>
          <p:cNvSpPr>
            <a:spLocks noChangeShapeType="1"/>
          </p:cNvSpPr>
          <p:nvPr/>
        </p:nvSpPr>
        <p:spPr bwMode="auto">
          <a:xfrm>
            <a:off x="5181600" y="2144129"/>
            <a:ext cx="73378" cy="1458912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cs-CZ"/>
          </a:p>
        </p:txBody>
      </p:sp>
      <p:sp>
        <p:nvSpPr>
          <p:cNvPr id="22" name="Rectangle 1035">
            <a:extLst>
              <a:ext uri="{FF2B5EF4-FFF2-40B4-BE49-F238E27FC236}">
                <a16:creationId xmlns:a16="http://schemas.microsoft.com/office/drawing/2014/main" id="{21D3B5DC-450A-4D6D-9F49-94226481E5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5778" y="2124453"/>
            <a:ext cx="506589" cy="3232150"/>
          </a:xfrm>
          <a:prstGeom prst="rect">
            <a:avLst/>
          </a:prstGeom>
          <a:noFill/>
          <a:ln w="28575" cap="rnd">
            <a:solidFill>
              <a:srgbClr val="FF000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cs-CZ" altLang="cs-CZ"/>
          </a:p>
        </p:txBody>
      </p:sp>
      <p:sp>
        <p:nvSpPr>
          <p:cNvPr id="23" name="Rectangle 1034">
            <a:extLst>
              <a:ext uri="{FF2B5EF4-FFF2-40B4-BE49-F238E27FC236}">
                <a16:creationId xmlns:a16="http://schemas.microsoft.com/office/drawing/2014/main" id="{F87F5928-4F80-4E41-86B1-530C059A51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8728" y="1843166"/>
            <a:ext cx="990143" cy="3139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5000"/>
              </a:spcBef>
              <a:buFont typeface="Wingdings" pitchFamily="2" charset="2"/>
              <a:buNone/>
            </a:pPr>
            <a:r>
              <a:rPr lang="en-US" altLang="cs-CZ" sz="1600" i="1" dirty="0">
                <a:solidFill>
                  <a:srgbClr val="FF0000"/>
                </a:solidFill>
                <a:latin typeface="Calibri" pitchFamily="34" charset="0"/>
              </a:rPr>
              <a:t>Optimum</a:t>
            </a:r>
          </a:p>
        </p:txBody>
      </p:sp>
      <p:sp>
        <p:nvSpPr>
          <p:cNvPr id="24" name="Text Box 1036">
            <a:extLst>
              <a:ext uri="{FF2B5EF4-FFF2-40B4-BE49-F238E27FC236}">
                <a16:creationId xmlns:a16="http://schemas.microsoft.com/office/drawing/2014/main" id="{378C15F6-1877-4FCE-AC21-2261C02D57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86692" y="5563259"/>
            <a:ext cx="4038600" cy="101566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lvl1pPr marL="290513" indent="-290513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buFont typeface="Wingdings" pitchFamily="2" charset="2"/>
              <a:buChar char="§"/>
            </a:pPr>
            <a:r>
              <a:rPr lang="en-US" altLang="cs-CZ" sz="1200" i="1" dirty="0" err="1">
                <a:latin typeface="Calibri" pitchFamily="34" charset="0"/>
              </a:rPr>
              <a:t>R</a:t>
            </a:r>
            <a:r>
              <a:rPr lang="en-US" altLang="cs-CZ" sz="1200" baseline="30000" dirty="0" err="1">
                <a:latin typeface="Calibri" pitchFamily="34" charset="0"/>
              </a:rPr>
              <a:t>2</a:t>
            </a:r>
            <a:r>
              <a:rPr lang="en-US" altLang="cs-CZ" sz="1200" dirty="0">
                <a:latin typeface="Calibri" pitchFamily="34" charset="0"/>
              </a:rPr>
              <a:t> &gt; </a:t>
            </a:r>
            <a:r>
              <a:rPr lang="en-US" altLang="cs-CZ" sz="1200" i="1" dirty="0" err="1">
                <a:latin typeface="Calibri" pitchFamily="34" charset="0"/>
              </a:rPr>
              <a:t>Q</a:t>
            </a:r>
            <a:r>
              <a:rPr lang="en-US" altLang="cs-CZ" sz="1200" baseline="30000" dirty="0" err="1">
                <a:latin typeface="Calibri" pitchFamily="34" charset="0"/>
              </a:rPr>
              <a:t>2</a:t>
            </a:r>
            <a:endParaRPr lang="en-US" altLang="cs-CZ" sz="1200" baseline="30000" dirty="0">
              <a:latin typeface="Calibri" pitchFamily="34" charset="0"/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lang="en-US" altLang="cs-CZ" sz="1200" dirty="0">
                <a:latin typeface="Calibri" pitchFamily="34" charset="0"/>
              </a:rPr>
              <a:t>High </a:t>
            </a:r>
            <a:r>
              <a:rPr lang="en-US" altLang="cs-CZ" sz="1200" i="1" dirty="0" err="1">
                <a:latin typeface="Calibri" pitchFamily="34" charset="0"/>
              </a:rPr>
              <a:t>R</a:t>
            </a:r>
            <a:r>
              <a:rPr lang="en-US" altLang="cs-CZ" sz="1200" baseline="30000" dirty="0" err="1">
                <a:latin typeface="Calibri" pitchFamily="34" charset="0"/>
              </a:rPr>
              <a:t>2</a:t>
            </a:r>
            <a:r>
              <a:rPr lang="en-US" altLang="cs-CZ" sz="1200" dirty="0">
                <a:latin typeface="Calibri" pitchFamily="34" charset="0"/>
              </a:rPr>
              <a:t> and </a:t>
            </a:r>
            <a:r>
              <a:rPr lang="en-US" altLang="cs-CZ" sz="1200" i="1" dirty="0" err="1">
                <a:latin typeface="Calibri" pitchFamily="34" charset="0"/>
              </a:rPr>
              <a:t>Q</a:t>
            </a:r>
            <a:r>
              <a:rPr lang="en-US" altLang="cs-CZ" sz="1200" baseline="30000" dirty="0" err="1">
                <a:latin typeface="Calibri" pitchFamily="34" charset="0"/>
              </a:rPr>
              <a:t>2</a:t>
            </a:r>
            <a:r>
              <a:rPr lang="en-US" altLang="cs-CZ" sz="1200" dirty="0">
                <a:latin typeface="Calibri" pitchFamily="34" charset="0"/>
              </a:rPr>
              <a:t> are desirable</a:t>
            </a:r>
            <a:endParaRPr lang="en-US" altLang="cs-CZ" sz="1200" baseline="30000" dirty="0">
              <a:latin typeface="Calibri" pitchFamily="34" charset="0"/>
            </a:endParaRPr>
          </a:p>
          <a:p>
            <a:pPr eaLnBrk="1" hangingPunct="1">
              <a:buFont typeface="Wingdings" pitchFamily="2" charset="2"/>
              <a:buChar char="§"/>
            </a:pPr>
            <a:r>
              <a:rPr lang="en-US" altLang="cs-CZ" sz="1200" dirty="0">
                <a:latin typeface="Calibri" pitchFamily="34" charset="0"/>
              </a:rPr>
              <a:t>Difference between </a:t>
            </a:r>
            <a:r>
              <a:rPr lang="en-US" altLang="cs-CZ" sz="1200" i="1" dirty="0" err="1">
                <a:latin typeface="Calibri" pitchFamily="34" charset="0"/>
              </a:rPr>
              <a:t>R</a:t>
            </a:r>
            <a:r>
              <a:rPr lang="en-US" altLang="cs-CZ" sz="1200" baseline="30000" dirty="0" err="1">
                <a:latin typeface="Calibri" pitchFamily="34" charset="0"/>
              </a:rPr>
              <a:t>2</a:t>
            </a:r>
            <a:r>
              <a:rPr lang="en-US" altLang="cs-CZ" sz="1200" dirty="0">
                <a:latin typeface="Calibri" pitchFamily="34" charset="0"/>
              </a:rPr>
              <a:t> and </a:t>
            </a:r>
            <a:r>
              <a:rPr lang="en-US" altLang="cs-CZ" sz="1200" i="1" dirty="0" err="1">
                <a:latin typeface="Calibri" pitchFamily="34" charset="0"/>
              </a:rPr>
              <a:t>Q</a:t>
            </a:r>
            <a:r>
              <a:rPr lang="en-US" altLang="cs-CZ" sz="1200" baseline="30000" dirty="0" err="1">
                <a:latin typeface="Calibri" pitchFamily="34" charset="0"/>
              </a:rPr>
              <a:t>2</a:t>
            </a:r>
            <a:r>
              <a:rPr lang="en-US" altLang="cs-CZ" sz="1200" dirty="0">
                <a:latin typeface="Calibri" pitchFamily="34" charset="0"/>
              </a:rPr>
              <a:t> should not be too large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cs-CZ" sz="1200" i="1" dirty="0" err="1">
                <a:latin typeface="Calibri" pitchFamily="34" charset="0"/>
              </a:rPr>
              <a:t>Q</a:t>
            </a:r>
            <a:r>
              <a:rPr lang="en-US" altLang="cs-CZ" sz="1200" baseline="30000" dirty="0" err="1">
                <a:latin typeface="Calibri" pitchFamily="34" charset="0"/>
              </a:rPr>
              <a:t>2</a:t>
            </a:r>
            <a:r>
              <a:rPr lang="en-US" altLang="cs-CZ" sz="1200" dirty="0">
                <a:latin typeface="Calibri" pitchFamily="34" charset="0"/>
              </a:rPr>
              <a:t> = 0.5 good model</a:t>
            </a:r>
          </a:p>
          <a:p>
            <a:pPr eaLnBrk="1" hangingPunct="1">
              <a:buFont typeface="Wingdings" pitchFamily="2" charset="2"/>
              <a:buChar char="§"/>
            </a:pPr>
            <a:r>
              <a:rPr lang="en-US" altLang="cs-CZ" sz="1200" i="1" dirty="0" err="1">
                <a:latin typeface="Calibri" pitchFamily="34" charset="0"/>
              </a:rPr>
              <a:t>Q</a:t>
            </a:r>
            <a:r>
              <a:rPr lang="en-US" altLang="cs-CZ" sz="1200" baseline="30000" dirty="0" err="1">
                <a:latin typeface="Calibri" pitchFamily="34" charset="0"/>
              </a:rPr>
              <a:t>2</a:t>
            </a:r>
            <a:r>
              <a:rPr lang="en-US" altLang="cs-CZ" sz="1200" dirty="0">
                <a:latin typeface="Calibri" pitchFamily="34" charset="0"/>
              </a:rPr>
              <a:t> = 0.9 excellent model</a:t>
            </a:r>
            <a:endParaRPr lang="en-GB" altLang="cs-CZ" sz="1200" dirty="0">
              <a:latin typeface="Calibri" pitchFamily="34" charset="0"/>
            </a:endParaRPr>
          </a:p>
        </p:txBody>
      </p:sp>
      <p:pic>
        <p:nvPicPr>
          <p:cNvPr id="2176" name="Picture 128" descr="Image result for r squared">
            <a:extLst>
              <a:ext uri="{FF2B5EF4-FFF2-40B4-BE49-F238E27FC236}">
                <a16:creationId xmlns:a16="http://schemas.microsoft.com/office/drawing/2014/main" id="{106F9A5B-5FA0-4D60-B927-D8AFABB33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875" y="1345019"/>
            <a:ext cx="2905125" cy="92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2309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A0A9EA7-E5E6-4729-A0C8-542C6AD30C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9697" y="4755048"/>
            <a:ext cx="692470" cy="276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cs-CZ" sz="1200" i="1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Real Y</a:t>
            </a:r>
            <a:endParaRPr lang="en-GB" altLang="cs-CZ" sz="1200" i="1" dirty="0">
              <a:solidFill>
                <a:srgbClr val="FF0000"/>
              </a:solidFill>
              <a:latin typeface="Calibri" pitchFamily="34" charset="0"/>
              <a:sym typeface="Symbol" pitchFamily="18" charset="2"/>
            </a:endParaRP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C2DA9EF7-080B-4B4B-B025-304C48518C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92977" y="4304998"/>
            <a:ext cx="1377732" cy="27699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cs-CZ" sz="1200" i="1" dirty="0">
                <a:solidFill>
                  <a:srgbClr val="C1ABE4"/>
                </a:solidFill>
                <a:latin typeface="Calibri" pitchFamily="34" charset="0"/>
                <a:sym typeface="Symbol" pitchFamily="18" charset="2"/>
              </a:rPr>
              <a:t>Random Y</a:t>
            </a:r>
            <a:endParaRPr lang="en-GB" altLang="cs-CZ" sz="1200" i="1" dirty="0">
              <a:solidFill>
                <a:srgbClr val="C1ABE4"/>
              </a:solidFill>
              <a:latin typeface="Calibri" pitchFamily="34" charset="0"/>
              <a:sym typeface="Symbol" pitchFamily="18" charset="2"/>
            </a:endParaRPr>
          </a:p>
        </p:txBody>
      </p:sp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FF"/>
                </a:solidFill>
              </a:rPr>
              <a:t>Validation and diagnostic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EE9DE-7AB9-4573-9446-FFF30FC1F7C7}"/>
              </a:ext>
            </a:extLst>
          </p:cNvPr>
          <p:cNvSpPr txBox="1"/>
          <p:nvPr/>
        </p:nvSpPr>
        <p:spPr>
          <a:xfrm rot="16200000">
            <a:off x="-248424" y="5639441"/>
            <a:ext cx="15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PLS-DA</a:t>
            </a:r>
          </a:p>
        </p:txBody>
      </p:sp>
      <p:sp>
        <p:nvSpPr>
          <p:cNvPr id="12" name="Text Box 1028">
            <a:extLst>
              <a:ext uri="{FF2B5EF4-FFF2-40B4-BE49-F238E27FC236}">
                <a16:creationId xmlns:a16="http://schemas.microsoft.com/office/drawing/2014/main" id="{81FF4CA7-C24A-48E2-B553-E0FC8181E7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90" y="1885586"/>
            <a:ext cx="3810000" cy="4805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8925" indent="-288925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indent="-457200" eaLnBrk="1" hangingPunct="1">
              <a:lnSpc>
                <a:spcPct val="90000"/>
              </a:lnSpc>
              <a:spcBef>
                <a:spcPct val="55000"/>
              </a:spcBef>
              <a:buFont typeface="Wingdings" panose="05000000000000000000" pitchFamily="2" charset="2"/>
              <a:buChar char="Ø"/>
            </a:pPr>
            <a:r>
              <a:rPr lang="en-US" altLang="cs-CZ" sz="1800" i="1" dirty="0">
                <a:solidFill>
                  <a:srgbClr val="FF0000"/>
                </a:solidFill>
                <a:latin typeface="Calibri" pitchFamily="34" charset="0"/>
              </a:rPr>
              <a:t>Bootstrap</a:t>
            </a:r>
            <a:endParaRPr lang="en-US" altLang="cs-CZ" sz="1800" i="1" baseline="30000" dirty="0">
              <a:solidFill>
                <a:srgbClr val="FF0000"/>
              </a:solidFill>
              <a:latin typeface="Calibri" pitchFamily="34" charset="0"/>
            </a:endParaRPr>
          </a:p>
          <a:p>
            <a:pPr marL="914400" lvl="1" indent="-457200" eaLnBrk="1" hangingPunct="1">
              <a:lnSpc>
                <a:spcPct val="9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cs-CZ" sz="1800" i="1" dirty="0">
                <a:latin typeface="Calibri" pitchFamily="34" charset="0"/>
              </a:rPr>
              <a:t>Calculate the </a:t>
            </a:r>
            <a:r>
              <a:rPr lang="en-US" altLang="cs-CZ" sz="1800" i="1" dirty="0">
                <a:solidFill>
                  <a:srgbClr val="FF0000"/>
                </a:solidFill>
                <a:latin typeface="Calibri" pitchFamily="34" charset="0"/>
              </a:rPr>
              <a:t>confidence interval</a:t>
            </a:r>
            <a:r>
              <a:rPr lang="en-US" altLang="cs-CZ" sz="1800" i="1" dirty="0">
                <a:latin typeface="Calibri" pitchFamily="34" charset="0"/>
              </a:rPr>
              <a:t> of statists, e.g. R</a:t>
            </a:r>
            <a:r>
              <a:rPr lang="en-US" altLang="cs-CZ" sz="1800" i="1" baseline="30000" dirty="0">
                <a:latin typeface="Calibri" pitchFamily="34" charset="0"/>
              </a:rPr>
              <a:t>2</a:t>
            </a:r>
            <a:r>
              <a:rPr lang="en-US" altLang="cs-CZ" sz="1800" i="1" dirty="0">
                <a:latin typeface="Calibri" pitchFamily="34" charset="0"/>
              </a:rPr>
              <a:t>,Q</a:t>
            </a:r>
            <a:r>
              <a:rPr lang="en-US" altLang="cs-CZ" sz="1800" i="1" baseline="30000" dirty="0">
                <a:latin typeface="Calibri" pitchFamily="34" charset="0"/>
              </a:rPr>
              <a:t>2</a:t>
            </a:r>
            <a:r>
              <a:rPr lang="en-US" altLang="cs-CZ" sz="1800" i="1" dirty="0">
                <a:latin typeface="Calibri" pitchFamily="34" charset="0"/>
              </a:rPr>
              <a:t>,VIP, etc., i.e. </a:t>
            </a:r>
            <a:r>
              <a:rPr lang="en-US" altLang="cs-CZ" sz="1800" i="1" u="sng" dirty="0">
                <a:latin typeface="Calibri" pitchFamily="34" charset="0"/>
              </a:rPr>
              <a:t>variability</a:t>
            </a:r>
          </a:p>
          <a:p>
            <a:pPr marL="914400" lvl="1" indent="-457200" eaLnBrk="1" hangingPunct="1">
              <a:lnSpc>
                <a:spcPct val="9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cs-CZ" sz="1800" i="1" dirty="0">
                <a:latin typeface="Calibri" pitchFamily="34" charset="0"/>
              </a:rPr>
              <a:t>The narrower the better.</a:t>
            </a:r>
          </a:p>
          <a:p>
            <a:pPr marL="914400" lvl="1" indent="-457200" eaLnBrk="1" hangingPunct="1">
              <a:lnSpc>
                <a:spcPct val="9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endParaRPr lang="en-US" altLang="cs-CZ" sz="1800" i="1" dirty="0">
              <a:latin typeface="Calibri" pitchFamily="34" charset="0"/>
            </a:endParaRPr>
          </a:p>
          <a:p>
            <a:pPr marL="914400" lvl="1" indent="-457200" eaLnBrk="1" hangingPunct="1">
              <a:lnSpc>
                <a:spcPct val="9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endParaRPr lang="en-US" altLang="cs-CZ" sz="1800" i="1" dirty="0">
              <a:latin typeface="Calibri" pitchFamily="34" charset="0"/>
            </a:endParaRPr>
          </a:p>
          <a:p>
            <a:pPr marL="457200" indent="-457200" eaLnBrk="1" hangingPunct="1">
              <a:lnSpc>
                <a:spcPct val="90000"/>
              </a:lnSpc>
              <a:spcBef>
                <a:spcPct val="55000"/>
              </a:spcBef>
              <a:buFont typeface="Wingdings" panose="05000000000000000000" pitchFamily="2" charset="2"/>
              <a:buChar char="Ø"/>
            </a:pPr>
            <a:r>
              <a:rPr lang="en-US" altLang="cs-CZ" sz="1800" i="1" dirty="0">
                <a:solidFill>
                  <a:srgbClr val="FF0000"/>
                </a:solidFill>
                <a:latin typeface="Calibri" pitchFamily="34" charset="0"/>
              </a:rPr>
              <a:t>Permutation test</a:t>
            </a:r>
            <a:endParaRPr lang="en-US" altLang="cs-CZ" sz="1800" i="1" baseline="30000" dirty="0">
              <a:solidFill>
                <a:srgbClr val="FF0000"/>
              </a:solidFill>
              <a:latin typeface="Calibri" pitchFamily="34" charset="0"/>
            </a:endParaRPr>
          </a:p>
          <a:p>
            <a:pPr marL="914400" lvl="1" indent="-457200" eaLnBrk="1" hangingPunct="1">
              <a:lnSpc>
                <a:spcPct val="9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r>
              <a:rPr lang="en-US" altLang="cs-CZ" sz="1800" i="1" dirty="0">
                <a:latin typeface="Calibri" pitchFamily="34" charset="0"/>
              </a:rPr>
              <a:t>evaluate whether a performance of, e.g. R</a:t>
            </a:r>
            <a:r>
              <a:rPr lang="en-US" altLang="cs-CZ" sz="1800" i="1" baseline="30000" dirty="0">
                <a:latin typeface="Calibri" pitchFamily="34" charset="0"/>
              </a:rPr>
              <a:t>2</a:t>
            </a:r>
            <a:r>
              <a:rPr lang="en-US" altLang="cs-CZ" sz="1800" i="1" dirty="0">
                <a:latin typeface="Calibri" pitchFamily="34" charset="0"/>
              </a:rPr>
              <a:t>,Q</a:t>
            </a:r>
            <a:r>
              <a:rPr lang="en-US" altLang="cs-CZ" sz="1800" i="1" baseline="30000" dirty="0">
                <a:latin typeface="Calibri" pitchFamily="34" charset="0"/>
              </a:rPr>
              <a:t>2</a:t>
            </a:r>
            <a:r>
              <a:rPr lang="en-US" altLang="cs-CZ" sz="1800" i="1" dirty="0">
                <a:latin typeface="Calibri" pitchFamily="34" charset="0"/>
              </a:rPr>
              <a:t>,VIP, etc., specific classification is significantly better than those of random classification, i.e. </a:t>
            </a:r>
            <a:r>
              <a:rPr lang="en-US" altLang="cs-CZ" sz="1800" i="1" u="sng" dirty="0">
                <a:latin typeface="Calibri" pitchFamily="34" charset="0"/>
              </a:rPr>
              <a:t>exchangeability</a:t>
            </a:r>
          </a:p>
          <a:p>
            <a:pPr marL="914400" lvl="1" indent="-457200" eaLnBrk="1" hangingPunct="1">
              <a:lnSpc>
                <a:spcPct val="90000"/>
              </a:lnSpc>
              <a:spcBef>
                <a:spcPct val="55000"/>
              </a:spcBef>
              <a:buFont typeface="Arial" panose="020B0604020202020204" pitchFamily="34" charset="0"/>
              <a:buChar char="•"/>
            </a:pPr>
            <a:endParaRPr lang="en-GB" altLang="cs-CZ" sz="1800" i="1" u="sng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10DC69-2461-4E6C-8249-CFCC2A6DF2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1502249"/>
            <a:ext cx="279596" cy="5386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altLang="cs-CZ" sz="2900" i="1" dirty="0">
                <a:solidFill>
                  <a:srgbClr val="C00000"/>
                </a:solidFill>
                <a:latin typeface="Calibri" pitchFamily="34" charset="0"/>
                <a:sym typeface="Symbol" pitchFamily="18" charset="2"/>
              </a:rPr>
              <a:t>Y</a:t>
            </a:r>
            <a:endParaRPr lang="en-GB" altLang="cs-CZ" sz="2900" i="1" dirty="0">
              <a:solidFill>
                <a:srgbClr val="C00000"/>
              </a:solidFill>
              <a:latin typeface="Calibri" pitchFamily="34" charset="0"/>
              <a:sym typeface="Symbol" pitchFamily="18" charset="2"/>
            </a:endParaRP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A771AC50-6A11-4C9B-B873-41530E22CE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2117231"/>
            <a:ext cx="2363304" cy="1406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E65451DC-1FAD-4A85-8B8F-1943F9E2536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324600" y="2934848"/>
            <a:ext cx="381000" cy="5386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cs-CZ" altLang="cs-CZ" sz="2900" i="1" dirty="0">
                <a:solidFill>
                  <a:srgbClr val="C00000"/>
                </a:solidFill>
                <a:latin typeface="Calibri" pitchFamily="34" charset="0"/>
                <a:sym typeface="Symbol" pitchFamily="18" charset="2"/>
              </a:rPr>
              <a:t>X</a:t>
            </a:r>
            <a:endParaRPr lang="en-GB" altLang="cs-CZ" sz="2900" i="1" dirty="0">
              <a:solidFill>
                <a:srgbClr val="C00000"/>
              </a:solidFill>
              <a:latin typeface="Calibri" pitchFamily="34" charset="0"/>
              <a:sym typeface="Symbol" pitchFamily="18" charset="2"/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1B91A309-AC2D-401B-93F8-430836BAE9B8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88691" y="1914947"/>
            <a:ext cx="2366918" cy="99768"/>
          </a:xfrm>
          <a:prstGeom prst="rect">
            <a:avLst/>
          </a:prstGeom>
        </p:spPr>
      </p:pic>
      <p:sp>
        <p:nvSpPr>
          <p:cNvPr id="2" name="Arrow: Circular 1">
            <a:extLst>
              <a:ext uri="{FF2B5EF4-FFF2-40B4-BE49-F238E27FC236}">
                <a16:creationId xmlns:a16="http://schemas.microsoft.com/office/drawing/2014/main" id="{C11D6B98-962A-46F7-890C-79FB8EAFE8B8}"/>
              </a:ext>
            </a:extLst>
          </p:cNvPr>
          <p:cNvSpPr/>
          <p:nvPr/>
        </p:nvSpPr>
        <p:spPr>
          <a:xfrm rot="5400000">
            <a:off x="6679122" y="1564172"/>
            <a:ext cx="464017" cy="503339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710522"/>
              <a:gd name="adj5" fmla="val 18074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91020D-98DB-4A0C-BE74-BC3162F8384A}"/>
              </a:ext>
            </a:extLst>
          </p:cNvPr>
          <p:cNvSpPr txBox="1"/>
          <p:nvPr/>
        </p:nvSpPr>
        <p:spPr>
          <a:xfrm>
            <a:off x="7131167" y="1484060"/>
            <a:ext cx="13716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Play" panose="00000500000000000000" pitchFamily="2" charset="0"/>
              </a:rPr>
              <a:t>Random sampling with replacement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600ECEA8-EDE2-47C4-BEF1-5B0A3F65D726}"/>
              </a:ext>
            </a:extLst>
          </p:cNvPr>
          <p:cNvSpPr/>
          <p:nvPr/>
        </p:nvSpPr>
        <p:spPr>
          <a:xfrm>
            <a:off x="7703191" y="1885586"/>
            <a:ext cx="227552" cy="4572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59EB2CD1-84C6-441B-806A-67DC3ECB6BA6}"/>
              </a:ext>
            </a:extLst>
          </p:cNvPr>
          <p:cNvSpPr txBox="1"/>
          <p:nvPr/>
        </p:nvSpPr>
        <p:spPr>
          <a:xfrm>
            <a:off x="7512167" y="2323508"/>
            <a:ext cx="685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Play" panose="00000500000000000000" pitchFamily="2" charset="0"/>
              </a:rPr>
              <a:t>PLS-DA</a:t>
            </a:r>
          </a:p>
        </p:txBody>
      </p:sp>
      <p:sp>
        <p:nvSpPr>
          <p:cNvPr id="66" name="Arrow: Down 65">
            <a:extLst>
              <a:ext uri="{FF2B5EF4-FFF2-40B4-BE49-F238E27FC236}">
                <a16:creationId xmlns:a16="http://schemas.microsoft.com/office/drawing/2014/main" id="{54BC2005-5A88-4FDA-9971-502622255F76}"/>
              </a:ext>
            </a:extLst>
          </p:cNvPr>
          <p:cNvSpPr/>
          <p:nvPr/>
        </p:nvSpPr>
        <p:spPr>
          <a:xfrm>
            <a:off x="7193356" y="4156248"/>
            <a:ext cx="873122" cy="2140797"/>
          </a:xfrm>
          <a:prstGeom prst="downArrow">
            <a:avLst/>
          </a:prstGeom>
          <a:pattFill prst="ltVert">
            <a:fgClr>
              <a:srgbClr val="CC66FF"/>
            </a:fgClr>
            <a:bgClr>
              <a:schemeClr val="bg1"/>
            </a:bgClr>
          </a:pattFill>
          <a:ln>
            <a:solidFill>
              <a:srgbClr val="C1ABE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CC66FF"/>
              </a:solidFill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32FB83-3C6B-434D-8DFF-5F4FA4F4FA2C}"/>
              </a:ext>
            </a:extLst>
          </p:cNvPr>
          <p:cNvSpPr txBox="1"/>
          <p:nvPr/>
        </p:nvSpPr>
        <p:spPr>
          <a:xfrm>
            <a:off x="7340717" y="2973579"/>
            <a:ext cx="1562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Play" panose="00000500000000000000" pitchFamily="2" charset="0"/>
              </a:rPr>
              <a:t>R2,Q2,VIP, …</a:t>
            </a:r>
          </a:p>
        </p:txBody>
      </p:sp>
      <p:sp>
        <p:nvSpPr>
          <p:cNvPr id="68" name="Arrow: Down 67">
            <a:extLst>
              <a:ext uri="{FF2B5EF4-FFF2-40B4-BE49-F238E27FC236}">
                <a16:creationId xmlns:a16="http://schemas.microsoft.com/office/drawing/2014/main" id="{E1E1E812-4179-4A34-A9E2-544D7A1C13FE}"/>
              </a:ext>
            </a:extLst>
          </p:cNvPr>
          <p:cNvSpPr/>
          <p:nvPr/>
        </p:nvSpPr>
        <p:spPr>
          <a:xfrm>
            <a:off x="7703191" y="3224538"/>
            <a:ext cx="227552" cy="4572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D53FD1D4-A7A7-4D72-A375-F8D26C375E46}"/>
              </a:ext>
            </a:extLst>
          </p:cNvPr>
          <p:cNvSpPr txBox="1"/>
          <p:nvPr/>
        </p:nvSpPr>
        <p:spPr>
          <a:xfrm>
            <a:off x="7391051" y="3653194"/>
            <a:ext cx="95931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Play" panose="00000500000000000000" pitchFamily="2" charset="0"/>
              </a:rPr>
              <a:t>confidence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41DC08-6356-41CA-B85F-851BDF3107B2}"/>
              </a:ext>
            </a:extLst>
          </p:cNvPr>
          <p:cNvCxnSpPr>
            <a:stCxn id="2" idx="1"/>
            <a:endCxn id="65" idx="1"/>
          </p:cNvCxnSpPr>
          <p:nvPr/>
        </p:nvCxnSpPr>
        <p:spPr>
          <a:xfrm>
            <a:off x="6960033" y="2041420"/>
            <a:ext cx="552134" cy="41289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6FF5567E-95AA-4ED3-8E12-8B34810E205D}"/>
              </a:ext>
            </a:extLst>
          </p:cNvPr>
          <p:cNvCxnSpPr>
            <a:cxnSpLocks/>
            <a:stCxn id="17" idx="3"/>
            <a:endCxn id="65" idx="1"/>
          </p:cNvCxnSpPr>
          <p:nvPr/>
        </p:nvCxnSpPr>
        <p:spPr>
          <a:xfrm flipV="1">
            <a:off x="6859104" y="2454313"/>
            <a:ext cx="653063" cy="36598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5">
            <a:extLst>
              <a:ext uri="{FF2B5EF4-FFF2-40B4-BE49-F238E27FC236}">
                <a16:creationId xmlns:a16="http://schemas.microsoft.com/office/drawing/2014/main" id="{9D4B4E0B-95C2-48C3-8F80-FBC6D1784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996577"/>
            <a:ext cx="2363304" cy="14061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1462ED66-7133-49B1-8582-DC140D266573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6324600" y="5814194"/>
            <a:ext cx="381000" cy="5386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cs-CZ" altLang="cs-CZ" sz="2900" i="1" dirty="0">
                <a:solidFill>
                  <a:srgbClr val="C00000"/>
                </a:solidFill>
                <a:latin typeface="Calibri" pitchFamily="34" charset="0"/>
                <a:sym typeface="Symbol" pitchFamily="18" charset="2"/>
              </a:rPr>
              <a:t>X</a:t>
            </a:r>
            <a:endParaRPr lang="en-GB" altLang="cs-CZ" sz="2900" i="1" dirty="0">
              <a:solidFill>
                <a:srgbClr val="C00000"/>
              </a:solidFill>
              <a:latin typeface="Calibri" pitchFamily="34" charset="0"/>
              <a:sym typeface="Symbol" pitchFamily="18" charset="2"/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F84D0CD2-01AB-4EE9-950F-760944C78E4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88691" y="4845390"/>
            <a:ext cx="2366918" cy="99768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DFEFC87C-06C2-4DD7-9DC4-C75132D64C44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88691" y="4708426"/>
            <a:ext cx="2366918" cy="99768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238A6BE7-CF9C-4951-9D25-B1EDB2C165AF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88691" y="4559188"/>
            <a:ext cx="2366918" cy="9976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FD8471E-2EDF-423C-9567-ACBF70D82C51}"/>
              </a:ext>
            </a:extLst>
          </p:cNvPr>
          <p:cNvSpPr txBox="1"/>
          <p:nvPr/>
        </p:nvSpPr>
        <p:spPr>
          <a:xfrm rot="5400000">
            <a:off x="5478679" y="4335542"/>
            <a:ext cx="49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…</a:t>
            </a:r>
          </a:p>
        </p:txBody>
      </p:sp>
      <p:pic>
        <p:nvPicPr>
          <p:cNvPr id="87" name="Picture 86">
            <a:extLst>
              <a:ext uri="{FF2B5EF4-FFF2-40B4-BE49-F238E27FC236}">
                <a16:creationId xmlns:a16="http://schemas.microsoft.com/office/drawing/2014/main" id="{8DEE3FDF-0062-4B13-B94A-AECEF5A0AA5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473287" y="4252720"/>
            <a:ext cx="2366918" cy="9976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915C9D3-69F6-4E6A-B577-F5B86407D77A}"/>
              </a:ext>
            </a:extLst>
          </p:cNvPr>
          <p:cNvCxnSpPr>
            <a:cxnSpLocks/>
          </p:cNvCxnSpPr>
          <p:nvPr/>
        </p:nvCxnSpPr>
        <p:spPr>
          <a:xfrm>
            <a:off x="4495800" y="3914804"/>
            <a:ext cx="4572000" cy="0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Arrow: Down 90">
            <a:extLst>
              <a:ext uri="{FF2B5EF4-FFF2-40B4-BE49-F238E27FC236}">
                <a16:creationId xmlns:a16="http://schemas.microsoft.com/office/drawing/2014/main" id="{9715224E-8180-4F3C-9508-9B5444B9E87F}"/>
              </a:ext>
            </a:extLst>
          </p:cNvPr>
          <p:cNvSpPr/>
          <p:nvPr/>
        </p:nvSpPr>
        <p:spPr>
          <a:xfrm>
            <a:off x="7703191" y="2587882"/>
            <a:ext cx="227552" cy="457200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Arrow: Down 91">
            <a:extLst>
              <a:ext uri="{FF2B5EF4-FFF2-40B4-BE49-F238E27FC236}">
                <a16:creationId xmlns:a16="http://schemas.microsoft.com/office/drawing/2014/main" id="{086F9536-3D9B-4138-BC08-979A07E48467}"/>
              </a:ext>
            </a:extLst>
          </p:cNvPr>
          <p:cNvSpPr/>
          <p:nvPr/>
        </p:nvSpPr>
        <p:spPr>
          <a:xfrm>
            <a:off x="8534400" y="4155766"/>
            <a:ext cx="227552" cy="2191897"/>
          </a:xfrm>
          <a:prstGeom prst="down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1EC8626-C4D2-4F20-BD04-C10A6ED61B11}"/>
              </a:ext>
            </a:extLst>
          </p:cNvPr>
          <p:cNvSpPr txBox="1"/>
          <p:nvPr/>
        </p:nvSpPr>
        <p:spPr>
          <a:xfrm>
            <a:off x="7232763" y="6283862"/>
            <a:ext cx="111760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1ABE4"/>
                </a:solidFill>
                <a:latin typeface="Play" panose="00000500000000000000" pitchFamily="2" charset="0"/>
              </a:rPr>
              <a:t>R2,Q2,VIP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DD1F7FB8-3FB9-45BA-874B-D7462F540359}"/>
              </a:ext>
            </a:extLst>
          </p:cNvPr>
          <p:cNvSpPr txBox="1"/>
          <p:nvPr/>
        </p:nvSpPr>
        <p:spPr>
          <a:xfrm>
            <a:off x="8320657" y="6280295"/>
            <a:ext cx="15621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FF0000"/>
                </a:solidFill>
                <a:latin typeface="Play" panose="00000500000000000000" pitchFamily="2" charset="0"/>
              </a:rPr>
              <a:t>R2,Q2,VIP</a:t>
            </a:r>
          </a:p>
        </p:txBody>
      </p:sp>
      <p:sp>
        <p:nvSpPr>
          <p:cNvPr id="7649" name="TextBox 7648">
            <a:extLst>
              <a:ext uri="{FF2B5EF4-FFF2-40B4-BE49-F238E27FC236}">
                <a16:creationId xmlns:a16="http://schemas.microsoft.com/office/drawing/2014/main" id="{76663F4F-7FD0-48E3-99F4-7B6F1867573F}"/>
              </a:ext>
            </a:extLst>
          </p:cNvPr>
          <p:cNvSpPr txBox="1"/>
          <p:nvPr/>
        </p:nvSpPr>
        <p:spPr>
          <a:xfrm>
            <a:off x="8016269" y="6218045"/>
            <a:ext cx="5943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Microsoft Uighur" panose="02000000000000000000" pitchFamily="2" charset="-78"/>
                <a:cs typeface="Microsoft Uighur" panose="02000000000000000000" pitchFamily="2" charset="-78"/>
              </a:rPr>
              <a:t>vs.</a:t>
            </a:r>
          </a:p>
        </p:txBody>
      </p:sp>
      <p:sp>
        <p:nvSpPr>
          <p:cNvPr id="7650" name="Rectangle 7649">
            <a:extLst>
              <a:ext uri="{FF2B5EF4-FFF2-40B4-BE49-F238E27FC236}">
                <a16:creationId xmlns:a16="http://schemas.microsoft.com/office/drawing/2014/main" id="{C7C709DA-83A9-42CF-A603-7CC1B8E15B25}"/>
              </a:ext>
            </a:extLst>
          </p:cNvPr>
          <p:cNvSpPr/>
          <p:nvPr/>
        </p:nvSpPr>
        <p:spPr>
          <a:xfrm>
            <a:off x="-81810" y="6613297"/>
            <a:ext cx="5334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https://www.researchgate.net/publication/226454437_Assessment_of_PLSDA_cross_validation</a:t>
            </a:r>
          </a:p>
        </p:txBody>
      </p:sp>
    </p:spTree>
    <p:extLst>
      <p:ext uri="{BB962C8B-B14F-4D97-AF65-F5344CB8AC3E}">
        <p14:creationId xmlns:p14="http://schemas.microsoft.com/office/powerpoint/2010/main" val="3786607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693475E7-9ED0-4336-B839-20D0067DD205}"/>
              </a:ext>
            </a:extLst>
          </p:cNvPr>
          <p:cNvGrpSpPr/>
          <p:nvPr/>
        </p:nvGrpSpPr>
        <p:grpSpPr>
          <a:xfrm>
            <a:off x="838200" y="1752600"/>
            <a:ext cx="4648200" cy="3857594"/>
            <a:chOff x="3048000" y="2134885"/>
            <a:chExt cx="4648200" cy="3857594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59FC265-1959-484C-906C-19D39C4B9C31}"/>
                </a:ext>
              </a:extLst>
            </p:cNvPr>
            <p:cNvGrpSpPr/>
            <p:nvPr/>
          </p:nvGrpSpPr>
          <p:grpSpPr>
            <a:xfrm>
              <a:off x="3048000" y="2134885"/>
              <a:ext cx="4648200" cy="3857594"/>
              <a:chOff x="2438400" y="2286000"/>
              <a:chExt cx="4648200" cy="3857594"/>
            </a:xfrm>
          </p:grpSpPr>
          <p:pic>
            <p:nvPicPr>
              <p:cNvPr id="4098" name="Picture 2" descr="enter image description here">
                <a:extLst>
                  <a:ext uri="{FF2B5EF4-FFF2-40B4-BE49-F238E27FC236}">
                    <a16:creationId xmlns:a16="http://schemas.microsoft.com/office/drawing/2014/main" id="{40BE8612-B8BF-4E00-8CFF-7CFBCABB490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5190" y="2362200"/>
                <a:ext cx="4348162" cy="36745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4B5B4D4-A0ED-4D00-AD63-8249A3E2F327}"/>
                  </a:ext>
                </a:extLst>
              </p:cNvPr>
              <p:cNvSpPr/>
              <p:nvPr/>
            </p:nvSpPr>
            <p:spPr>
              <a:xfrm>
                <a:off x="3488422" y="3200400"/>
                <a:ext cx="1746990" cy="152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i="1" dirty="0">
                    <a:solidFill>
                      <a:srgbClr val="00B050"/>
                    </a:solidFill>
                    <a:latin typeface="Play" panose="00000500000000000000" pitchFamily="2" charset="0"/>
                  </a:rPr>
                  <a:t>bootstrap</a:t>
                </a:r>
                <a:endParaRPr lang="en-US" b="1" i="1" dirty="0">
                  <a:solidFill>
                    <a:srgbClr val="00B050"/>
                  </a:solidFill>
                  <a:latin typeface="Play" panose="00000500000000000000" pitchFamily="2" charset="0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FFDE0BFF-E15D-4500-83F8-F4FFA23546DD}"/>
                  </a:ext>
                </a:extLst>
              </p:cNvPr>
              <p:cNvSpPr/>
              <p:nvPr/>
            </p:nvSpPr>
            <p:spPr>
              <a:xfrm>
                <a:off x="3488422" y="2997910"/>
                <a:ext cx="1746990" cy="1524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400" b="1" i="1" dirty="0">
                    <a:solidFill>
                      <a:srgbClr val="FF0000"/>
                    </a:solidFill>
                    <a:latin typeface="Play" panose="00000500000000000000" pitchFamily="2" charset="0"/>
                  </a:rPr>
                  <a:t>permutation</a:t>
                </a:r>
                <a:endParaRPr lang="en-US" b="1" i="1" dirty="0">
                  <a:solidFill>
                    <a:srgbClr val="FF0000"/>
                  </a:solidFill>
                  <a:latin typeface="Play" panose="00000500000000000000" pitchFamily="2" charset="0"/>
                </a:endParaRPr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1C5686C-97F5-455C-A379-0B2F9848D6BF}"/>
                  </a:ext>
                </a:extLst>
              </p:cNvPr>
              <p:cNvSpPr/>
              <p:nvPr/>
            </p:nvSpPr>
            <p:spPr>
              <a:xfrm>
                <a:off x="4385148" y="3459691"/>
                <a:ext cx="1734083" cy="609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ED10B55-7325-4C36-A267-8F8BE25FF972}"/>
                  </a:ext>
                </a:extLst>
              </p:cNvPr>
              <p:cNvSpPr/>
              <p:nvPr/>
            </p:nvSpPr>
            <p:spPr>
              <a:xfrm>
                <a:off x="4572000" y="4944567"/>
                <a:ext cx="1734083" cy="6096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9B83AB-DB4A-428F-B469-2E17A394A441}"/>
                  </a:ext>
                </a:extLst>
              </p:cNvPr>
              <p:cNvSpPr/>
              <p:nvPr/>
            </p:nvSpPr>
            <p:spPr>
              <a:xfrm>
                <a:off x="3347190" y="5762594"/>
                <a:ext cx="2286000" cy="381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 dirty="0">
                    <a:solidFill>
                      <a:schemeClr val="tx1"/>
                    </a:solidFill>
                    <a:latin typeface="Play" panose="00000500000000000000" pitchFamily="2" charset="0"/>
                  </a:rPr>
                  <a:t>R2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ECF8C72-E934-44F6-AAED-BF54790B02BF}"/>
                  </a:ext>
                </a:extLst>
              </p:cNvPr>
              <p:cNvSpPr/>
              <p:nvPr/>
            </p:nvSpPr>
            <p:spPr>
              <a:xfrm>
                <a:off x="2438400" y="2286000"/>
                <a:ext cx="4648200" cy="4572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8F2A565-F1F3-4DE1-915F-0C601A63A827}"/>
                </a:ext>
              </a:extLst>
            </p:cNvPr>
            <p:cNvSpPr/>
            <p:nvPr/>
          </p:nvSpPr>
          <p:spPr>
            <a:xfrm>
              <a:off x="5415361" y="4946488"/>
              <a:ext cx="1266559" cy="373852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rgbClr val="00B050"/>
                  </a:solidFill>
                </a:rPr>
                <a:t>p&lt;0.05</a:t>
              </a:r>
            </a:p>
          </p:txBody>
        </p:sp>
        <p:pic>
          <p:nvPicPr>
            <p:cNvPr id="46" name="Graphic 45" descr="Checkmark">
              <a:extLst>
                <a:ext uri="{FF2B5EF4-FFF2-40B4-BE49-F238E27FC236}">
                  <a16:creationId xmlns:a16="http://schemas.microsoft.com/office/drawing/2014/main" id="{6320ADF9-2D44-4313-8CFB-DCFCC696B3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914310" y="4868259"/>
              <a:ext cx="914400" cy="914400"/>
            </a:xfrm>
            <a:prstGeom prst="rect">
              <a:avLst/>
            </a:prstGeom>
          </p:spPr>
        </p:pic>
      </p:grpSp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5943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FF"/>
                </a:solidFill>
              </a:rPr>
              <a:t>Validation and diagnostic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EE9DE-7AB9-4573-9446-FFF30FC1F7C7}"/>
              </a:ext>
            </a:extLst>
          </p:cNvPr>
          <p:cNvSpPr txBox="1"/>
          <p:nvPr/>
        </p:nvSpPr>
        <p:spPr>
          <a:xfrm rot="16200000">
            <a:off x="-248424" y="5639441"/>
            <a:ext cx="15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PLS-DA</a:t>
            </a:r>
          </a:p>
        </p:txBody>
      </p:sp>
      <p:sp>
        <p:nvSpPr>
          <p:cNvPr id="7650" name="Rectangle 7649">
            <a:extLst>
              <a:ext uri="{FF2B5EF4-FFF2-40B4-BE49-F238E27FC236}">
                <a16:creationId xmlns:a16="http://schemas.microsoft.com/office/drawing/2014/main" id="{C7C709DA-83A9-42CF-A603-7CC1B8E15B25}"/>
              </a:ext>
            </a:extLst>
          </p:cNvPr>
          <p:cNvSpPr/>
          <p:nvPr/>
        </p:nvSpPr>
        <p:spPr>
          <a:xfrm>
            <a:off x="-81810" y="6613297"/>
            <a:ext cx="53340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https://www.researchgate.net/publication/226454437_Assessment_of_PLSDA_cross_validation</a:t>
            </a:r>
          </a:p>
        </p:txBody>
      </p:sp>
      <p:sp>
        <p:nvSpPr>
          <p:cNvPr id="35" name="Text Box 1028">
            <a:extLst>
              <a:ext uri="{FF2B5EF4-FFF2-40B4-BE49-F238E27FC236}">
                <a16:creationId xmlns:a16="http://schemas.microsoft.com/office/drawing/2014/main" id="{46C4D518-D4D5-40B9-BF1D-F6EDFCD71B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0190" y="1885586"/>
            <a:ext cx="3810000" cy="2492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8925" indent="-288925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457200" indent="-457200" eaLnBrk="1" hangingPunct="1">
              <a:lnSpc>
                <a:spcPct val="90000"/>
              </a:lnSpc>
              <a:spcBef>
                <a:spcPct val="55000"/>
              </a:spcBef>
              <a:buFont typeface="Wingdings" panose="05000000000000000000" pitchFamily="2" charset="2"/>
              <a:buChar char="Ø"/>
            </a:pPr>
            <a:r>
              <a:rPr lang="en-US" altLang="cs-CZ" sz="1800" i="1" dirty="0">
                <a:solidFill>
                  <a:srgbClr val="FF0000"/>
                </a:solidFill>
                <a:latin typeface="Calibri" pitchFamily="34" charset="0"/>
              </a:rPr>
              <a:t>Bootstrap</a:t>
            </a:r>
            <a:r>
              <a:rPr lang="en-GB" altLang="cs-CZ" sz="1800" i="1" dirty="0">
                <a:solidFill>
                  <a:srgbClr val="FF0000"/>
                </a:solidFill>
                <a:latin typeface="Calibri" pitchFamily="34" charset="0"/>
              </a:rPr>
              <a:t> + permutation test</a:t>
            </a:r>
            <a:endParaRPr lang="en-US" altLang="cs-CZ" sz="1800" i="1" baseline="30000" dirty="0">
              <a:solidFill>
                <a:srgbClr val="FF0000"/>
              </a:solidFill>
              <a:latin typeface="Calibri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9A201C9-35B2-4661-9531-6B37712B814F}"/>
              </a:ext>
            </a:extLst>
          </p:cNvPr>
          <p:cNvSpPr txBox="1"/>
          <p:nvPr/>
        </p:nvSpPr>
        <p:spPr>
          <a:xfrm>
            <a:off x="4343400" y="1828800"/>
            <a:ext cx="495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>
                <a:solidFill>
                  <a:srgbClr val="FF0000"/>
                </a:solidFill>
              </a:rPr>
              <a:t>Only when permutation test shows significant result can we evaluate the variable importance. Otherwise, you are cherry picking.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5794C48-DD86-42A5-B62F-DABE24296568}"/>
              </a:ext>
            </a:extLst>
          </p:cNvPr>
          <p:cNvSpPr txBox="1"/>
          <p:nvPr/>
        </p:nvSpPr>
        <p:spPr>
          <a:xfrm>
            <a:off x="5029200" y="2916504"/>
            <a:ext cx="388111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if the result is not significant?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other supervised model with stronger regularization, e.g. ridge regression, lasso regression.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Try other supervised models consorting nonlinearity, e.g. random forest, kernel-PLSDA.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not every experiment will end up with a paper…</a:t>
            </a:r>
          </a:p>
        </p:txBody>
      </p:sp>
    </p:spTree>
    <p:extLst>
      <p:ext uri="{BB962C8B-B14F-4D97-AF65-F5344CB8AC3E}">
        <p14:creationId xmlns:p14="http://schemas.microsoft.com/office/powerpoint/2010/main" val="111520148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FF"/>
                </a:solidFill>
              </a:rPr>
              <a:t>Variable Importance on Projection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EE9DE-7AB9-4573-9446-FFF30FC1F7C7}"/>
              </a:ext>
            </a:extLst>
          </p:cNvPr>
          <p:cNvSpPr txBox="1"/>
          <p:nvPr/>
        </p:nvSpPr>
        <p:spPr>
          <a:xfrm rot="16200000">
            <a:off x="-248424" y="5639441"/>
            <a:ext cx="15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PLS-DA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FBA386-9E89-4E81-B021-590ECC5B2503}"/>
              </a:ext>
            </a:extLst>
          </p:cNvPr>
          <p:cNvSpPr/>
          <p:nvPr/>
        </p:nvSpPr>
        <p:spPr>
          <a:xfrm>
            <a:off x="0" y="6596390"/>
            <a:ext cx="7239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http://math.arizona.edu/~hzhang/waeso/vsTutorial.pdf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A157EFA-0BC1-4A56-8BB3-59FA6E111551}"/>
              </a:ext>
            </a:extLst>
          </p:cNvPr>
          <p:cNvSpPr txBox="1">
            <a:spLocks/>
          </p:cNvSpPr>
          <p:nvPr/>
        </p:nvSpPr>
        <p:spPr>
          <a:xfrm>
            <a:off x="717922" y="1775746"/>
            <a:ext cx="8280400" cy="411480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i="1" dirty="0"/>
              <a:t>PLS-DA can provide good insight into the causes of discrimination via VIP score</a:t>
            </a:r>
          </a:p>
          <a:p>
            <a:r>
              <a:rPr lang="en-US" altLang="en-US" sz="2400" b="1" i="1" dirty="0"/>
              <a:t>A </a:t>
            </a:r>
            <a:r>
              <a:rPr lang="en-US" altLang="en-US" sz="2400" b="1" i="1" dirty="0">
                <a:solidFill>
                  <a:srgbClr val="FF0000"/>
                </a:solidFill>
              </a:rPr>
              <a:t>VIP Score &gt;1 </a:t>
            </a:r>
            <a:r>
              <a:rPr lang="en-US" altLang="en-US" sz="2400" b="1" i="1" dirty="0"/>
              <a:t>can be considered important in given model</a:t>
            </a:r>
          </a:p>
          <a:p>
            <a:r>
              <a:rPr lang="en-US" altLang="en-US" sz="2400" b="1" i="1" dirty="0"/>
              <a:t>Variables with VIP scores &lt;1 are less important and might be good candidates for </a:t>
            </a:r>
            <a:r>
              <a:rPr lang="en-US" altLang="en-US" sz="2400" b="1" i="1" dirty="0">
                <a:solidFill>
                  <a:srgbClr val="FF0000"/>
                </a:solidFill>
              </a:rPr>
              <a:t>exclusion from the model</a:t>
            </a:r>
          </a:p>
          <a:p>
            <a:r>
              <a:rPr lang="en-US" altLang="en-US" sz="2400" b="1" i="1" dirty="0"/>
              <a:t>VIP score ~ f(p, </a:t>
            </a:r>
            <a:r>
              <a:rPr lang="en-US" altLang="en-US" sz="2400" b="1" i="1" dirty="0" err="1"/>
              <a:t>fold_change</a:t>
            </a:r>
            <a:r>
              <a:rPr lang="en-US" altLang="en-US" sz="2400" b="1" i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771779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FF"/>
                </a:solidFill>
              </a:rPr>
              <a:t>PLS-DA and univariate analysis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BEE9DE-7AB9-4573-9446-FFF30FC1F7C7}"/>
              </a:ext>
            </a:extLst>
          </p:cNvPr>
          <p:cNvSpPr txBox="1"/>
          <p:nvPr/>
        </p:nvSpPr>
        <p:spPr>
          <a:xfrm rot="16200000">
            <a:off x="-248424" y="5639441"/>
            <a:ext cx="15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PLS-DA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FBA386-9E89-4E81-B021-590ECC5B2503}"/>
              </a:ext>
            </a:extLst>
          </p:cNvPr>
          <p:cNvSpPr/>
          <p:nvPr/>
        </p:nvSpPr>
        <p:spPr>
          <a:xfrm>
            <a:off x="5867400" y="6637791"/>
            <a:ext cx="32766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http://math.arizona.edu/~hzhang/waeso/vsTutorial.pdf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5A3EFAB-4AB1-459E-A647-86BF4249FE70}"/>
              </a:ext>
            </a:extLst>
          </p:cNvPr>
          <p:cNvGrpSpPr/>
          <p:nvPr/>
        </p:nvGrpSpPr>
        <p:grpSpPr>
          <a:xfrm>
            <a:off x="747283" y="1835185"/>
            <a:ext cx="6904670" cy="4619848"/>
            <a:chOff x="1477330" y="1981200"/>
            <a:chExt cx="6904670" cy="461984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A1E3E88-0423-43C8-91BC-C2DF68A9F3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52600" y="1981200"/>
              <a:ext cx="6061432" cy="4483730"/>
            </a:xfrm>
            <a:prstGeom prst="rect">
              <a:avLst/>
            </a:prstGeom>
          </p:spPr>
        </p:pic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33A6A469-B9F1-48C5-878E-A5EBBE4C568D}"/>
                </a:ext>
              </a:extLst>
            </p:cNvPr>
            <p:cNvCxnSpPr/>
            <p:nvPr/>
          </p:nvCxnSpPr>
          <p:spPr>
            <a:xfrm>
              <a:off x="6341378" y="2049011"/>
              <a:ext cx="0" cy="4267200"/>
            </a:xfrm>
            <a:prstGeom prst="line">
              <a:avLst/>
            </a:prstGeom>
            <a:ln w="285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6" name="Arrow: Right 5">
              <a:extLst>
                <a:ext uri="{FF2B5EF4-FFF2-40B4-BE49-F238E27FC236}">
                  <a16:creationId xmlns:a16="http://schemas.microsoft.com/office/drawing/2014/main" id="{0A9FF180-05CF-49AA-9C78-9F43A1D22ACF}"/>
                </a:ext>
              </a:extLst>
            </p:cNvPr>
            <p:cNvSpPr/>
            <p:nvPr/>
          </p:nvSpPr>
          <p:spPr>
            <a:xfrm>
              <a:off x="6341378" y="2647266"/>
              <a:ext cx="1354822" cy="589484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latin typeface="Play" panose="00000500000000000000" pitchFamily="2" charset="0"/>
                </a:rPr>
                <a:t>VIP&gt;1</a:t>
              </a:r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4B1698EB-DB39-4063-90AF-B0079C327F4E}"/>
                </a:ext>
              </a:extLst>
            </p:cNvPr>
            <p:cNvSpPr/>
            <p:nvPr/>
          </p:nvSpPr>
          <p:spPr>
            <a:xfrm flipH="1">
              <a:off x="2430009" y="2647265"/>
              <a:ext cx="1667505" cy="589485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 err="1">
                  <a:latin typeface="Play" panose="00000500000000000000" pitchFamily="2" charset="0"/>
                </a:rPr>
                <a:t>fdr</a:t>
              </a:r>
              <a:r>
                <a:rPr lang="en-US" b="1" dirty="0">
                  <a:latin typeface="Play" panose="00000500000000000000" pitchFamily="2" charset="0"/>
                </a:rPr>
                <a:t> p &lt; 0.05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35AC484-BD13-491D-B4B1-295258CD86FE}"/>
                </a:ext>
              </a:extLst>
            </p:cNvPr>
            <p:cNvCxnSpPr/>
            <p:nvPr/>
          </p:nvCxnSpPr>
          <p:spPr>
            <a:xfrm>
              <a:off x="4089825" y="2049011"/>
              <a:ext cx="0" cy="426720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E7E032C-0484-42C4-BE69-21A09B5E1941}"/>
                </a:ext>
              </a:extLst>
            </p:cNvPr>
            <p:cNvSpPr/>
            <p:nvPr/>
          </p:nvSpPr>
          <p:spPr>
            <a:xfrm>
              <a:off x="4800600" y="6400800"/>
              <a:ext cx="381000" cy="19559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67D2FE4-ADC9-4C53-A736-6AB6B035E298}"/>
                </a:ext>
              </a:extLst>
            </p:cNvPr>
            <p:cNvSpPr txBox="1"/>
            <p:nvPr/>
          </p:nvSpPr>
          <p:spPr>
            <a:xfrm rot="16200000">
              <a:off x="709496" y="3569248"/>
              <a:ext cx="19050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/>
                <a:t>compounds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DFE9149-DFEE-4587-B6AD-B2D873FEC989}"/>
                </a:ext>
              </a:extLst>
            </p:cNvPr>
            <p:cNvSpPr/>
            <p:nvPr/>
          </p:nvSpPr>
          <p:spPr>
            <a:xfrm>
              <a:off x="7086600" y="3810000"/>
              <a:ext cx="1295400" cy="762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9FCCC8-8481-47C7-BEF8-8B342E748ADA}"/>
                </a:ext>
              </a:extLst>
            </p:cNvPr>
            <p:cNvSpPr txBox="1"/>
            <p:nvPr/>
          </p:nvSpPr>
          <p:spPr>
            <a:xfrm>
              <a:off x="3200400" y="6231716"/>
              <a:ext cx="2118485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b="1" dirty="0">
                  <a:solidFill>
                    <a:srgbClr val="008000"/>
                  </a:solidFill>
                </a:rPr>
                <a:t>Welch’s t test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7B3FC80-D273-4130-90FE-D096D69E34BA}"/>
                </a:ext>
              </a:extLst>
            </p:cNvPr>
            <p:cNvSpPr txBox="1"/>
            <p:nvPr/>
          </p:nvSpPr>
          <p:spPr>
            <a:xfrm>
              <a:off x="5866161" y="6216134"/>
              <a:ext cx="2118485" cy="36933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en-US" b="1" dirty="0">
                  <a:solidFill>
                    <a:srgbClr val="F07510"/>
                  </a:solidFill>
                </a:rPr>
                <a:t>PLS-DA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7BC2A7-69AB-4833-B2BC-31453EBA0CC0}"/>
                  </a:ext>
                </a:extLst>
              </p:cNvPr>
              <p:cNvSpPr txBox="1"/>
              <p:nvPr/>
            </p:nvSpPr>
            <p:spPr>
              <a:xfrm>
                <a:off x="6032552" y="3583320"/>
                <a:ext cx="33886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i="1" dirty="0">
                    <a:solidFill>
                      <a:srgbClr val="FF0000"/>
                    </a:solidFill>
                  </a:rPr>
                  <a:t>VIP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~</m:t>
                    </m:r>
                  </m:oMath>
                </a14:m>
                <a:r>
                  <a:rPr lang="en-US" b="1" i="1" dirty="0">
                    <a:solidFill>
                      <a:srgbClr val="FF0000"/>
                    </a:solidFill>
                  </a:rPr>
                  <a:t> p-value + fold change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457BC2A7-69AB-4833-B2BC-31453EBA0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2552" y="3583320"/>
                <a:ext cx="3388658" cy="369332"/>
              </a:xfrm>
              <a:prstGeom prst="rect">
                <a:avLst/>
              </a:prstGeom>
              <a:blipFill>
                <a:blip r:embed="rId4"/>
                <a:stretch>
                  <a:fillRect l="-162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EFF8A0A0-08F4-4380-868A-99F70B1DC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5087" y="4109591"/>
            <a:ext cx="2207588" cy="66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194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287782" y="588792"/>
            <a:ext cx="7036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Multivariate Analysis Types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F61CADA4-3011-48A5-8CE6-E46CC53575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748248"/>
            <a:ext cx="3237538" cy="830997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cs-CZ" dirty="0">
                <a:solidFill>
                  <a:schemeClr val="bg1"/>
                </a:solidFill>
                <a:latin typeface="Calibri" pitchFamily="34" charset="0"/>
              </a:rPr>
              <a:t>Unsupervised pattern recognition techniques</a:t>
            </a:r>
            <a:endParaRPr lang="en-US" altLang="cs-CZ" b="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15" name="Text Box 5">
            <a:extLst>
              <a:ext uri="{FF2B5EF4-FFF2-40B4-BE49-F238E27FC236}">
                <a16:creationId xmlns:a16="http://schemas.microsoft.com/office/drawing/2014/main" id="{5D02BD9A-7190-486B-9073-E306CBDD4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1748248"/>
            <a:ext cx="3276600" cy="830997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cs-CZ" dirty="0">
                <a:solidFill>
                  <a:schemeClr val="bg1"/>
                </a:solidFill>
                <a:latin typeface="Calibri" pitchFamily="34" charset="0"/>
              </a:rPr>
              <a:t>Supervised pattern recognition techniques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34A6F498-9DD0-4CE8-BEE3-1E34612FD5FE}"/>
              </a:ext>
            </a:extLst>
          </p:cNvPr>
          <p:cNvSpPr txBox="1">
            <a:spLocks/>
          </p:cNvSpPr>
          <p:nvPr/>
        </p:nvSpPr>
        <p:spPr>
          <a:xfrm>
            <a:off x="841404" y="2895600"/>
            <a:ext cx="3959196" cy="1810616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i="1" dirty="0"/>
              <a:t>draw inferences from data </a:t>
            </a:r>
            <a:r>
              <a:rPr lang="en-US" b="1" i="1" dirty="0">
                <a:solidFill>
                  <a:srgbClr val="FF0000"/>
                </a:solidFill>
              </a:rPr>
              <a:t>without labeling</a:t>
            </a:r>
            <a:r>
              <a:rPr lang="en-US" b="1" i="1" dirty="0"/>
              <a:t> responses</a:t>
            </a:r>
          </a:p>
          <a:p>
            <a:r>
              <a:rPr lang="en-US" b="1" i="1" dirty="0"/>
              <a:t>find </a:t>
            </a:r>
            <a:r>
              <a:rPr lang="en-US" b="1" i="1" dirty="0">
                <a:solidFill>
                  <a:srgbClr val="FF0000"/>
                </a:solidFill>
              </a:rPr>
              <a:t>hidden patterns </a:t>
            </a:r>
          </a:p>
          <a:p>
            <a:r>
              <a:rPr lang="en-US" b="1" i="1" dirty="0">
                <a:solidFill>
                  <a:srgbClr val="FF0000"/>
                </a:solidFill>
              </a:rPr>
              <a:t>evaluate/refine hypothesis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44E9ED4A-F168-49EB-B4B8-613B4E2D7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160" y="4599783"/>
            <a:ext cx="2638778" cy="157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2880CC42-29B3-4D43-AAFA-FACEC1DA8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4460" y="5395119"/>
            <a:ext cx="389850" cy="5386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cs-CZ" altLang="cs-CZ" sz="2900" i="1" dirty="0">
                <a:solidFill>
                  <a:srgbClr val="C00000"/>
                </a:solidFill>
                <a:latin typeface="Calibri" pitchFamily="34" charset="0"/>
                <a:sym typeface="Symbol" pitchFamily="18" charset="2"/>
              </a:rPr>
              <a:t>X</a:t>
            </a:r>
            <a:endParaRPr lang="en-GB" altLang="cs-CZ" sz="2900" i="1" dirty="0">
              <a:solidFill>
                <a:srgbClr val="C00000"/>
              </a:solidFill>
              <a:latin typeface="Calibri" pitchFamily="34" charset="0"/>
              <a:sym typeface="Symbol" pitchFamily="18" charset="2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A19919-650C-46FC-BFA7-57134E89D19A}"/>
              </a:ext>
            </a:extLst>
          </p:cNvPr>
          <p:cNvSpPr/>
          <p:nvPr/>
        </p:nvSpPr>
        <p:spPr>
          <a:xfrm>
            <a:off x="2110254" y="6169820"/>
            <a:ext cx="1421499" cy="31682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b="1" i="1" dirty="0"/>
              <a:t>visualization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33A875-961B-427F-9BC8-F3B9482053A2}"/>
              </a:ext>
            </a:extLst>
          </p:cNvPr>
          <p:cNvGrpSpPr/>
          <p:nvPr/>
        </p:nvGrpSpPr>
        <p:grpSpPr>
          <a:xfrm>
            <a:off x="5343561" y="4048794"/>
            <a:ext cx="2638778" cy="2121024"/>
            <a:chOff x="5343559" y="4048794"/>
            <a:chExt cx="2638778" cy="2121024"/>
          </a:xfrm>
        </p:grpSpPr>
        <p:pic>
          <p:nvPicPr>
            <p:cNvPr id="28" name="Picture 6">
              <a:extLst>
                <a:ext uri="{FF2B5EF4-FFF2-40B4-BE49-F238E27FC236}">
                  <a16:creationId xmlns:a16="http://schemas.microsoft.com/office/drawing/2014/main" id="{C6DF14FB-AB8B-4BDA-BB76-9EF4A440BD9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3559" y="4599781"/>
              <a:ext cx="2638778" cy="157003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A3D8D9AC-9ECF-42D7-8080-D045223314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62858" y="5404642"/>
              <a:ext cx="389850" cy="538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cs-CZ" altLang="cs-CZ" sz="2900" i="1" dirty="0">
                  <a:solidFill>
                    <a:srgbClr val="C00000"/>
                  </a:solidFill>
                  <a:latin typeface="Calibri" pitchFamily="34" charset="0"/>
                  <a:sym typeface="Symbol" pitchFamily="18" charset="2"/>
                </a:rPr>
                <a:t>X</a:t>
              </a:r>
              <a:endParaRPr lang="en-GB" altLang="cs-CZ" sz="2900" i="1" dirty="0">
                <a:solidFill>
                  <a:srgbClr val="C00000"/>
                </a:solidFill>
                <a:latin typeface="Calibri" pitchFamily="34" charset="0"/>
                <a:sym typeface="Symbol" pitchFamily="18" charset="2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E8B1CA4B-87FE-4033-BD2A-9AD87207C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91398" y="4048794"/>
              <a:ext cx="378630" cy="5386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b="1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altLang="cs-CZ" sz="2900" i="1" dirty="0">
                  <a:solidFill>
                    <a:srgbClr val="C00000"/>
                  </a:solidFill>
                  <a:latin typeface="Calibri" pitchFamily="34" charset="0"/>
                  <a:sym typeface="Symbol" pitchFamily="18" charset="2"/>
                </a:rPr>
                <a:t>Y</a:t>
              </a:r>
              <a:endParaRPr lang="en-GB" altLang="cs-CZ" sz="2900" i="1" dirty="0">
                <a:solidFill>
                  <a:srgbClr val="C00000"/>
                </a:solidFill>
                <a:latin typeface="Calibri" pitchFamily="34" charset="0"/>
                <a:sym typeface="Symbol" pitchFamily="18" charset="2"/>
              </a:endParaRPr>
            </a:p>
          </p:txBody>
        </p:sp>
      </p:grpSp>
      <p:sp>
        <p:nvSpPr>
          <p:cNvPr id="5" name="Arrow: Curved Up 4">
            <a:extLst>
              <a:ext uri="{FF2B5EF4-FFF2-40B4-BE49-F238E27FC236}">
                <a16:creationId xmlns:a16="http://schemas.microsoft.com/office/drawing/2014/main" id="{7438188F-6E1D-4EAE-9610-59CA9BA68F93}"/>
              </a:ext>
            </a:extLst>
          </p:cNvPr>
          <p:cNvSpPr/>
          <p:nvPr/>
        </p:nvSpPr>
        <p:spPr>
          <a:xfrm rot="16200000">
            <a:off x="7853584" y="4423682"/>
            <a:ext cx="533400" cy="228600"/>
          </a:xfrm>
          <a:prstGeom prst="curved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10F500-290B-489D-9D63-BBBB51A52CA8}"/>
              </a:ext>
            </a:extLst>
          </p:cNvPr>
          <p:cNvSpPr/>
          <p:nvPr/>
        </p:nvSpPr>
        <p:spPr>
          <a:xfrm>
            <a:off x="6092383" y="5943251"/>
            <a:ext cx="1523257" cy="75394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r>
              <a:rPr lang="en-US" b="1" i="1" dirty="0"/>
              <a:t>prediction</a:t>
            </a:r>
          </a:p>
        </p:txBody>
      </p:sp>
      <p:sp>
        <p:nvSpPr>
          <p:cNvPr id="33" name="Content Placeholder 5">
            <a:extLst>
              <a:ext uri="{FF2B5EF4-FFF2-40B4-BE49-F238E27FC236}">
                <a16:creationId xmlns:a16="http://schemas.microsoft.com/office/drawing/2014/main" id="{B3D1129D-0CC5-4165-BC79-AE8350F472D6}"/>
              </a:ext>
            </a:extLst>
          </p:cNvPr>
          <p:cNvSpPr txBox="1">
            <a:spLocks/>
          </p:cNvSpPr>
          <p:nvPr/>
        </p:nvSpPr>
        <p:spPr>
          <a:xfrm>
            <a:off x="5029200" y="2907557"/>
            <a:ext cx="4114800" cy="1477614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200" b="1" i="1" dirty="0"/>
              <a:t>Use training set </a:t>
            </a:r>
            <a:r>
              <a:rPr lang="en-US" sz="2200" b="1" i="1" dirty="0">
                <a:solidFill>
                  <a:srgbClr val="FF0000"/>
                </a:solidFill>
              </a:rPr>
              <a:t>with </a:t>
            </a:r>
            <a:r>
              <a:rPr lang="en-US" altLang="zh-CN" sz="2200" b="1" i="1" dirty="0">
                <a:solidFill>
                  <a:srgbClr val="FF0000"/>
                </a:solidFill>
              </a:rPr>
              <a:t>labeling </a:t>
            </a:r>
            <a:r>
              <a:rPr lang="en-US" sz="2200" b="1" i="1" dirty="0"/>
              <a:t>responses</a:t>
            </a:r>
          </a:p>
          <a:p>
            <a:pPr>
              <a:lnSpc>
                <a:spcPct val="80000"/>
              </a:lnSpc>
            </a:pPr>
            <a:r>
              <a:rPr lang="en-US" sz="2200" b="1" i="1" dirty="0">
                <a:solidFill>
                  <a:srgbClr val="FF0000"/>
                </a:solidFill>
              </a:rPr>
              <a:t>Biomarker</a:t>
            </a:r>
            <a:r>
              <a:rPr lang="en-US" sz="2200" b="1" i="1" dirty="0"/>
              <a:t> selection*</a:t>
            </a:r>
          </a:p>
          <a:p>
            <a:pPr>
              <a:lnSpc>
                <a:spcPct val="80000"/>
              </a:lnSpc>
            </a:pPr>
            <a:r>
              <a:rPr lang="en-US" sz="2200" b="1" i="1" dirty="0">
                <a:solidFill>
                  <a:srgbClr val="FF0000"/>
                </a:solidFill>
              </a:rPr>
              <a:t>Predictive</a:t>
            </a:r>
            <a:r>
              <a:rPr lang="en-US" sz="2200" b="1" i="1" dirty="0"/>
              <a:t> modeling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347387" y="4476337"/>
            <a:ext cx="2634952" cy="11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00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FF"/>
                </a:solidFill>
              </a:rPr>
              <a:t>Orthogonal PLS-DA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6FBA386-9E89-4E81-B021-590ECC5B2503}"/>
              </a:ext>
            </a:extLst>
          </p:cNvPr>
          <p:cNvSpPr/>
          <p:nvPr/>
        </p:nvSpPr>
        <p:spPr>
          <a:xfrm>
            <a:off x="0" y="6596390"/>
            <a:ext cx="72390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https://imdevsoftware.wordpress.com/tag/pls-da/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F87FFD-4899-41A8-A878-2BC11743AFC4}"/>
              </a:ext>
            </a:extLst>
          </p:cNvPr>
          <p:cNvSpPr txBox="1"/>
          <p:nvPr/>
        </p:nvSpPr>
        <p:spPr>
          <a:xfrm rot="16200000">
            <a:off x="-248424" y="5639441"/>
            <a:ext cx="15297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OPLS-DA</a:t>
            </a:r>
          </a:p>
        </p:txBody>
      </p:sp>
      <p:pic>
        <p:nvPicPr>
          <p:cNvPr id="11266" name="Picture 2" descr="https://imdevsoftware.files.wordpress.com/2013/07/o-pls-da.jpg">
            <a:extLst>
              <a:ext uri="{FF2B5EF4-FFF2-40B4-BE49-F238E27FC236}">
                <a16:creationId xmlns:a16="http://schemas.microsoft.com/office/drawing/2014/main" id="{1ED40F66-20E0-483E-8723-FB01F7AA9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212" y="1981200"/>
            <a:ext cx="7419975" cy="274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077476-08B8-4D6F-BE68-E5AE1C5EF8A9}"/>
              </a:ext>
            </a:extLst>
          </p:cNvPr>
          <p:cNvSpPr txBox="1"/>
          <p:nvPr/>
        </p:nvSpPr>
        <p:spPr>
          <a:xfrm>
            <a:off x="1981200" y="5033945"/>
            <a:ext cx="624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OPLS-DA makes the discriminant on </a:t>
            </a:r>
            <a:r>
              <a:rPr lang="en-US" b="1" dirty="0">
                <a:solidFill>
                  <a:srgbClr val="FF0000"/>
                </a:solidFill>
              </a:rPr>
              <a:t>the first component </a:t>
            </a:r>
            <a:r>
              <a:rPr lang="en-US" b="1" dirty="0"/>
              <a:t>and keeps other component orthogonal to the first one.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Even clearer separation </a:t>
            </a:r>
            <a:r>
              <a:rPr lang="en-US" b="1" dirty="0"/>
              <a:t>on score plot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u="sng" dirty="0">
                <a:solidFill>
                  <a:srgbClr val="FF0000"/>
                </a:solidFill>
              </a:rPr>
              <a:t>Absolutely no gain </a:t>
            </a:r>
            <a:r>
              <a:rPr lang="en-US" b="1" dirty="0"/>
              <a:t>on predicting power and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39760814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6" name="TextBox 7675">
            <a:extLst>
              <a:ext uri="{FF2B5EF4-FFF2-40B4-BE49-F238E27FC236}">
                <a16:creationId xmlns:a16="http://schemas.microsoft.com/office/drawing/2014/main" id="{8EE858BD-3B61-4E54-89BA-87BEB623611D}"/>
              </a:ext>
            </a:extLst>
          </p:cNvPr>
          <p:cNvSpPr txBox="1"/>
          <p:nvPr/>
        </p:nvSpPr>
        <p:spPr>
          <a:xfrm>
            <a:off x="1600200" y="762000"/>
            <a:ext cx="6096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00FF"/>
                </a:solidFill>
              </a:rPr>
              <a:t>Concluding remarks</a:t>
            </a:r>
            <a:endParaRPr lang="en-US" sz="3200" b="1" dirty="0">
              <a:solidFill>
                <a:srgbClr val="0000FF"/>
              </a:solidFill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0449BE29-1CA0-46F9-9108-1C5E546A11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6675" y="1752600"/>
            <a:ext cx="6892925" cy="435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marL="288925" indent="-288925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74700" indent="-295275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282575" algn="l"/>
                <a:tab pos="2386013" algn="l"/>
                <a:tab pos="3146425" algn="l"/>
              </a:tabLs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35000"/>
              </a:spcBef>
              <a:buFont typeface="Wingdings" pitchFamily="2" charset="2"/>
              <a:buNone/>
            </a:pPr>
            <a:r>
              <a:rPr lang="en-US" altLang="cs-CZ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sym typeface="Symbol" pitchFamily="18" charset="2"/>
              </a:rPr>
              <a:t>DATA PRETREATMENT</a:t>
            </a:r>
          </a:p>
          <a:p>
            <a:pPr marL="765175" lvl="1" indent="-285750" eaLnBrk="1" hangingPunct="1">
              <a:lnSpc>
                <a:spcPct val="90000"/>
              </a:lnSpc>
              <a:spcBef>
                <a:spcPct val="15000"/>
              </a:spcBef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altLang="cs-CZ" sz="1800" b="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Normalize/transform </a:t>
            </a:r>
            <a:r>
              <a:rPr lang="en-US" altLang="cs-CZ" sz="1800" b="0" dirty="0">
                <a:latin typeface="Calibri" pitchFamily="34" charset="0"/>
                <a:sym typeface="Symbol" pitchFamily="18" charset="2"/>
              </a:rPr>
              <a:t>the data appropriately (</a:t>
            </a:r>
            <a:r>
              <a:rPr lang="en-US" altLang="cs-CZ" sz="1800" b="0" dirty="0" err="1">
                <a:latin typeface="Calibri" pitchFamily="34" charset="0"/>
                <a:sym typeface="Symbol" pitchFamily="18" charset="2"/>
              </a:rPr>
              <a:t>mTIC</a:t>
            </a:r>
            <a:r>
              <a:rPr lang="en-US" altLang="cs-CZ" sz="1800" b="0" dirty="0">
                <a:latin typeface="Calibri" pitchFamily="34" charset="0"/>
                <a:sym typeface="Symbol" pitchFamily="18" charset="2"/>
              </a:rPr>
              <a:t>, ISTD, LOESS; Pareto scaling, </a:t>
            </a:r>
            <a:r>
              <a:rPr lang="en-US" altLang="cs-CZ" sz="1800" b="0" dirty="0" err="1">
                <a:latin typeface="Calibri" pitchFamily="34" charset="0"/>
                <a:sym typeface="Symbol" pitchFamily="18" charset="2"/>
              </a:rPr>
              <a:t>autoscaling</a:t>
            </a:r>
            <a:r>
              <a:rPr lang="en-US" altLang="cs-CZ" sz="1800" b="0" dirty="0">
                <a:latin typeface="Calibri" pitchFamily="34" charset="0"/>
                <a:sym typeface="Symbol" pitchFamily="18" charset="2"/>
              </a:rPr>
              <a:t>, log, </a:t>
            </a:r>
            <a:r>
              <a:rPr lang="en-US" altLang="cs-CZ" sz="1800" b="0" dirty="0" err="1">
                <a:latin typeface="Calibri" pitchFamily="34" charset="0"/>
                <a:sym typeface="Symbol" pitchFamily="18" charset="2"/>
              </a:rPr>
              <a:t>etc</a:t>
            </a:r>
            <a:r>
              <a:rPr lang="en-US" altLang="cs-CZ" sz="1800" b="0" dirty="0">
                <a:latin typeface="Calibri" pitchFamily="34" charset="0"/>
                <a:sym typeface="Symbol" pitchFamily="18" charset="2"/>
              </a:rPr>
              <a:t>)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Font typeface="Wingdings" pitchFamily="2" charset="2"/>
              <a:buNone/>
            </a:pPr>
            <a:endParaRPr lang="en-US" altLang="cs-CZ" sz="16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Font typeface="Wingdings" pitchFamily="2" charset="2"/>
              <a:buNone/>
            </a:pPr>
            <a:r>
              <a:rPr lang="en-US" altLang="cs-CZ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sym typeface="Symbol" pitchFamily="18" charset="2"/>
              </a:rPr>
              <a:t>DATA ANALYSIS — “First look”/unsupervised</a:t>
            </a:r>
            <a:endParaRPr lang="en-US" altLang="cs-CZ" sz="1600" b="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itchFamily="34" charset="0"/>
              <a:sym typeface="Symbol" pitchFamily="18" charset="2"/>
            </a:endParaRPr>
          </a:p>
          <a:p>
            <a:pPr marL="765175" lvl="1" indent="-285750" eaLnBrk="1" hangingPunct="1">
              <a:lnSpc>
                <a:spcPct val="90000"/>
              </a:lnSpc>
              <a:spcBef>
                <a:spcPct val="15000"/>
              </a:spcBef>
              <a:buFont typeface="Arial" panose="020B0604020202020204" pitchFamily="34" charset="0"/>
              <a:buChar char="•"/>
            </a:pPr>
            <a:r>
              <a:rPr lang="en-US" altLang="cs-CZ" sz="1800" b="0" dirty="0">
                <a:latin typeface="Calibri" pitchFamily="34" charset="0"/>
                <a:sym typeface="Symbol" pitchFamily="18" charset="2"/>
              </a:rPr>
              <a:t>Principal component analysis </a:t>
            </a:r>
            <a:r>
              <a:rPr lang="en-US" altLang="cs-CZ" sz="1800" b="0" dirty="0" err="1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PCA</a:t>
            </a:r>
            <a:r>
              <a:rPr lang="en-US" altLang="cs-CZ" sz="1800" b="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, HCA</a:t>
            </a:r>
          </a:p>
          <a:p>
            <a:pPr marL="765175" lvl="1" indent="-285750" eaLnBrk="1" hangingPunct="1">
              <a:lnSpc>
                <a:spcPct val="90000"/>
              </a:lnSpc>
              <a:spcBef>
                <a:spcPct val="15000"/>
              </a:spcBef>
              <a:buFont typeface="Arial" panose="020B0604020202020204" pitchFamily="34" charset="0"/>
              <a:buChar char="•"/>
            </a:pPr>
            <a:r>
              <a:rPr lang="en-US" altLang="cs-CZ" sz="1800" b="0" dirty="0">
                <a:latin typeface="Calibri" pitchFamily="34" charset="0"/>
                <a:sym typeface="Symbol" pitchFamily="18" charset="2"/>
              </a:rPr>
              <a:t>Detection of </a:t>
            </a:r>
            <a:r>
              <a:rPr lang="en-US" altLang="cs-CZ" sz="1800" b="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outliers</a:t>
            </a:r>
          </a:p>
          <a:p>
            <a:pPr marL="765175" lvl="1" indent="-285750" eaLnBrk="1" hangingPunct="1">
              <a:lnSpc>
                <a:spcPct val="90000"/>
              </a:lnSpc>
              <a:spcBef>
                <a:spcPct val="15000"/>
              </a:spcBef>
              <a:buFont typeface="Arial" panose="020B0604020202020204" pitchFamily="34" charset="0"/>
              <a:buChar char="•"/>
            </a:pPr>
            <a:r>
              <a:rPr lang="en-US" altLang="cs-CZ" sz="1800" b="0" dirty="0">
                <a:latin typeface="Calibri" pitchFamily="34" charset="0"/>
                <a:sym typeface="Symbol" pitchFamily="18" charset="2"/>
              </a:rPr>
              <a:t>Refine</a:t>
            </a:r>
            <a:r>
              <a:rPr lang="en-US" altLang="cs-CZ" sz="1800" b="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 </a:t>
            </a:r>
            <a:r>
              <a:rPr lang="en-US" altLang="cs-CZ" sz="1800" b="0" dirty="0">
                <a:latin typeface="Calibri" pitchFamily="34" charset="0"/>
                <a:sym typeface="Symbol" pitchFamily="18" charset="2"/>
              </a:rPr>
              <a:t>data pretreatment</a:t>
            </a:r>
            <a:endParaRPr lang="en-US" altLang="cs-CZ" sz="1600" dirty="0">
              <a:latin typeface="Calibri" pitchFamily="34" charset="0"/>
              <a:sym typeface="Symbol" pitchFamily="18" charset="2"/>
            </a:endParaRP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Font typeface="Wingdings" pitchFamily="2" charset="2"/>
              <a:buNone/>
            </a:pPr>
            <a:r>
              <a:rPr lang="en-US" altLang="cs-CZ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itchFamily="34" charset="0"/>
                <a:sym typeface="Symbol" pitchFamily="18" charset="2"/>
              </a:rPr>
              <a:t>DATA ANALYSIS — classification/supervised</a:t>
            </a:r>
          </a:p>
          <a:p>
            <a:pPr marL="765175" lvl="1" indent="-285750" eaLnBrk="1" hangingPunct="1">
              <a:lnSpc>
                <a:spcPct val="90000"/>
              </a:lnSpc>
              <a:spcBef>
                <a:spcPct val="15000"/>
              </a:spcBef>
              <a:buFont typeface="Arial" panose="020B0604020202020204" pitchFamily="34" charset="0"/>
              <a:buChar char="•"/>
            </a:pPr>
            <a:r>
              <a:rPr lang="en-US" altLang="cs-CZ" sz="1800" b="0" dirty="0">
                <a:latin typeface="Calibri" pitchFamily="34" charset="0"/>
                <a:sym typeface="Symbol" pitchFamily="18" charset="2"/>
              </a:rPr>
              <a:t>(Orthogonal) Partial least squares discriminant analysis </a:t>
            </a:r>
            <a:r>
              <a:rPr lang="en-US" altLang="cs-CZ" sz="1800" b="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(O)</a:t>
            </a:r>
            <a:r>
              <a:rPr lang="en-US" altLang="cs-CZ" sz="1800" b="0" dirty="0" err="1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PLS</a:t>
            </a:r>
            <a:r>
              <a:rPr lang="en-US" altLang="cs-CZ" sz="1800" b="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-DA</a:t>
            </a:r>
          </a:p>
          <a:p>
            <a:pPr marL="765175" lvl="1" indent="-285750" eaLnBrk="1" hangingPunct="1">
              <a:lnSpc>
                <a:spcPct val="90000"/>
              </a:lnSpc>
              <a:spcBef>
                <a:spcPct val="15000"/>
              </a:spcBef>
              <a:buFont typeface="Arial" panose="020B0604020202020204" pitchFamily="34" charset="0"/>
              <a:buChar char="•"/>
            </a:pPr>
            <a:r>
              <a:rPr lang="en-US" altLang="cs-CZ" sz="1800" b="0" dirty="0">
                <a:latin typeface="Calibri" pitchFamily="34" charset="0"/>
                <a:sym typeface="Symbol" pitchFamily="18" charset="2"/>
              </a:rPr>
              <a:t>Study </a:t>
            </a:r>
            <a:r>
              <a:rPr lang="en-US" altLang="cs-CZ" sz="1800" b="0" i="1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R</a:t>
            </a:r>
            <a:r>
              <a:rPr lang="en-US" altLang="cs-CZ" sz="1800" b="0" baseline="3000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2</a:t>
            </a:r>
            <a:r>
              <a:rPr lang="en-US" altLang="cs-CZ" sz="1800" b="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 (fit) </a:t>
            </a:r>
            <a:r>
              <a:rPr lang="en-US" altLang="cs-CZ" sz="1800" b="0" dirty="0">
                <a:latin typeface="Calibri" pitchFamily="34" charset="0"/>
                <a:sym typeface="Symbol" pitchFamily="18" charset="2"/>
              </a:rPr>
              <a:t>and </a:t>
            </a:r>
            <a:r>
              <a:rPr lang="en-US" altLang="cs-CZ" sz="1800" b="0" i="1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Q</a:t>
            </a:r>
            <a:r>
              <a:rPr lang="en-US" altLang="cs-CZ" sz="1800" b="0" baseline="3000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2</a:t>
            </a:r>
            <a:r>
              <a:rPr lang="en-US" altLang="cs-CZ" sz="1800" b="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 (predictive ability)</a:t>
            </a:r>
          </a:p>
          <a:p>
            <a:pPr marL="765175" lvl="1" indent="-285750" eaLnBrk="1" hangingPunct="1">
              <a:lnSpc>
                <a:spcPct val="90000"/>
              </a:lnSpc>
              <a:spcBef>
                <a:spcPct val="15000"/>
              </a:spcBef>
              <a:buFont typeface="Arial" panose="020B0604020202020204" pitchFamily="34" charset="0"/>
              <a:buChar char="•"/>
            </a:pPr>
            <a:r>
              <a:rPr lang="en-US" altLang="cs-CZ" sz="1800" u="sng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Always report validation procedure (bootstrap and/or permutation test)</a:t>
            </a:r>
          </a:p>
          <a:p>
            <a:pPr marL="765175" lvl="1" indent="-285750" eaLnBrk="1" hangingPunct="1">
              <a:lnSpc>
                <a:spcPct val="90000"/>
              </a:lnSpc>
              <a:spcBef>
                <a:spcPct val="15000"/>
              </a:spcBef>
              <a:buFont typeface="Arial" panose="020B0604020202020204" pitchFamily="34" charset="0"/>
              <a:buChar char="•"/>
            </a:pPr>
            <a:r>
              <a:rPr lang="en-US" altLang="cs-CZ" sz="1800" b="0" dirty="0">
                <a:latin typeface="Calibri" pitchFamily="34" charset="0"/>
                <a:sym typeface="Symbol" pitchFamily="18" charset="2"/>
              </a:rPr>
              <a:t>Study </a:t>
            </a:r>
            <a:r>
              <a:rPr lang="en-US" altLang="cs-CZ" sz="1800" b="0" dirty="0">
                <a:solidFill>
                  <a:srgbClr val="FF0000"/>
                </a:solidFill>
                <a:latin typeface="Calibri" pitchFamily="34" charset="0"/>
                <a:sym typeface="Symbol" pitchFamily="18" charset="2"/>
              </a:rPr>
              <a:t>VIP</a:t>
            </a:r>
            <a:r>
              <a:rPr lang="en-US" altLang="cs-CZ" sz="1800" b="0" dirty="0">
                <a:latin typeface="Calibri" pitchFamily="34" charset="0"/>
                <a:sym typeface="Symbol" pitchFamily="18" charset="2"/>
              </a:rPr>
              <a:t> and univariate analysis to select important variables</a:t>
            </a:r>
          </a:p>
        </p:txBody>
      </p:sp>
    </p:spTree>
    <p:extLst>
      <p:ext uri="{BB962C8B-B14F-4D97-AF65-F5344CB8AC3E}">
        <p14:creationId xmlns:p14="http://schemas.microsoft.com/office/powerpoint/2010/main" val="3996666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9"/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Study objectives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EFCAB1-490F-41F5-B161-61B7D4AE87EC}"/>
              </a:ext>
            </a:extLst>
          </p:cNvPr>
          <p:cNvSpPr/>
          <p:nvPr/>
        </p:nvSpPr>
        <p:spPr>
          <a:xfrm>
            <a:off x="76200" y="3962400"/>
            <a:ext cx="1752600" cy="528354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Multivariate analysis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2743BEF-8242-4D3C-9033-84B2F82CAFB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828800" y="4226577"/>
            <a:ext cx="33591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666C575-1190-45CC-B83A-79B32E1D3C68}"/>
              </a:ext>
            </a:extLst>
          </p:cNvPr>
          <p:cNvCxnSpPr>
            <a:cxnSpLocks/>
          </p:cNvCxnSpPr>
          <p:nvPr/>
        </p:nvCxnSpPr>
        <p:spPr>
          <a:xfrm>
            <a:off x="2164719" y="3379183"/>
            <a:ext cx="6577" cy="1642752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24A672A-0C9A-4799-BBC3-F9AB5C9A5B0B}"/>
              </a:ext>
            </a:extLst>
          </p:cNvPr>
          <p:cNvCxnSpPr>
            <a:cxnSpLocks/>
          </p:cNvCxnSpPr>
          <p:nvPr/>
        </p:nvCxnSpPr>
        <p:spPr>
          <a:xfrm>
            <a:off x="2171296" y="3388186"/>
            <a:ext cx="1643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EA157E6-3E85-4BF7-9ABC-3D580ED0AB11}"/>
              </a:ext>
            </a:extLst>
          </p:cNvPr>
          <p:cNvCxnSpPr>
            <a:cxnSpLocks/>
          </p:cNvCxnSpPr>
          <p:nvPr/>
        </p:nvCxnSpPr>
        <p:spPr>
          <a:xfrm>
            <a:off x="2164719" y="5021935"/>
            <a:ext cx="1643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138695EF-19C3-4D79-834E-9FE6366E32A1}"/>
              </a:ext>
            </a:extLst>
          </p:cNvPr>
          <p:cNvSpPr/>
          <p:nvPr/>
        </p:nvSpPr>
        <p:spPr>
          <a:xfrm>
            <a:off x="2330497" y="3149262"/>
            <a:ext cx="1512460" cy="383310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unsupervised</a:t>
            </a:r>
            <a:endParaRPr lang="en-US" sz="1400" b="1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BD8DE97-67B2-4E74-A133-BDDB47ED457C}"/>
              </a:ext>
            </a:extLst>
          </p:cNvPr>
          <p:cNvSpPr/>
          <p:nvPr/>
        </p:nvSpPr>
        <p:spPr>
          <a:xfrm>
            <a:off x="2316868" y="4830280"/>
            <a:ext cx="1512460" cy="3833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supervised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EA48ABDC-2710-41EE-A8B8-1750B9A0A3FC}"/>
              </a:ext>
            </a:extLst>
          </p:cNvPr>
          <p:cNvCxnSpPr>
            <a:cxnSpLocks/>
          </p:cNvCxnSpPr>
          <p:nvPr/>
        </p:nvCxnSpPr>
        <p:spPr>
          <a:xfrm>
            <a:off x="3842957" y="3347433"/>
            <a:ext cx="131518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D420C42F-75A3-4414-904C-65BC34079101}"/>
              </a:ext>
            </a:extLst>
          </p:cNvPr>
          <p:cNvCxnSpPr>
            <a:cxnSpLocks/>
          </p:cNvCxnSpPr>
          <p:nvPr/>
        </p:nvCxnSpPr>
        <p:spPr>
          <a:xfrm>
            <a:off x="3967897" y="2625133"/>
            <a:ext cx="13155" cy="1388516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AE53D14-4D8E-426B-B612-DD9B737EF527}"/>
              </a:ext>
            </a:extLst>
          </p:cNvPr>
          <p:cNvCxnSpPr>
            <a:cxnSpLocks/>
          </p:cNvCxnSpPr>
          <p:nvPr/>
        </p:nvCxnSpPr>
        <p:spPr>
          <a:xfrm>
            <a:off x="3961547" y="2631483"/>
            <a:ext cx="1643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8C49FD9-5670-45D2-942A-AF68709E65C4}"/>
              </a:ext>
            </a:extLst>
          </p:cNvPr>
          <p:cNvCxnSpPr>
            <a:cxnSpLocks/>
          </p:cNvCxnSpPr>
          <p:nvPr/>
        </p:nvCxnSpPr>
        <p:spPr>
          <a:xfrm>
            <a:off x="3981052" y="3996331"/>
            <a:ext cx="16439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93291576-F418-45CB-991F-575A47D08158}"/>
              </a:ext>
            </a:extLst>
          </p:cNvPr>
          <p:cNvSpPr/>
          <p:nvPr/>
        </p:nvSpPr>
        <p:spPr>
          <a:xfrm>
            <a:off x="4137742" y="2433478"/>
            <a:ext cx="1512460" cy="3833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data </a:t>
            </a:r>
            <a:r>
              <a:rPr lang="en-US" sz="1400" b="1" dirty="0"/>
              <a:t>summarizing</a:t>
            </a:r>
            <a:endParaRPr lang="en-US" sz="1200" b="1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1343263-96B3-4D88-BE9C-4A12DBF8E2C1}"/>
              </a:ext>
            </a:extLst>
          </p:cNvPr>
          <p:cNvSpPr/>
          <p:nvPr/>
        </p:nvSpPr>
        <p:spPr>
          <a:xfrm>
            <a:off x="4137742" y="3807691"/>
            <a:ext cx="1512460" cy="383309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/>
              <a:t>clustering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BD10CB2-D246-461C-BC4B-17CCF761A560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3829328" y="5012289"/>
            <a:ext cx="2081068" cy="964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8C7B821-6B88-44BB-B506-19E79B0CE608}"/>
              </a:ext>
            </a:extLst>
          </p:cNvPr>
          <p:cNvCxnSpPr>
            <a:cxnSpLocks/>
          </p:cNvCxnSpPr>
          <p:nvPr/>
        </p:nvCxnSpPr>
        <p:spPr>
          <a:xfrm>
            <a:off x="5643852" y="2606083"/>
            <a:ext cx="23116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169281C9-BFD8-4490-A8C2-0DDEEFB7FEAC}"/>
              </a:ext>
            </a:extLst>
          </p:cNvPr>
          <p:cNvSpPr txBox="1"/>
          <p:nvPr/>
        </p:nvSpPr>
        <p:spPr>
          <a:xfrm>
            <a:off x="5875020" y="2081001"/>
            <a:ext cx="26533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u="sng" dirty="0"/>
              <a:t>Principal component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200" b="1" dirty="0" err="1">
                <a:solidFill>
                  <a:schemeClr val="bg1">
                    <a:lumMod val="65000"/>
                  </a:schemeClr>
                </a:solidFill>
              </a:rPr>
              <a:t>tSNE</a:t>
            </a:r>
            <a:endParaRPr lang="en-US" altLang="zh-CN" sz="1200" b="1" dirty="0">
              <a:solidFill>
                <a:schemeClr val="bg1">
                  <a:lumMod val="6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Simultaneous component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Factor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…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6586994-E5EF-414D-B965-8D9A1BD98D92}"/>
              </a:ext>
            </a:extLst>
          </p:cNvPr>
          <p:cNvSpPr txBox="1"/>
          <p:nvPr/>
        </p:nvSpPr>
        <p:spPr>
          <a:xfrm>
            <a:off x="5913120" y="3377288"/>
            <a:ext cx="26533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u="sng" dirty="0"/>
              <a:t>Hierarchical clustering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Self-organizing map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K-means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DBSCAN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…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30EFD62-997F-416A-801F-89D3E109D6A7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5650202" y="3999346"/>
            <a:ext cx="22481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C4ED2486-28C2-43A4-A04D-40D8E952CB10}"/>
              </a:ext>
            </a:extLst>
          </p:cNvPr>
          <p:cNvSpPr txBox="1"/>
          <p:nvPr/>
        </p:nvSpPr>
        <p:spPr>
          <a:xfrm>
            <a:off x="5943600" y="4572000"/>
            <a:ext cx="2653384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u="sng" dirty="0"/>
              <a:t>Partial least Squares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Lasso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Support vector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b="1" dirty="0">
                <a:solidFill>
                  <a:schemeClr val="bg1">
                    <a:lumMod val="65000"/>
                  </a:schemeClr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32140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/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Principal Component Analysis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DF5349E-43B5-4671-ADF1-D3082EBC326B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EF4439E-F390-4B49-A23A-5C13E3140B8D}"/>
              </a:ext>
            </a:extLst>
          </p:cNvPr>
          <p:cNvSpPr txBox="1">
            <a:spLocks/>
          </p:cNvSpPr>
          <p:nvPr/>
        </p:nvSpPr>
        <p:spPr>
          <a:xfrm>
            <a:off x="729169" y="1464428"/>
            <a:ext cx="8567231" cy="44989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100" b="1" i="1" dirty="0">
                <a:solidFill>
                  <a:srgbClr val="FF0000"/>
                </a:solidFill>
              </a:rPr>
              <a:t>Linearly transform </a:t>
            </a:r>
            <a:r>
              <a:rPr lang="en-US" sz="2100" b="1" i="1" dirty="0"/>
              <a:t>data into a new </a:t>
            </a:r>
            <a:r>
              <a:rPr lang="en-US" sz="2100" b="1" i="1" dirty="0">
                <a:solidFill>
                  <a:srgbClr val="FF0000"/>
                </a:solidFill>
              </a:rPr>
              <a:t>orthogonal</a:t>
            </a:r>
            <a:r>
              <a:rPr lang="en-US" sz="2100" b="1" i="1" dirty="0"/>
              <a:t> coordinate system (i.e. principal components) so that the </a:t>
            </a:r>
            <a:r>
              <a:rPr lang="en-US" sz="2100" b="1" i="1" dirty="0">
                <a:solidFill>
                  <a:srgbClr val="FF0000"/>
                </a:solidFill>
              </a:rPr>
              <a:t>maximum variance</a:t>
            </a:r>
            <a:r>
              <a:rPr lang="en-US" sz="2100" b="1" i="1" dirty="0"/>
              <a:t> of data is summarized in the new system.</a:t>
            </a:r>
          </a:p>
          <a:p>
            <a:r>
              <a:rPr lang="en-US" sz="2100" b="1" i="1" dirty="0"/>
              <a:t>algorithms: NIPALS (fast but less accurate) and SVD (slow but accurate)</a:t>
            </a:r>
          </a:p>
          <a:p>
            <a:r>
              <a:rPr lang="en-US" sz="2100" b="1" i="1" dirty="0"/>
              <a:t>bring out </a:t>
            </a:r>
            <a:r>
              <a:rPr lang="en-US" sz="2100" b="1" i="1" dirty="0">
                <a:solidFill>
                  <a:srgbClr val="FF0000"/>
                </a:solidFill>
              </a:rPr>
              <a:t>the</a:t>
            </a:r>
            <a:r>
              <a:rPr lang="en-US" sz="2100" b="1" i="1" dirty="0"/>
              <a:t> </a:t>
            </a:r>
            <a:r>
              <a:rPr lang="en-US" sz="2100" b="1" i="1" dirty="0">
                <a:solidFill>
                  <a:srgbClr val="FF0000"/>
                </a:solidFill>
              </a:rPr>
              <a:t>strongest pattern </a:t>
            </a:r>
            <a:r>
              <a:rPr lang="en-US" sz="2100" b="1" i="1" dirty="0"/>
              <a:t>in a dataset. </a:t>
            </a:r>
          </a:p>
          <a:p>
            <a:r>
              <a:rPr lang="en-US" sz="2100" b="1" i="1" dirty="0"/>
              <a:t>make data </a:t>
            </a:r>
            <a:r>
              <a:rPr lang="en-US" sz="2100" b="1" i="1" dirty="0">
                <a:solidFill>
                  <a:srgbClr val="FF0000"/>
                </a:solidFill>
              </a:rPr>
              <a:t>easy to explore and visualize</a:t>
            </a:r>
          </a:p>
          <a:p>
            <a:r>
              <a:rPr lang="en-US" sz="2100" b="1" i="1" dirty="0"/>
              <a:t>Usually the </a:t>
            </a:r>
            <a:r>
              <a:rPr lang="en-US" sz="2100" b="1" i="1" dirty="0">
                <a:solidFill>
                  <a:srgbClr val="FF0000"/>
                </a:solidFill>
              </a:rPr>
              <a:t>first step </a:t>
            </a:r>
            <a:r>
              <a:rPr lang="en-US" sz="2100" b="1" i="1" dirty="0"/>
              <a:t>of data analysis</a:t>
            </a:r>
          </a:p>
          <a:p>
            <a:endParaRPr lang="en-US" sz="2100" b="1" i="1" dirty="0"/>
          </a:p>
        </p:txBody>
      </p:sp>
      <p:pic>
        <p:nvPicPr>
          <p:cNvPr id="13" name="Picture 5">
            <a:extLst>
              <a:ext uri="{FF2B5EF4-FFF2-40B4-BE49-F238E27FC236}">
                <a16:creationId xmlns:a16="http://schemas.microsoft.com/office/drawing/2014/main" id="{48ECD20C-386C-4B1C-AFBF-C25B9DFA6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758" y="4526683"/>
            <a:ext cx="3200400" cy="190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3B8A9C5-5662-42EE-9AEE-FC02943852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2436" y="5707162"/>
            <a:ext cx="389850" cy="53860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cs-CZ" altLang="cs-CZ" sz="2900" i="1" dirty="0">
                <a:solidFill>
                  <a:srgbClr val="C00000"/>
                </a:solidFill>
                <a:latin typeface="Calibri" pitchFamily="34" charset="0"/>
                <a:sym typeface="Symbol" pitchFamily="18" charset="2"/>
              </a:rPr>
              <a:t>X</a:t>
            </a:r>
            <a:endParaRPr lang="en-GB" altLang="cs-CZ" sz="2900" i="1" dirty="0">
              <a:solidFill>
                <a:srgbClr val="C00000"/>
              </a:solidFill>
              <a:latin typeface="Calibri" pitchFamily="34" charset="0"/>
              <a:sym typeface="Symbol" pitchFamily="18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2FC3C-B0BF-4F39-8BDC-334872B4E807}"/>
                  </a:ext>
                </a:extLst>
              </p:cNvPr>
              <p:cNvSpPr txBox="1"/>
              <p:nvPr/>
            </p:nvSpPr>
            <p:spPr>
              <a:xfrm>
                <a:off x="2741864" y="4547626"/>
                <a:ext cx="5734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AF2FC3C-B0BF-4F39-8BDC-334872B4E8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1864" y="4547626"/>
                <a:ext cx="573463" cy="215444"/>
              </a:xfrm>
              <a:prstGeom prst="rect">
                <a:avLst/>
              </a:prstGeom>
              <a:blipFill>
                <a:blip r:embed="rId4"/>
                <a:stretch>
                  <a:fillRect b="-1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18AFBD-621A-4097-A262-6F0ADB943D7A}"/>
                  </a:ext>
                </a:extLst>
              </p:cNvPr>
              <p:cNvSpPr txBox="1"/>
              <p:nvPr/>
            </p:nvSpPr>
            <p:spPr>
              <a:xfrm>
                <a:off x="2734620" y="4763070"/>
                <a:ext cx="5734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A18AFBD-621A-4097-A262-6F0ADB943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4620" y="4763070"/>
                <a:ext cx="573463" cy="215444"/>
              </a:xfrm>
              <a:prstGeom prst="rect">
                <a:avLst/>
              </a:prstGeom>
              <a:blipFill>
                <a:blip r:embed="rId5"/>
                <a:stretch>
                  <a:fillRect b="-1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8B29D0-97E4-4B1B-9523-EC7BC5B90DD7}"/>
                  </a:ext>
                </a:extLst>
              </p:cNvPr>
              <p:cNvSpPr txBox="1"/>
              <p:nvPr/>
            </p:nvSpPr>
            <p:spPr>
              <a:xfrm>
                <a:off x="2727376" y="4979138"/>
                <a:ext cx="573463" cy="215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𝝎</m:t>
                          </m:r>
                        </m:e>
                        <m:sub>
                          <m: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</m:oMath>
                  </m:oMathPara>
                </a14:m>
                <a:endParaRPr lang="en-US" sz="1400" b="1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B8B29D0-97E4-4B1B-9523-EC7BC5B90D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7376" y="4979138"/>
                <a:ext cx="573463" cy="215444"/>
              </a:xfrm>
              <a:prstGeom prst="rect">
                <a:avLst/>
              </a:prstGeom>
              <a:blipFill>
                <a:blip r:embed="rId6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Arrow: Curved Left 7">
            <a:extLst>
              <a:ext uri="{FF2B5EF4-FFF2-40B4-BE49-F238E27FC236}">
                <a16:creationId xmlns:a16="http://schemas.microsoft.com/office/drawing/2014/main" id="{DBEA72EF-8A83-4247-9898-F24881FD9A0C}"/>
              </a:ext>
            </a:extLst>
          </p:cNvPr>
          <p:cNvSpPr/>
          <p:nvPr/>
        </p:nvSpPr>
        <p:spPr>
          <a:xfrm>
            <a:off x="6539811" y="4526683"/>
            <a:ext cx="148335" cy="286155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E3569EEB-5B59-40FB-B3F8-B3DFB92519A3}"/>
              </a:ext>
            </a:extLst>
          </p:cNvPr>
          <p:cNvSpPr/>
          <p:nvPr/>
        </p:nvSpPr>
        <p:spPr>
          <a:xfrm>
            <a:off x="6688146" y="4526683"/>
            <a:ext cx="208777" cy="244072"/>
          </a:xfrm>
          <a:prstGeom prst="mathPl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Curved Left 18">
            <a:extLst>
              <a:ext uri="{FF2B5EF4-FFF2-40B4-BE49-F238E27FC236}">
                <a16:creationId xmlns:a16="http://schemas.microsoft.com/office/drawing/2014/main" id="{0C09C19A-0ED3-4DFB-AC0F-9B948AA414F5}"/>
              </a:ext>
            </a:extLst>
          </p:cNvPr>
          <p:cNvSpPr/>
          <p:nvPr/>
        </p:nvSpPr>
        <p:spPr>
          <a:xfrm>
            <a:off x="6557483" y="4860111"/>
            <a:ext cx="148335" cy="286155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44DAED47-F3C8-4B98-841C-839CB78E0D78}"/>
              </a:ext>
            </a:extLst>
          </p:cNvPr>
          <p:cNvSpPr/>
          <p:nvPr/>
        </p:nvSpPr>
        <p:spPr>
          <a:xfrm>
            <a:off x="6705818" y="4884776"/>
            <a:ext cx="208777" cy="244072"/>
          </a:xfrm>
          <a:prstGeom prst="mathPl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Curved Left 21">
            <a:extLst>
              <a:ext uri="{FF2B5EF4-FFF2-40B4-BE49-F238E27FC236}">
                <a16:creationId xmlns:a16="http://schemas.microsoft.com/office/drawing/2014/main" id="{EFC5CD34-8D3F-4AF4-8A03-52E4545516DB}"/>
              </a:ext>
            </a:extLst>
          </p:cNvPr>
          <p:cNvSpPr/>
          <p:nvPr/>
        </p:nvSpPr>
        <p:spPr>
          <a:xfrm>
            <a:off x="6557483" y="5186130"/>
            <a:ext cx="148335" cy="286155"/>
          </a:xfrm>
          <a:prstGeom prst="curved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Plus Sign 22">
            <a:extLst>
              <a:ext uri="{FF2B5EF4-FFF2-40B4-BE49-F238E27FC236}">
                <a16:creationId xmlns:a16="http://schemas.microsoft.com/office/drawing/2014/main" id="{CDA48218-5A05-41BA-861E-C4A19C1084A6}"/>
              </a:ext>
            </a:extLst>
          </p:cNvPr>
          <p:cNvSpPr/>
          <p:nvPr/>
        </p:nvSpPr>
        <p:spPr>
          <a:xfrm>
            <a:off x="6705818" y="5186130"/>
            <a:ext cx="208777" cy="244072"/>
          </a:xfrm>
          <a:prstGeom prst="mathPlus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E41698D-2B3C-48F6-87A6-E3B5085A7DB0}"/>
              </a:ext>
            </a:extLst>
          </p:cNvPr>
          <p:cNvSpPr txBox="1"/>
          <p:nvPr/>
        </p:nvSpPr>
        <p:spPr>
          <a:xfrm>
            <a:off x="2789917" y="5146266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343B49-7711-4A11-A8C9-9DFE0B323F35}"/>
              </a:ext>
            </a:extLst>
          </p:cNvPr>
          <p:cNvSpPr txBox="1"/>
          <p:nvPr/>
        </p:nvSpPr>
        <p:spPr>
          <a:xfrm>
            <a:off x="6492036" y="5313451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858DC0A-3004-46F0-A30D-37B1DF42EDB3}"/>
              </a:ext>
            </a:extLst>
          </p:cNvPr>
          <p:cNvSpPr txBox="1"/>
          <p:nvPr/>
        </p:nvSpPr>
        <p:spPr>
          <a:xfrm>
            <a:off x="3393243" y="6336268"/>
            <a:ext cx="399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  <a:latin typeface="Play" panose="00000500000000000000" pitchFamily="2" charset="0"/>
              </a:rPr>
              <a:t>PCA </a:t>
            </a:r>
            <a:r>
              <a:rPr lang="en-US" b="1" u="sng" dirty="0">
                <a:solidFill>
                  <a:srgbClr val="FFC000"/>
                </a:solidFill>
                <a:latin typeface="Play" panose="00000500000000000000" pitchFamily="2" charset="0"/>
              </a:rPr>
              <a:t>Linear Transformation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6C58C7BD-1C8E-47EA-B366-89E722426E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2797" y="4676626"/>
            <a:ext cx="1871933" cy="180752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AFCAA6FF-1202-4CF2-BC7E-842AFD3543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36540" y="4475483"/>
            <a:ext cx="1935223" cy="191828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A3EDF7D-AD17-4D70-B95D-8892005F97D3}"/>
              </a:ext>
            </a:extLst>
          </p:cNvPr>
          <p:cNvSpPr txBox="1"/>
          <p:nvPr/>
        </p:nvSpPr>
        <p:spPr>
          <a:xfrm>
            <a:off x="3151108" y="4204400"/>
            <a:ext cx="247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Row: compounds;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0F8DE2-B5BA-42AF-8F4C-AC5EBB78E2FF}"/>
              </a:ext>
            </a:extLst>
          </p:cNvPr>
          <p:cNvSpPr txBox="1"/>
          <p:nvPr/>
        </p:nvSpPr>
        <p:spPr>
          <a:xfrm>
            <a:off x="4881958" y="4200761"/>
            <a:ext cx="2474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Column: samples;</a:t>
            </a:r>
          </a:p>
        </p:txBody>
      </p:sp>
      <p:sp>
        <p:nvSpPr>
          <p:cNvPr id="2" name="Rectangle 1"/>
          <p:cNvSpPr/>
          <p:nvPr/>
        </p:nvSpPr>
        <p:spPr>
          <a:xfrm>
            <a:off x="1756833" y="6405478"/>
            <a:ext cx="152400" cy="90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02239" y="5407237"/>
            <a:ext cx="152400" cy="903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869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4B77C6-6B3C-484D-B22C-A32609B0371E}"/>
              </a:ext>
            </a:extLst>
          </p:cNvPr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How many PCs?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9B44A-3ED9-45EA-9E73-4A5B0121714E}"/>
              </a:ext>
            </a:extLst>
          </p:cNvPr>
          <p:cNvSpPr txBox="1">
            <a:spLocks/>
          </p:cNvSpPr>
          <p:nvPr/>
        </p:nvSpPr>
        <p:spPr>
          <a:xfrm>
            <a:off x="838200" y="1676400"/>
            <a:ext cx="8229600" cy="26701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/>
              <a:t>Variation (or information) are summarized on each PC. But how may PCs do we need in metabolomics?</a:t>
            </a:r>
            <a:endParaRPr lang="en-US" sz="2200" b="1" i="1" dirty="0">
              <a:solidFill>
                <a:srgbClr val="FF0000"/>
              </a:solidFill>
            </a:endParaRPr>
          </a:p>
          <a:p>
            <a:endParaRPr lang="en-US" sz="2200" b="1" i="1" dirty="0"/>
          </a:p>
          <a:p>
            <a:pPr marL="514350" indent="-514350">
              <a:buFont typeface="+mj-lt"/>
              <a:buAutoNum type="arabicPeriod"/>
            </a:pPr>
            <a:endParaRPr lang="en-US" sz="2200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BF7B08-4393-4FF8-8BAF-116B633AF950}"/>
              </a:ext>
            </a:extLst>
          </p:cNvPr>
          <p:cNvSpPr/>
          <p:nvPr/>
        </p:nvSpPr>
        <p:spPr>
          <a:xfrm>
            <a:off x="747281" y="2544046"/>
            <a:ext cx="275791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/>
              <a:t>Use the components that </a:t>
            </a:r>
            <a:r>
              <a:rPr lang="en-US" b="1" dirty="0">
                <a:solidFill>
                  <a:srgbClr val="FF0000"/>
                </a:solidFill>
              </a:rPr>
              <a:t>correlate</a:t>
            </a:r>
            <a:r>
              <a:rPr lang="en-US" b="1" dirty="0"/>
              <a:t> with a phenotype of interest (not necessarily the PC1 vs PC2!)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Use enough components that summarize most of variation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Use the elbow</a:t>
            </a:r>
          </a:p>
        </p:txBody>
      </p:sp>
      <p:pic>
        <p:nvPicPr>
          <p:cNvPr id="1026" name="Picture 2" descr="Figure 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078" b="40142"/>
          <a:stretch/>
        </p:blipFill>
        <p:spPr bwMode="auto">
          <a:xfrm>
            <a:off x="3810000" y="2895600"/>
            <a:ext cx="4572000" cy="2209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3810000" y="2971800"/>
            <a:ext cx="228600" cy="152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051300" y="5099073"/>
            <a:ext cx="2133600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/>
              <a:t>Brain vs. Cell Line vs.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/>
              <a:t>PC1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12" name="TextBox 11"/>
          <p:cNvSpPr txBox="1"/>
          <p:nvPr/>
        </p:nvSpPr>
        <p:spPr>
          <a:xfrm>
            <a:off x="6303433" y="5105400"/>
            <a:ext cx="2133600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/>
              <a:t>Liver vs. Muscle vs.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/>
              <a:t>PC4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6615744" y="6635148"/>
            <a:ext cx="2528256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/>
              <a:t>https://www.nature.com/articles/srep25696</a:t>
            </a:r>
          </a:p>
        </p:txBody>
      </p:sp>
      <p:sp>
        <p:nvSpPr>
          <p:cNvPr id="8" name="Rectangle 7"/>
          <p:cNvSpPr/>
          <p:nvPr/>
        </p:nvSpPr>
        <p:spPr>
          <a:xfrm>
            <a:off x="8305800" y="3352800"/>
            <a:ext cx="228600" cy="1066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303433" y="5734902"/>
            <a:ext cx="2133600" cy="6001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/>
              <a:t>Hematopoietic vs. Others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b="1" dirty="0"/>
              <a:t>PC3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2667000" y="6364404"/>
            <a:ext cx="4572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</a:rPr>
              <a:t>Univariate tests on each PC could help</a:t>
            </a:r>
          </a:p>
        </p:txBody>
      </p:sp>
    </p:spTree>
    <p:extLst>
      <p:ext uri="{BB962C8B-B14F-4D97-AF65-F5344CB8AC3E}">
        <p14:creationId xmlns:p14="http://schemas.microsoft.com/office/powerpoint/2010/main" val="18610495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9B44A-3ED9-45EA-9E73-4A5B0121714E}"/>
              </a:ext>
            </a:extLst>
          </p:cNvPr>
          <p:cNvSpPr txBox="1">
            <a:spLocks/>
          </p:cNvSpPr>
          <p:nvPr/>
        </p:nvSpPr>
        <p:spPr>
          <a:xfrm>
            <a:off x="838200" y="1676400"/>
            <a:ext cx="8153400" cy="26701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/>
              <a:t>shows the total variance explained by each PC to </a:t>
            </a:r>
            <a:r>
              <a:rPr lang="en-US" sz="2200" b="1" i="1" dirty="0">
                <a:solidFill>
                  <a:srgbClr val="FF0000"/>
                </a:solidFill>
              </a:rPr>
              <a:t>decide the number of PC</a:t>
            </a:r>
          </a:p>
          <a:p>
            <a:endParaRPr lang="en-US" sz="2200" b="1" i="1" dirty="0"/>
          </a:p>
          <a:p>
            <a:pPr marL="514350" indent="-514350">
              <a:buFont typeface="+mj-lt"/>
              <a:buAutoNum type="arabicPeriod"/>
            </a:pPr>
            <a:endParaRPr lang="en-US" sz="2200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BF7B08-4393-4FF8-8BAF-116B633AF950}"/>
              </a:ext>
            </a:extLst>
          </p:cNvPr>
          <p:cNvSpPr/>
          <p:nvPr/>
        </p:nvSpPr>
        <p:spPr>
          <a:xfrm>
            <a:off x="747281" y="2544046"/>
            <a:ext cx="291031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Use the components that correlate with a phenotype of interest (not necessarily the PC1!)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/>
              <a:t>Use enough components that summarize most of variation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Use the elbow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126D8F-9AE0-434F-94EA-1E2C026BB138}"/>
              </a:ext>
            </a:extLst>
          </p:cNvPr>
          <p:cNvGrpSpPr/>
          <p:nvPr/>
        </p:nvGrpSpPr>
        <p:grpSpPr>
          <a:xfrm>
            <a:off x="4389178" y="2805196"/>
            <a:ext cx="3796821" cy="3082758"/>
            <a:chOff x="3772379" y="2716417"/>
            <a:chExt cx="4337612" cy="38361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7686B3-EBA8-48DF-9F9D-37CAA3508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2379" y="2766155"/>
              <a:ext cx="3684381" cy="3786371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4F8BB88-D0CA-4941-9E91-77C905ECE8AE}"/>
                </a:ext>
              </a:extLst>
            </p:cNvPr>
            <p:cNvSpPr/>
            <p:nvPr/>
          </p:nvSpPr>
          <p:spPr>
            <a:xfrm rot="11765130">
              <a:off x="6655730" y="3137877"/>
              <a:ext cx="787611" cy="446321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latin typeface="Papyrus" panose="03070502060502030205" pitchFamily="66" charset="0"/>
              </a:endParaRP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1F5EFFF-C974-4AC6-872B-9606ECC79F68}"/>
                </a:ext>
              </a:extLst>
            </p:cNvPr>
            <p:cNvCxnSpPr/>
            <p:nvPr/>
          </p:nvCxnSpPr>
          <p:spPr>
            <a:xfrm flipV="1">
              <a:off x="4086106" y="3172335"/>
              <a:ext cx="2421820" cy="3827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564FED3-8921-4199-A8A4-A4AB6F5410C8}"/>
                </a:ext>
              </a:extLst>
            </p:cNvPr>
            <p:cNvCxnSpPr/>
            <p:nvPr/>
          </p:nvCxnSpPr>
          <p:spPr>
            <a:xfrm>
              <a:off x="6507926" y="3176162"/>
              <a:ext cx="0" cy="3000801"/>
            </a:xfrm>
            <a:prstGeom prst="line">
              <a:avLst/>
            </a:prstGeom>
            <a:ln w="28575">
              <a:solidFill>
                <a:srgbClr val="FF0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623A18-5210-4AF1-BD76-BF1A2072B22D}"/>
                </a:ext>
              </a:extLst>
            </p:cNvPr>
            <p:cNvSpPr txBox="1"/>
            <p:nvPr/>
          </p:nvSpPr>
          <p:spPr>
            <a:xfrm>
              <a:off x="7311374" y="2716417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C000"/>
                  </a:solidFill>
                  <a:latin typeface="Papyrus" panose="03070502060502030205" pitchFamily="66" charset="0"/>
                  <a:cs typeface="Pattaya" panose="00000500000000000000" pitchFamily="2" charset="-34"/>
                </a:rPr>
                <a:t>cumulative</a:t>
              </a:r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CC9DE480-8378-462D-B13B-C78461040F72}"/>
              </a:ext>
            </a:extLst>
          </p:cNvPr>
          <p:cNvSpPr/>
          <p:nvPr/>
        </p:nvSpPr>
        <p:spPr>
          <a:xfrm>
            <a:off x="6722213" y="3091533"/>
            <a:ext cx="150529" cy="160092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/>
          </p:cNvPr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How many PCs? – scree plot</a:t>
            </a:r>
          </a:p>
        </p:txBody>
      </p:sp>
    </p:spTree>
    <p:extLst>
      <p:ext uri="{BB962C8B-B14F-4D97-AF65-F5344CB8AC3E}">
        <p14:creationId xmlns:p14="http://schemas.microsoft.com/office/powerpoint/2010/main" val="32698005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99B44A-3ED9-45EA-9E73-4A5B0121714E}"/>
              </a:ext>
            </a:extLst>
          </p:cNvPr>
          <p:cNvSpPr txBox="1">
            <a:spLocks/>
          </p:cNvSpPr>
          <p:nvPr/>
        </p:nvSpPr>
        <p:spPr>
          <a:xfrm>
            <a:off x="838200" y="1676400"/>
            <a:ext cx="8153400" cy="267017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b="1" i="1" dirty="0"/>
              <a:t>shows the total variance explained by each PC to </a:t>
            </a:r>
            <a:r>
              <a:rPr lang="en-US" sz="2200" b="1" i="1" dirty="0">
                <a:solidFill>
                  <a:srgbClr val="FF0000"/>
                </a:solidFill>
              </a:rPr>
              <a:t>decide the number of PC</a:t>
            </a:r>
          </a:p>
          <a:p>
            <a:endParaRPr lang="en-US" sz="2200" b="1" i="1" dirty="0"/>
          </a:p>
          <a:p>
            <a:pPr marL="514350" indent="-514350">
              <a:buFont typeface="+mj-lt"/>
              <a:buAutoNum type="arabicPeriod"/>
            </a:pPr>
            <a:endParaRPr lang="en-US" sz="2200" b="1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57E58B-E09B-40E5-BFEF-9632AB35FB30}"/>
              </a:ext>
            </a:extLst>
          </p:cNvPr>
          <p:cNvSpPr txBox="1"/>
          <p:nvPr/>
        </p:nvSpPr>
        <p:spPr>
          <a:xfrm rot="16200000">
            <a:off x="105076" y="5992943"/>
            <a:ext cx="822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PCA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BF7B08-4393-4FF8-8BAF-116B633AF950}"/>
              </a:ext>
            </a:extLst>
          </p:cNvPr>
          <p:cNvSpPr/>
          <p:nvPr/>
        </p:nvSpPr>
        <p:spPr>
          <a:xfrm>
            <a:off x="747281" y="2544046"/>
            <a:ext cx="291031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Use the components that correlate with a phenotype of interest (not necessarily the PC1!)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Use enough components that summarize most of variation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Use the “elbow”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B126D8F-9AE0-434F-94EA-1E2C026BB138}"/>
              </a:ext>
            </a:extLst>
          </p:cNvPr>
          <p:cNvGrpSpPr/>
          <p:nvPr/>
        </p:nvGrpSpPr>
        <p:grpSpPr>
          <a:xfrm>
            <a:off x="4386217" y="2805196"/>
            <a:ext cx="3799782" cy="3082758"/>
            <a:chOff x="3768996" y="2716417"/>
            <a:chExt cx="4340995" cy="383610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5C7686B3-EBA8-48DF-9F9D-37CAA35089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2379" y="2766155"/>
              <a:ext cx="3684381" cy="3786371"/>
            </a:xfrm>
            <a:prstGeom prst="rect">
              <a:avLst/>
            </a:prstGeom>
          </p:spPr>
        </p:pic>
        <p:sp>
          <p:nvSpPr>
            <p:cNvPr id="8" name="Arrow: Right 7">
              <a:extLst>
                <a:ext uri="{FF2B5EF4-FFF2-40B4-BE49-F238E27FC236}">
                  <a16:creationId xmlns:a16="http://schemas.microsoft.com/office/drawing/2014/main" id="{D4F8BB88-D0CA-4941-9E91-77C905ECE8AE}"/>
                </a:ext>
              </a:extLst>
            </p:cNvPr>
            <p:cNvSpPr/>
            <p:nvPr/>
          </p:nvSpPr>
          <p:spPr>
            <a:xfrm rot="19542202">
              <a:off x="3768996" y="5927319"/>
              <a:ext cx="1001065" cy="523219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Play" panose="00000500000000000000" pitchFamily="2" charset="0"/>
                </a:rPr>
                <a:t>Elbow</a:t>
              </a:r>
              <a:endParaRPr lang="en-US" sz="1400" b="1" dirty="0">
                <a:solidFill>
                  <a:schemeClr val="tx1">
                    <a:lumMod val="95000"/>
                    <a:lumOff val="5000"/>
                  </a:schemeClr>
                </a:solidFill>
                <a:latin typeface="Play" panose="00000500000000000000" pitchFamily="2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0623A18-5210-4AF1-BD76-BF1A2072B22D}"/>
                </a:ext>
              </a:extLst>
            </p:cNvPr>
            <p:cNvSpPr txBox="1"/>
            <p:nvPr/>
          </p:nvSpPr>
          <p:spPr>
            <a:xfrm>
              <a:off x="7311374" y="2716417"/>
              <a:ext cx="79861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b="1" dirty="0">
                  <a:solidFill>
                    <a:srgbClr val="FFC000"/>
                  </a:solidFill>
                  <a:latin typeface="Papyrus" panose="03070502060502030205" pitchFamily="66" charset="0"/>
                  <a:cs typeface="Pattaya" panose="00000500000000000000" pitchFamily="2" charset="-34"/>
                </a:rPr>
                <a:t>cumulative</a:t>
              </a:r>
            </a:p>
          </p:txBody>
        </p:sp>
      </p:grpSp>
      <p:sp>
        <p:nvSpPr>
          <p:cNvPr id="12" name="TextBox 11">
            <a:extLst/>
          </p:cNvPr>
          <p:cNvSpPr txBox="1"/>
          <p:nvPr/>
        </p:nvSpPr>
        <p:spPr>
          <a:xfrm>
            <a:off x="1905000" y="609602"/>
            <a:ext cx="5257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0000FF"/>
                </a:solidFill>
              </a:rPr>
              <a:t>How many PCs? – scree plot</a:t>
            </a:r>
          </a:p>
        </p:txBody>
      </p:sp>
    </p:spTree>
    <p:extLst>
      <p:ext uri="{BB962C8B-B14F-4D97-AF65-F5344CB8AC3E}">
        <p14:creationId xmlns:p14="http://schemas.microsoft.com/office/powerpoint/2010/main" val="8174595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3812</TotalTime>
  <Words>2803</Words>
  <Application>Microsoft Office PowerPoint</Application>
  <PresentationFormat>On-screen Show (4:3)</PresentationFormat>
  <Paragraphs>689</Paragraphs>
  <Slides>41</Slides>
  <Notes>39</Notes>
  <HiddenSlides>0</HiddenSlides>
  <MMClips>0</MMClips>
  <ScaleCrop>false</ScaleCrop>
  <HeadingPairs>
    <vt:vector size="8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7" baseType="lpstr">
      <vt:lpstr>Arial Unicode MS</vt:lpstr>
      <vt:lpstr>等线</vt:lpstr>
      <vt:lpstr>ＭＳ Ｐゴシック</vt:lpstr>
      <vt:lpstr>Pattaya</vt:lpstr>
      <vt:lpstr>Play</vt:lpstr>
      <vt:lpstr>宋体</vt:lpstr>
      <vt:lpstr>Arial</vt:lpstr>
      <vt:lpstr>Calibri</vt:lpstr>
      <vt:lpstr>Cambria Math</vt:lpstr>
      <vt:lpstr>Microsoft Uighur</vt:lpstr>
      <vt:lpstr>Papyrus</vt:lpstr>
      <vt:lpstr>Symbol</vt:lpstr>
      <vt:lpstr>Times New Roman</vt:lpstr>
      <vt:lpstr>Wingdings</vt:lpstr>
      <vt:lpstr>Office Theme</vt:lpstr>
      <vt:lpstr>Rastrový obrázek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California, Davis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jmartins</dc:creator>
  <cp:lastModifiedBy>FanslyFTW</cp:lastModifiedBy>
  <cp:revision>710</cp:revision>
  <dcterms:created xsi:type="dcterms:W3CDTF">2013-07-10T06:33:47Z</dcterms:created>
  <dcterms:modified xsi:type="dcterms:W3CDTF">2018-08-22T04:09:15Z</dcterms:modified>
</cp:coreProperties>
</file>